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355" r:id="rId2"/>
    <p:sldId id="305" r:id="rId3"/>
    <p:sldId id="306" r:id="rId4"/>
    <p:sldId id="307" r:id="rId5"/>
    <p:sldId id="308" r:id="rId6"/>
    <p:sldId id="280" r:id="rId7"/>
    <p:sldId id="274" r:id="rId8"/>
    <p:sldId id="311" r:id="rId9"/>
    <p:sldId id="312" r:id="rId10"/>
    <p:sldId id="303" r:id="rId11"/>
    <p:sldId id="281" r:id="rId12"/>
    <p:sldId id="298" r:id="rId13"/>
    <p:sldId id="29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9AC"/>
    <a:srgbClr val="0046CD"/>
    <a:srgbClr val="0014E9"/>
    <a:srgbClr val="001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747"/>
    <p:restoredTop sz="96327"/>
  </p:normalViewPr>
  <p:slideViewPr>
    <p:cSldViewPr snapToGrid="0" snapToObjects="1">
      <p:cViewPr varScale="1">
        <p:scale>
          <a:sx n="220" d="100"/>
          <a:sy n="220" d="100"/>
        </p:scale>
        <p:origin x="200" y="2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AAD093-0389-CA48-9E5F-E8F7C95315DC}" type="datetimeFigureOut">
              <a:rPr lang="en-US" smtClean="0"/>
              <a:t>3/20/24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BC8ECB-8D36-A040-8E31-F92042CBEE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8594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A7641C-8CB9-5E41-99E9-C8A4BEF995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E75745-1516-9449-BD5D-5F19438F06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440652-FEDB-2E4A-B8DB-D90538F9D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3/20/24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F76CB5-ACAD-3348-86C5-C0F68AE4C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146ECA-B641-4146-A4B1-EF4B92F85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042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036DF-AA04-A140-937E-CDCBF8686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CD5B59-2960-334C-86E7-79FEBCD875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25BD3D-6EBF-7B4A-943E-1664A3022B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3/20/24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470CA9-EBB3-4C4D-9DF2-BBA35921E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311DD3-EC20-FB4E-B26A-92E04175B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364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38F4168-24EA-3E4E-8ACE-B6E0C92C99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E97E59-05EB-9349-BFD2-32D5965083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31616D-3542-364D-8C26-292EBFE1F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3/20/24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1D3A45-BBC3-FB46-B4F0-F7F78F6B3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4F114F-8D5C-F346-83EE-7EB807C6F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194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6230B-D4A4-4A4B-AC84-D15E8A05B6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C58D13-1B7D-FC4F-9230-0BAFF05B9A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0CDAED-29B6-8F40-BE23-E666DB19A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3/20/24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9406FF-6B3C-1148-95A5-C38431D2B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109295-452E-9E43-90DE-F16C7BB84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115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6CF45-13C7-DF4B-8D24-5AA039069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E01534-D0C7-CF42-9F6A-93B466CA36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080413-86EE-9B4F-959C-6887E6C60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3/20/24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8DE4F0-18B4-C64F-9A26-D6E972B7C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1AFF24-BD71-D144-AA77-B5B6E31BD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684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9353C0-BED1-DF47-A9D7-9423B0D56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D6AC81-0124-BD41-9575-839086ADDD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C06F59-1CDB-324E-9AAD-DB2052CC58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6CB5CF-988B-E245-A99B-0E4A36AAE2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3/20/24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50CCF9-5BEA-B84D-B89C-7D0D88561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17CED7-6555-FD4A-9ED8-43D78DA20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94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20F37-26B4-D44A-9D78-533C4E2B7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B72A02-74FA-7044-BC9D-A5944D82BA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D9D3CA-B505-0240-BBC2-0DC01666B1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667049-29B4-7047-8883-82B771138F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8DD144-A084-1B45-A947-CF94660E01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05A7335-BAF3-9B40-B61F-413CA49055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3/20/24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E3EF31F-D030-E84C-90A4-9AA3EAF99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28595ED-A46A-CC41-A929-E74A17649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381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EE33BC-2237-1949-B72F-6488522D9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29BA7C5-0FB4-DF42-AA3A-41B7E62413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3/20/24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D5F252-D71B-F645-8957-78B60BB3E5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42DB99-6BC5-7147-A3B8-9ECA8BC5D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150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6ABEBD7-6E81-9E41-A883-0492E4BD6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3/20/24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F067740-1648-3148-92B8-61D3B6ADB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67BDC9-5E9B-5542-AC3E-95238D475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079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226C50-171B-494C-B3CB-91D669296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04CFC7-5E2F-9D45-A557-79DAD6EA25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C01FE0-0E17-7C4E-AB50-5AF31E8F14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E4E894-C0B8-E447-A926-053A62843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3/20/24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793B9A-6F22-9F4F-9196-4B5F27D24C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9AF896-7BFA-974A-A63A-F686B2182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095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91CDB9-F651-004C-BE28-60334419E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E812B5C-5229-6748-A227-72E6BA0C46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4E979C-3B27-354A-8C50-8E7B40FA99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B2BF51-7953-8147-A3F2-9DD98B238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3/20/24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DB73BB-B534-DE4D-A2F6-7F002FCE7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85022B-B707-E145-A298-1543E7A73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242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1BFF541-98F2-C047-A9B1-FAAA4077E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0EB22A-A9D8-AB44-BB89-9054E98FA0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D24AA3-1AE0-E14C-81EC-B1EA2A68D1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3700C9-8BFE-814F-993B-E78ED40E45EE}" type="datetimeFigureOut">
              <a:rPr lang="en-US" smtClean="0"/>
              <a:t>3/20/24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7003DE-AB5F-A345-820A-F38DC09AD4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8AACEE-6833-E44C-A086-C16D4C7A74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747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png"/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9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Box 5">
            <a:extLst>
              <a:ext uri="{FF2B5EF4-FFF2-40B4-BE49-F238E27FC236}">
                <a16:creationId xmlns:a16="http://schemas.microsoft.com/office/drawing/2014/main" id="{E6C9EA9A-5D1B-4147-A23F-89D96ADE9F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2256" y="152400"/>
            <a:ext cx="5168274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3600" i="1" dirty="0">
                <a:solidFill>
                  <a:srgbClr val="0039AC"/>
                </a:solidFill>
                <a:latin typeface="Arial Black" charset="0"/>
              </a:rPr>
              <a:t>Geology 5660/6660</a:t>
            </a:r>
          </a:p>
          <a:p>
            <a:pPr algn="ctr"/>
            <a:r>
              <a:rPr lang="en-US" sz="3600" i="1" dirty="0">
                <a:solidFill>
                  <a:srgbClr val="0039AC"/>
                </a:solidFill>
                <a:latin typeface="Arial Black" charset="0"/>
              </a:rPr>
              <a:t>Applied Geophysics</a:t>
            </a:r>
            <a:endParaRPr lang="en-US" sz="3600" i="1" u="sng" dirty="0">
              <a:solidFill>
                <a:srgbClr val="0039AC"/>
              </a:solidFill>
              <a:latin typeface="Arial Black" charset="0"/>
            </a:endParaRPr>
          </a:p>
        </p:txBody>
      </p:sp>
      <p:sp>
        <p:nvSpPr>
          <p:cNvPr id="25" name="Text Box 26">
            <a:extLst>
              <a:ext uri="{FF2B5EF4-FFF2-40B4-BE49-F238E27FC236}">
                <a16:creationId xmlns:a16="http://schemas.microsoft.com/office/drawing/2014/main" id="{A27909E6-F928-2344-87E4-D36B5B1D50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20056" y="76200"/>
            <a:ext cx="191430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Mar 2024</a:t>
            </a:r>
          </a:p>
        </p:txBody>
      </p:sp>
      <p:sp>
        <p:nvSpPr>
          <p:cNvPr id="26" name="Text Box 27">
            <a:extLst>
              <a:ext uri="{FF2B5EF4-FFF2-40B4-BE49-F238E27FC236}">
                <a16:creationId xmlns:a16="http://schemas.microsoft.com/office/drawing/2014/main" id="{D27C68A9-C2B4-9F44-A6AA-A8D2C6D4C7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05743" y="6392543"/>
            <a:ext cx="354359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A.R. Lowry 2008-2024</a:t>
            </a:r>
            <a:endParaRPr lang="en-US" sz="2400" dirty="0">
              <a:solidFill>
                <a:srgbClr val="0039AC"/>
              </a:solidFill>
              <a:latin typeface="Arial" panose="020B0604020202020204" pitchFamily="34" charset="0"/>
              <a:ea typeface="ヒラギノ角ゴ Pro W3" charset="0"/>
              <a:cs typeface="Arial" panose="020B0604020202020204" pitchFamily="34" charset="0"/>
            </a:endParaRPr>
          </a:p>
        </p:txBody>
      </p:sp>
      <p:sp>
        <p:nvSpPr>
          <p:cNvPr id="7" name="Text Box 15">
            <a:extLst>
              <a:ext uri="{FF2B5EF4-FFF2-40B4-BE49-F238E27FC236}">
                <a16:creationId xmlns:a16="http://schemas.microsoft.com/office/drawing/2014/main" id="{893C9D7E-AA08-AF5E-6FD9-7C7A967263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623" y="6396335"/>
            <a:ext cx="62965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39AC"/>
                </a:solidFill>
              </a:rPr>
              <a:t>For Fri 22 Mar: </a:t>
            </a:r>
            <a:r>
              <a:rPr lang="en-US" i="1" dirty="0">
                <a:solidFill>
                  <a:srgbClr val="0039AC"/>
                </a:solidFill>
                <a:latin typeface="Arial Black" charset="0"/>
              </a:rPr>
              <a:t>Burger</a:t>
            </a:r>
            <a:r>
              <a:rPr lang="en-US" dirty="0">
                <a:solidFill>
                  <a:srgbClr val="0039AC"/>
                </a:solidFill>
              </a:rPr>
              <a:t>  </a:t>
            </a: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349-378 (§6.1-6.4)</a:t>
            </a:r>
            <a:endParaRPr lang="en-US" dirty="0">
              <a:solidFill>
                <a:srgbClr val="0039AC"/>
              </a:solidFill>
            </a:endParaRPr>
          </a:p>
        </p:txBody>
      </p:sp>
      <p:sp>
        <p:nvSpPr>
          <p:cNvPr id="2" name="Text Box 3">
            <a:extLst>
              <a:ext uri="{FF2B5EF4-FFF2-40B4-BE49-F238E27FC236}">
                <a16:creationId xmlns:a16="http://schemas.microsoft.com/office/drawing/2014/main" id="{89582496-CF9B-BE0B-2D64-0F81E40DBA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7394" y="1215757"/>
            <a:ext cx="9017212" cy="526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 eaLnBrk="0" hangingPunct="0"/>
            <a:r>
              <a:rPr lang="en-US" sz="2400" i="1" dirty="0">
                <a:solidFill>
                  <a:srgbClr val="FF0000"/>
                </a:solidFill>
                <a:latin typeface="Arial Black" charset="0"/>
                <a:ea typeface="ＭＳ Ｐゴシック" charset="0"/>
              </a:rPr>
              <a:t>Last Time: </a:t>
            </a:r>
            <a:r>
              <a:rPr lang="en-US" sz="2400" i="1" dirty="0">
                <a:solidFill>
                  <a:srgbClr val="0003AA"/>
                </a:solidFill>
                <a:latin typeface="Arial Black" charset="0"/>
                <a:ea typeface="ＭＳ Ｐゴシック" charset="0"/>
              </a:rPr>
              <a:t>Gravity Measurements</a:t>
            </a:r>
          </a:p>
          <a:p>
            <a:pPr algn="l"/>
            <a:r>
              <a:rPr lang="en-US" sz="2400" dirty="0">
                <a:solidFill>
                  <a:srgbClr val="0003AA"/>
                </a:solidFill>
                <a:latin typeface="Arial" charset="0"/>
                <a:ea typeface="ＭＳ Ｐゴシック" charset="0"/>
                <a:cs typeface="ＭＳ Ｐゴシック" charset="0"/>
              </a:rPr>
              <a:t>• Measurements may be </a:t>
            </a:r>
            <a:r>
              <a:rPr lang="en-US" sz="2400" i="1" dirty="0">
                <a:solidFill>
                  <a:srgbClr val="FF0000"/>
                </a:solidFill>
                <a:latin typeface="Arial Black" charset="0"/>
                <a:ea typeface="ＭＳ Ｐゴシック" charset="0"/>
                <a:cs typeface="ＭＳ Ｐゴシック" charset="0"/>
              </a:rPr>
              <a:t>surface-based</a:t>
            </a:r>
            <a:r>
              <a:rPr lang="en-US" sz="2400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400" dirty="0">
                <a:solidFill>
                  <a:srgbClr val="0003AA"/>
                </a:solidFill>
                <a:latin typeface="Arial" charset="0"/>
                <a:ea typeface="ＭＳ Ｐゴシック" charset="0"/>
                <a:cs typeface="ＭＳ Ｐゴシック" charset="0"/>
              </a:rPr>
              <a:t>(i.e., taken with</a:t>
            </a:r>
          </a:p>
          <a:p>
            <a:pPr algn="l"/>
            <a:r>
              <a:rPr lang="en-US" sz="2400" dirty="0">
                <a:solidFill>
                  <a:srgbClr val="0003AA"/>
                </a:solidFill>
                <a:latin typeface="Arial" charset="0"/>
                <a:ea typeface="ＭＳ Ｐゴシック" charset="0"/>
              </a:rPr>
              <a:t>    instruments placed on the ground surface) or </a:t>
            </a:r>
          </a:p>
          <a:p>
            <a:pPr algn="l"/>
            <a:r>
              <a:rPr lang="en-US" sz="2400" dirty="0">
                <a:solidFill>
                  <a:schemeClr val="accent2"/>
                </a:solidFill>
                <a:latin typeface="Arial" charset="0"/>
                <a:ea typeface="ＭＳ Ｐゴシック" charset="0"/>
              </a:rPr>
              <a:t>    </a:t>
            </a:r>
            <a:r>
              <a:rPr lang="en-US" sz="2400" i="1" dirty="0">
                <a:solidFill>
                  <a:srgbClr val="FF0000"/>
                </a:solidFill>
                <a:latin typeface="Arial Black" charset="0"/>
                <a:ea typeface="ＭＳ Ｐゴシック" charset="0"/>
              </a:rPr>
              <a:t>space-based</a:t>
            </a:r>
            <a:r>
              <a:rPr lang="en-US" sz="2400" dirty="0">
                <a:solidFill>
                  <a:srgbClr val="0003AA"/>
                </a:solidFill>
                <a:latin typeface="Arial" charset="0"/>
                <a:ea typeface="ＭＳ Ｐゴシック" charset="0"/>
              </a:rPr>
              <a:t>;</a:t>
            </a:r>
            <a:r>
              <a:rPr lang="en-US" sz="2400" dirty="0">
                <a:solidFill>
                  <a:schemeClr val="accent2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sz="2400" i="1" dirty="0">
                <a:solidFill>
                  <a:srgbClr val="FF0000"/>
                </a:solidFill>
                <a:latin typeface="Arial Black" charset="0"/>
                <a:ea typeface="ＭＳ Ｐゴシック" charset="0"/>
              </a:rPr>
              <a:t>absolute</a:t>
            </a:r>
            <a:r>
              <a:rPr lang="en-US" sz="2400" dirty="0">
                <a:solidFill>
                  <a:srgbClr val="FF0000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sz="2400" dirty="0">
                <a:solidFill>
                  <a:srgbClr val="0003AA"/>
                </a:solidFill>
                <a:latin typeface="Arial" charset="0"/>
                <a:ea typeface="ＭＳ Ｐゴシック" charset="0"/>
              </a:rPr>
              <a:t>or</a:t>
            </a:r>
            <a:r>
              <a:rPr lang="en-US" sz="2400" dirty="0">
                <a:solidFill>
                  <a:schemeClr val="accent2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sz="2400" i="1" dirty="0">
                <a:solidFill>
                  <a:srgbClr val="FF0000"/>
                </a:solidFill>
                <a:latin typeface="Arial Black" charset="0"/>
                <a:ea typeface="ＭＳ Ｐゴシック" charset="0"/>
              </a:rPr>
              <a:t>relative</a:t>
            </a:r>
            <a:endParaRPr lang="en-US" sz="2400" dirty="0">
              <a:solidFill>
                <a:srgbClr val="FF0000"/>
              </a:solidFill>
              <a:ea typeface="ＭＳ Ｐゴシック" charset="0"/>
            </a:endParaRPr>
          </a:p>
          <a:p>
            <a:pPr algn="l"/>
            <a:r>
              <a:rPr lang="en-US" sz="2400" dirty="0">
                <a:solidFill>
                  <a:srgbClr val="0003AA"/>
                </a:solidFill>
                <a:latin typeface="Arial" charset="0"/>
                <a:ea typeface="ＭＳ Ｐゴシック" charset="0"/>
              </a:rPr>
              <a:t>• Surface measurements are accurate to ~3-6 </a:t>
            </a:r>
            <a:r>
              <a:rPr lang="en-US" sz="2400" dirty="0">
                <a:solidFill>
                  <a:srgbClr val="0003AA"/>
                </a:solidFill>
                <a:latin typeface="Symbol" charset="0"/>
                <a:ea typeface="ＭＳ Ｐゴシック" charset="0"/>
                <a:sym typeface="Symbol" charset="0"/>
              </a:rPr>
              <a:t></a:t>
            </a:r>
            <a:r>
              <a:rPr lang="en-US" sz="2400" dirty="0">
                <a:solidFill>
                  <a:srgbClr val="0003AA"/>
                </a:solidFill>
                <a:latin typeface="Arial" charset="0"/>
                <a:ea typeface="ＭＳ Ｐゴシック" charset="0"/>
              </a:rPr>
              <a:t>Gals (for absolute</a:t>
            </a:r>
          </a:p>
          <a:p>
            <a:pPr algn="l"/>
            <a:r>
              <a:rPr lang="en-US" sz="2400" dirty="0">
                <a:solidFill>
                  <a:srgbClr val="0003AA"/>
                </a:solidFill>
                <a:latin typeface="Arial" charset="0"/>
                <a:ea typeface="ＭＳ Ｐゴシック" charset="0"/>
              </a:rPr>
              <a:t>    gravimeters or relative measurements by Lacoste-Romberg):</a:t>
            </a:r>
          </a:p>
          <a:p>
            <a:pPr algn="l"/>
            <a:r>
              <a:rPr lang="en-US" sz="2400" dirty="0">
                <a:solidFill>
                  <a:srgbClr val="0003AA"/>
                </a:solidFill>
                <a:latin typeface="Arial" charset="0"/>
                <a:ea typeface="ＭＳ Ｐゴシック" charset="0"/>
              </a:rPr>
              <a:t>    i.e., nearly one part in 10</a:t>
            </a:r>
            <a:r>
              <a:rPr lang="en-US" sz="2400" baseline="30000" dirty="0">
                <a:solidFill>
                  <a:srgbClr val="0003AA"/>
                </a:solidFill>
                <a:latin typeface="Arial" charset="0"/>
                <a:ea typeface="ＭＳ Ｐゴシック" charset="0"/>
              </a:rPr>
              <a:t>9</a:t>
            </a:r>
            <a:r>
              <a:rPr lang="en-US" sz="2400" dirty="0">
                <a:solidFill>
                  <a:srgbClr val="0003AA"/>
                </a:solidFill>
                <a:latin typeface="Arial" charset="0"/>
                <a:ea typeface="ＭＳ Ｐゴシック" charset="0"/>
              </a:rPr>
              <a:t> of the total acceleration!</a:t>
            </a:r>
          </a:p>
          <a:p>
            <a:pPr algn="l"/>
            <a:r>
              <a:rPr lang="en-US" sz="2400" dirty="0">
                <a:solidFill>
                  <a:srgbClr val="0003AA"/>
                </a:solidFill>
                <a:latin typeface="Arial" charset="0"/>
                <a:ea typeface="ＭＳ Ｐゴシック" charset="0"/>
              </a:rPr>
              <a:t>• Satellite measurements (especially GRACE, GOCE) can be </a:t>
            </a:r>
          </a:p>
          <a:p>
            <a:pPr algn="l"/>
            <a:r>
              <a:rPr lang="en-US" sz="2400" dirty="0">
                <a:solidFill>
                  <a:srgbClr val="0003AA"/>
                </a:solidFill>
                <a:latin typeface="Arial" charset="0"/>
                <a:ea typeface="ＭＳ Ｐゴシック" charset="0"/>
              </a:rPr>
              <a:t>    extremely accurate (&lt;0.1 </a:t>
            </a:r>
            <a:r>
              <a:rPr lang="en-US" sz="2400" dirty="0">
                <a:solidFill>
                  <a:srgbClr val="0003AA"/>
                </a:solidFill>
                <a:latin typeface="Symbol" charset="0"/>
                <a:ea typeface="ＭＳ Ｐゴシック" charset="0"/>
                <a:sym typeface="Symbol" charset="0"/>
              </a:rPr>
              <a:t></a:t>
            </a:r>
            <a:r>
              <a:rPr lang="en-US" sz="2400" dirty="0">
                <a:solidFill>
                  <a:srgbClr val="0003AA"/>
                </a:solidFill>
                <a:latin typeface="Arial" charset="0"/>
                <a:ea typeface="ＭＳ Ｐゴシック" charset="0"/>
              </a:rPr>
              <a:t>Gal!), but only as an average</a:t>
            </a:r>
          </a:p>
          <a:p>
            <a:pPr algn="l"/>
            <a:r>
              <a:rPr lang="en-US" dirty="0">
                <a:solidFill>
                  <a:srgbClr val="0003AA"/>
                </a:solidFill>
              </a:rPr>
              <a:t>    over </a:t>
            </a:r>
            <a:r>
              <a:rPr lang="en-US" sz="2400" dirty="0">
                <a:solidFill>
                  <a:srgbClr val="0003AA"/>
                </a:solidFill>
                <a:latin typeface="Arial" charset="0"/>
                <a:ea typeface="ＭＳ Ｐゴシック" charset="0"/>
              </a:rPr>
              <a:t>very large spatial scales (&gt; 500 km)</a:t>
            </a:r>
          </a:p>
          <a:p>
            <a:pPr algn="l"/>
            <a:r>
              <a:rPr lang="en-US" sz="2400" dirty="0">
                <a:solidFill>
                  <a:srgbClr val="0003AA"/>
                </a:solidFill>
                <a:latin typeface="Arial" charset="0"/>
                <a:ea typeface="ＭＳ Ｐゴシック" charset="0"/>
              </a:rPr>
              <a:t>• Time-variable gravity can be useful for understanding</a:t>
            </a:r>
          </a:p>
          <a:p>
            <a:pPr algn="l"/>
            <a:r>
              <a:rPr lang="en-US" sz="2400" dirty="0">
                <a:solidFill>
                  <a:srgbClr val="0003AA"/>
                </a:solidFill>
                <a:latin typeface="Arial" charset="0"/>
                <a:ea typeface="ＭＳ Ｐゴシック" charset="0"/>
              </a:rPr>
              <a:t>    dynamical processes (fluid envelopes &amp; solid Earth)</a:t>
            </a:r>
          </a:p>
          <a:p>
            <a:pPr algn="l"/>
            <a:r>
              <a:rPr lang="en-US" sz="2400" dirty="0">
                <a:solidFill>
                  <a:srgbClr val="0003AA"/>
                </a:solidFill>
                <a:latin typeface="Arial" charset="0"/>
                <a:ea typeface="ＭＳ Ｐゴシック" charset="0"/>
              </a:rPr>
              <a:t>• Surface-based time-variable </a:t>
            </a:r>
            <a:r>
              <a:rPr lang="en-US" sz="2400" i="1" dirty="0">
                <a:latin typeface="Times New Roman" charset="0"/>
                <a:ea typeface="ＭＳ Ｐゴシック" charset="0"/>
              </a:rPr>
              <a:t>g</a:t>
            </a:r>
            <a:r>
              <a:rPr lang="en-US" sz="2400" dirty="0">
                <a:solidFill>
                  <a:srgbClr val="0003AA"/>
                </a:solidFill>
                <a:latin typeface="Arial" charset="0"/>
                <a:ea typeface="ＭＳ Ｐゴシック" charset="0"/>
              </a:rPr>
              <a:t> also used for environmental/</a:t>
            </a:r>
          </a:p>
          <a:p>
            <a:pPr algn="l"/>
            <a:r>
              <a:rPr lang="en-US" sz="2400" dirty="0">
                <a:solidFill>
                  <a:srgbClr val="0003AA"/>
                </a:solidFill>
                <a:latin typeface="Arial" charset="0"/>
                <a:ea typeface="ＭＳ Ｐゴシック" charset="0"/>
              </a:rPr>
              <a:t>    hydrologic applications</a:t>
            </a:r>
          </a:p>
        </p:txBody>
      </p:sp>
    </p:spTree>
    <p:extLst>
      <p:ext uri="{BB962C8B-B14F-4D97-AF65-F5344CB8AC3E}">
        <p14:creationId xmlns:p14="http://schemas.microsoft.com/office/powerpoint/2010/main" val="9931992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>
            <a:extLst>
              <a:ext uri="{FF2B5EF4-FFF2-40B4-BE49-F238E27FC236}">
                <a16:creationId xmlns:a16="http://schemas.microsoft.com/office/drawing/2014/main" id="{2D5E70BD-B008-704D-85E1-CD429D48A3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3223" y="114300"/>
            <a:ext cx="523703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 eaLnBrk="0" hangingPunct="0"/>
            <a:r>
              <a:rPr lang="en-US" sz="2400" i="1" dirty="0">
                <a:solidFill>
                  <a:srgbClr val="0039AC"/>
                </a:solidFill>
                <a:latin typeface="Arial Black" charset="0"/>
                <a:ea typeface="ＭＳ Ｐゴシック" charset="0"/>
                <a:cs typeface="ＭＳ Ｐゴシック" charset="0"/>
              </a:rPr>
              <a:t>Corrections include:</a:t>
            </a:r>
            <a:endParaRPr lang="en-US" sz="2400" i="1" dirty="0">
              <a:solidFill>
                <a:srgbClr val="0039AC"/>
              </a:solidFill>
              <a:latin typeface="Arial Black" charset="0"/>
              <a:ea typeface="ＭＳ Ｐゴシック" charset="0"/>
            </a:endParaRPr>
          </a:p>
          <a:p>
            <a:pPr algn="l" eaLnBrk="0" hangingPunct="0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  <a:cs typeface="Lucida Grande" charset="0"/>
              </a:rPr>
              <a:t>•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 Altitude (</a:t>
            </a:r>
            <a:r>
              <a:rPr lang="en-US" sz="2400" i="1" dirty="0">
                <a:solidFill>
                  <a:srgbClr val="FF0000"/>
                </a:solidFill>
                <a:latin typeface="Arial Black"/>
                <a:ea typeface="ＭＳ Ｐゴシック" charset="0"/>
                <a:cs typeface="Arial Black"/>
              </a:rPr>
              <a:t>“free air correction” 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)</a:t>
            </a:r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5B74DC9B-1A22-3A41-A36A-72211CD64D6A}"/>
              </a:ext>
            </a:extLst>
          </p:cNvPr>
          <p:cNvSpPr>
            <a:spLocks/>
          </p:cNvSpPr>
          <p:nvPr/>
        </p:nvSpPr>
        <p:spPr bwMode="auto">
          <a:xfrm>
            <a:off x="2403586" y="876300"/>
            <a:ext cx="7467600" cy="1747838"/>
          </a:xfrm>
          <a:custGeom>
            <a:avLst/>
            <a:gdLst>
              <a:gd name="T0" fmla="*/ 192 w 4704"/>
              <a:gd name="T1" fmla="*/ 477 h 1101"/>
              <a:gd name="T2" fmla="*/ 341 w 4704"/>
              <a:gd name="T3" fmla="*/ 363 h 1101"/>
              <a:gd name="T4" fmla="*/ 435 w 4704"/>
              <a:gd name="T5" fmla="*/ 313 h 1101"/>
              <a:gd name="T6" fmla="*/ 710 w 4704"/>
              <a:gd name="T7" fmla="*/ 275 h 1101"/>
              <a:gd name="T8" fmla="*/ 891 w 4704"/>
              <a:gd name="T9" fmla="*/ 225 h 1101"/>
              <a:gd name="T10" fmla="*/ 991 w 4704"/>
              <a:gd name="T11" fmla="*/ 169 h 1101"/>
              <a:gd name="T12" fmla="*/ 1203 w 4704"/>
              <a:gd name="T13" fmla="*/ 25 h 1101"/>
              <a:gd name="T14" fmla="*/ 1260 w 4704"/>
              <a:gd name="T15" fmla="*/ 25 h 1101"/>
              <a:gd name="T16" fmla="*/ 1391 w 4704"/>
              <a:gd name="T17" fmla="*/ 0 h 1101"/>
              <a:gd name="T18" fmla="*/ 1478 w 4704"/>
              <a:gd name="T19" fmla="*/ 0 h 1101"/>
              <a:gd name="T20" fmla="*/ 1666 w 4704"/>
              <a:gd name="T21" fmla="*/ 82 h 1101"/>
              <a:gd name="T22" fmla="*/ 1828 w 4704"/>
              <a:gd name="T23" fmla="*/ 75 h 1101"/>
              <a:gd name="T24" fmla="*/ 1891 w 4704"/>
              <a:gd name="T25" fmla="*/ 50 h 1101"/>
              <a:gd name="T26" fmla="*/ 2041 w 4704"/>
              <a:gd name="T27" fmla="*/ 69 h 1101"/>
              <a:gd name="T28" fmla="*/ 2103 w 4704"/>
              <a:gd name="T29" fmla="*/ 169 h 1101"/>
              <a:gd name="T30" fmla="*/ 2185 w 4704"/>
              <a:gd name="T31" fmla="*/ 200 h 1101"/>
              <a:gd name="T32" fmla="*/ 2285 w 4704"/>
              <a:gd name="T33" fmla="*/ 244 h 1101"/>
              <a:gd name="T34" fmla="*/ 2403 w 4704"/>
              <a:gd name="T35" fmla="*/ 313 h 1101"/>
              <a:gd name="T36" fmla="*/ 2616 w 4704"/>
              <a:gd name="T37" fmla="*/ 407 h 1101"/>
              <a:gd name="T38" fmla="*/ 2816 w 4704"/>
              <a:gd name="T39" fmla="*/ 432 h 1101"/>
              <a:gd name="T40" fmla="*/ 2991 w 4704"/>
              <a:gd name="T41" fmla="*/ 494 h 1101"/>
              <a:gd name="T42" fmla="*/ 3203 w 4704"/>
              <a:gd name="T43" fmla="*/ 582 h 1101"/>
              <a:gd name="T44" fmla="*/ 3297 w 4704"/>
              <a:gd name="T45" fmla="*/ 638 h 1101"/>
              <a:gd name="T46" fmla="*/ 3541 w 4704"/>
              <a:gd name="T47" fmla="*/ 688 h 1101"/>
              <a:gd name="T48" fmla="*/ 3722 w 4704"/>
              <a:gd name="T49" fmla="*/ 732 h 1101"/>
              <a:gd name="T50" fmla="*/ 4091 w 4704"/>
              <a:gd name="T51" fmla="*/ 800 h 1101"/>
              <a:gd name="T52" fmla="*/ 4203 w 4704"/>
              <a:gd name="T53" fmla="*/ 844 h 1101"/>
              <a:gd name="T54" fmla="*/ 4416 w 4704"/>
              <a:gd name="T55" fmla="*/ 869 h 1101"/>
              <a:gd name="T56" fmla="*/ 4572 w 4704"/>
              <a:gd name="T57" fmla="*/ 913 h 1101"/>
              <a:gd name="T58" fmla="*/ 4703 w 4704"/>
              <a:gd name="T59" fmla="*/ 932 h 1101"/>
              <a:gd name="T60" fmla="*/ 4704 w 4704"/>
              <a:gd name="T61" fmla="*/ 1101 h 1101"/>
              <a:gd name="T62" fmla="*/ 0 w 4704"/>
              <a:gd name="T63" fmla="*/ 1101 h 1101"/>
              <a:gd name="T64" fmla="*/ 10 w 4704"/>
              <a:gd name="T65" fmla="*/ 594 h 1101"/>
              <a:gd name="T66" fmla="*/ 116 w 4704"/>
              <a:gd name="T67" fmla="*/ 550 h 1101"/>
              <a:gd name="T68" fmla="*/ 192 w 4704"/>
              <a:gd name="T69" fmla="*/ 477 h 1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4704" h="1101">
                <a:moveTo>
                  <a:pt x="192" y="477"/>
                </a:moveTo>
                <a:lnTo>
                  <a:pt x="341" y="363"/>
                </a:lnTo>
                <a:lnTo>
                  <a:pt x="435" y="313"/>
                </a:lnTo>
                <a:lnTo>
                  <a:pt x="710" y="275"/>
                </a:lnTo>
                <a:lnTo>
                  <a:pt x="891" y="225"/>
                </a:lnTo>
                <a:lnTo>
                  <a:pt x="991" y="169"/>
                </a:lnTo>
                <a:lnTo>
                  <a:pt x="1203" y="25"/>
                </a:lnTo>
                <a:lnTo>
                  <a:pt x="1260" y="25"/>
                </a:lnTo>
                <a:lnTo>
                  <a:pt x="1391" y="0"/>
                </a:lnTo>
                <a:lnTo>
                  <a:pt x="1478" y="0"/>
                </a:lnTo>
                <a:lnTo>
                  <a:pt x="1666" y="82"/>
                </a:lnTo>
                <a:cubicBezTo>
                  <a:pt x="1826" y="88"/>
                  <a:pt x="1800" y="135"/>
                  <a:pt x="1828" y="75"/>
                </a:cubicBezTo>
                <a:lnTo>
                  <a:pt x="1891" y="50"/>
                </a:lnTo>
                <a:lnTo>
                  <a:pt x="2041" y="69"/>
                </a:lnTo>
                <a:lnTo>
                  <a:pt x="2103" y="169"/>
                </a:lnTo>
                <a:lnTo>
                  <a:pt x="2185" y="200"/>
                </a:lnTo>
                <a:lnTo>
                  <a:pt x="2285" y="244"/>
                </a:lnTo>
                <a:lnTo>
                  <a:pt x="2403" y="313"/>
                </a:lnTo>
                <a:lnTo>
                  <a:pt x="2616" y="407"/>
                </a:lnTo>
                <a:lnTo>
                  <a:pt x="2816" y="432"/>
                </a:lnTo>
                <a:lnTo>
                  <a:pt x="2991" y="494"/>
                </a:lnTo>
                <a:lnTo>
                  <a:pt x="3203" y="582"/>
                </a:lnTo>
                <a:lnTo>
                  <a:pt x="3297" y="638"/>
                </a:lnTo>
                <a:lnTo>
                  <a:pt x="3541" y="688"/>
                </a:lnTo>
                <a:lnTo>
                  <a:pt x="3722" y="732"/>
                </a:lnTo>
                <a:lnTo>
                  <a:pt x="4091" y="800"/>
                </a:lnTo>
                <a:lnTo>
                  <a:pt x="4203" y="844"/>
                </a:lnTo>
                <a:lnTo>
                  <a:pt x="4416" y="869"/>
                </a:lnTo>
                <a:lnTo>
                  <a:pt x="4572" y="913"/>
                </a:lnTo>
                <a:lnTo>
                  <a:pt x="4703" y="932"/>
                </a:lnTo>
                <a:lnTo>
                  <a:pt x="4704" y="1101"/>
                </a:lnTo>
                <a:lnTo>
                  <a:pt x="0" y="1101"/>
                </a:lnTo>
                <a:lnTo>
                  <a:pt x="10" y="594"/>
                </a:lnTo>
                <a:lnTo>
                  <a:pt x="116" y="550"/>
                </a:lnTo>
                <a:lnTo>
                  <a:pt x="192" y="477"/>
                </a:lnTo>
                <a:close/>
              </a:path>
            </a:pathLst>
          </a:custGeom>
          <a:solidFill>
            <a:srgbClr val="A1020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6B5938C-BED7-8346-ABC9-001B4958D6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623" y="495300"/>
            <a:ext cx="1600200" cy="974725"/>
          </a:xfrm>
          <a:prstGeom prst="rect">
            <a:avLst/>
          </a:prstGeom>
          <a:solidFill>
            <a:srgbClr val="C8C8C8"/>
          </a:solidFill>
          <a:ln w="25400">
            <a:solidFill>
              <a:srgbClr val="FF0000"/>
            </a:solidFill>
            <a:miter lim="800000"/>
            <a:headEnd/>
            <a:tailEnd/>
          </a:ln>
          <a:effectLst/>
        </p:spPr>
      </p:pic>
      <p:sp>
        <p:nvSpPr>
          <p:cNvPr id="5" name="Text Box 6">
            <a:extLst>
              <a:ext uri="{FF2B5EF4-FFF2-40B4-BE49-F238E27FC236}">
                <a16:creationId xmlns:a16="http://schemas.microsoft.com/office/drawing/2014/main" id="{429DEF48-F3D3-AD47-BE76-B8FF5EA012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3223" y="2628900"/>
            <a:ext cx="8105554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Following topography also results in differences in radial</a:t>
            </a:r>
          </a:p>
          <a:p>
            <a:pPr algn="l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distance to the center of mass.  Correction for that change</a:t>
            </a:r>
          </a:p>
          <a:p>
            <a:pPr algn="l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in distance due to topography is called </a:t>
            </a:r>
            <a:r>
              <a:rPr lang="en-US" sz="2400" i="1" dirty="0">
                <a:solidFill>
                  <a:srgbClr val="FF0000"/>
                </a:solidFill>
                <a:latin typeface="Arial Black" charset="0"/>
                <a:ea typeface="ＭＳ Ｐゴシック" charset="0"/>
              </a:rPr>
              <a:t>“free air”:</a:t>
            </a:r>
          </a:p>
          <a:p>
            <a:pPr algn="l"/>
            <a:endParaRPr lang="en-US" sz="2400" i="1" dirty="0">
              <a:solidFill>
                <a:srgbClr val="FF0300"/>
              </a:solidFill>
              <a:latin typeface="Arial Black" charset="0"/>
              <a:ea typeface="ＭＳ Ｐゴシック" charset="0"/>
            </a:endParaRPr>
          </a:p>
          <a:p>
            <a:pPr algn="l"/>
            <a:endParaRPr lang="en-US" sz="2400" i="1" dirty="0">
              <a:solidFill>
                <a:srgbClr val="FF0300"/>
              </a:solidFill>
              <a:latin typeface="Arial Black" charset="0"/>
              <a:ea typeface="ＭＳ Ｐゴシック" charset="0"/>
            </a:endParaRPr>
          </a:p>
          <a:p>
            <a:pPr algn="l"/>
            <a:endParaRPr lang="en-US" sz="1600" i="1" dirty="0">
              <a:solidFill>
                <a:srgbClr val="FF0300"/>
              </a:solidFill>
              <a:latin typeface="Arial Black" charset="0"/>
              <a:ea typeface="ＭＳ Ｐゴシック" charset="0"/>
            </a:endParaRPr>
          </a:p>
          <a:p>
            <a:pPr algn="l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More accurately, including the ellipsoid:</a:t>
            </a:r>
            <a:endParaRPr lang="en-US" sz="2400" i="1" dirty="0">
              <a:solidFill>
                <a:srgbClr val="0039AC"/>
              </a:solidFill>
              <a:latin typeface="Arial Black" charset="0"/>
              <a:ea typeface="ＭＳ Ｐゴシック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F2AED14-30DE-4040-BAF6-FFBD0BA1BD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67024" y="3791163"/>
            <a:ext cx="3057953" cy="988799"/>
          </a:xfrm>
          <a:prstGeom prst="rect">
            <a:avLst/>
          </a:prstGeom>
          <a:solidFill>
            <a:srgbClr val="C8C8C8"/>
          </a:solidFill>
          <a:ln w="25400">
            <a:solidFill>
              <a:srgbClr val="FF0000"/>
            </a:solidFill>
            <a:miter lim="800000"/>
            <a:headEnd/>
            <a:tailEnd/>
          </a:ln>
          <a:effectLst/>
        </p:spPr>
      </p:pic>
      <p:sp>
        <p:nvSpPr>
          <p:cNvPr id="7" name="Text Box 8">
            <a:extLst>
              <a:ext uri="{FF2B5EF4-FFF2-40B4-BE49-F238E27FC236}">
                <a16:creationId xmlns:a16="http://schemas.microsoft.com/office/drawing/2014/main" id="{88CC4B4C-865D-9642-9FA1-74628C0B77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3223" y="5781675"/>
            <a:ext cx="62182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 eaLnBrk="0" hangingPunct="0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(latter terms are small 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  <a:sym typeface="Symbol" charset="0"/>
              </a:rPr>
              <a:t> ~ </a:t>
            </a:r>
            <a:r>
              <a:rPr lang="en-US" sz="2400" dirty="0">
                <a:solidFill>
                  <a:srgbClr val="FF0000"/>
                </a:solidFill>
                <a:latin typeface="Arial" charset="0"/>
                <a:ea typeface="ＭＳ Ｐゴシック" charset="0"/>
                <a:sym typeface="Symbol" charset="0"/>
              </a:rPr>
              <a:t>–0.3086 mGal/m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  <a:sym typeface="Symbol" charset="0"/>
              </a:rPr>
              <a:t>)</a:t>
            </a:r>
            <a:endParaRPr lang="en-US" sz="2400" dirty="0">
              <a:solidFill>
                <a:srgbClr val="0039AC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8" name="Text Box 9">
            <a:extLst>
              <a:ext uri="{FF2B5EF4-FFF2-40B4-BE49-F238E27FC236}">
                <a16:creationId xmlns:a16="http://schemas.microsoft.com/office/drawing/2014/main" id="{18A12211-CFB0-5D47-8354-B63CB9A31A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9411" y="6286500"/>
            <a:ext cx="61325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 eaLnBrk="0" hangingPunct="0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(1 </a:t>
            </a:r>
            <a:r>
              <a:rPr lang="en-US" sz="2400" dirty="0">
                <a:solidFill>
                  <a:srgbClr val="0039AC"/>
                </a:solidFill>
                <a:latin typeface="Symbol" charset="0"/>
                <a:ea typeface="ＭＳ Ｐゴシック" charset="0"/>
                <a:sym typeface="Symbol" charset="0"/>
              </a:rPr>
              <a:t>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Gal accuracy 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  <a:sym typeface="Symbol" charset="0"/>
              </a:rPr>
              <a:t> 3 mm height accuracy!)</a:t>
            </a:r>
            <a:endParaRPr lang="en-US" sz="2400" dirty="0">
              <a:solidFill>
                <a:srgbClr val="0039AC"/>
              </a:solidFill>
              <a:latin typeface="Arial" charset="0"/>
              <a:ea typeface="ＭＳ Ｐゴシック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9A9957E-194E-7749-B2F9-897267B840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60811" y="4951413"/>
            <a:ext cx="6327775" cy="909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:mc="http://schemas.openxmlformats.org/markup-compatibility/2006" xmlns="">
                <a:solidFill>
                  <a:srgbClr val="C8C8C8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:mc="http://schemas.openxmlformats.org/markup-compatibility/2006" xmlns="" w="25400">
                <a:solidFill>
                  <a:srgbClr val="FF0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:mc="http://schemas.openxmlformats.org/markup-compatibility/2006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57789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FAGrav">
            <a:extLst>
              <a:ext uri="{FF2B5EF4-FFF2-40B4-BE49-F238E27FC236}">
                <a16:creationId xmlns:a16="http://schemas.microsoft.com/office/drawing/2014/main" id="{229FD314-8E2F-3744-A327-66EE6AF98C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450" y="374650"/>
            <a:ext cx="4570412" cy="61087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 Box 4">
            <a:extLst>
              <a:ext uri="{FF2B5EF4-FFF2-40B4-BE49-F238E27FC236}">
                <a16:creationId xmlns:a16="http://schemas.microsoft.com/office/drawing/2014/main" id="{2D224A59-46D3-3946-84DF-BC8BA7B855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2762" y="461963"/>
            <a:ext cx="3794478" cy="6001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 eaLnBrk="0" hangingPunct="0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After observed gravity </a:t>
            </a:r>
          </a:p>
          <a:p>
            <a:pPr algn="l" eaLnBrk="0" hangingPunct="0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measurement is corrected</a:t>
            </a:r>
          </a:p>
          <a:p>
            <a:pPr algn="l" eaLnBrk="0" hangingPunct="0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for free air and other </a:t>
            </a:r>
          </a:p>
          <a:p>
            <a:pPr algn="l" eaLnBrk="0" hangingPunct="0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effects talked about so far,</a:t>
            </a:r>
          </a:p>
          <a:p>
            <a:pPr algn="l" eaLnBrk="0" hangingPunct="0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we call it the </a:t>
            </a:r>
          </a:p>
          <a:p>
            <a:pPr algn="l" eaLnBrk="0" hangingPunct="0"/>
            <a:r>
              <a:rPr lang="en-US" sz="2400" i="1" dirty="0">
                <a:solidFill>
                  <a:srgbClr val="FF0000"/>
                </a:solidFill>
                <a:latin typeface="Arial Black" charset="0"/>
                <a:ea typeface="ＭＳ Ｐゴシック" charset="0"/>
              </a:rPr>
              <a:t>free air anomaly</a:t>
            </a:r>
            <a:endParaRPr lang="en-US" sz="2400" dirty="0">
              <a:solidFill>
                <a:srgbClr val="FF0000"/>
              </a:solidFill>
              <a:ea typeface="ＭＳ Ｐゴシック" charset="0"/>
            </a:endParaRPr>
          </a:p>
          <a:p>
            <a:pPr algn="l" eaLnBrk="0" hangingPunct="0"/>
            <a:endParaRPr lang="en-US" sz="2400" dirty="0">
              <a:solidFill>
                <a:schemeClr val="tx1"/>
              </a:solidFill>
              <a:latin typeface="Arial" charset="0"/>
              <a:ea typeface="ＭＳ Ｐゴシック" charset="0"/>
            </a:endParaRPr>
          </a:p>
          <a:p>
            <a:pPr algn="l" eaLnBrk="0" hangingPunct="0"/>
            <a:endParaRPr lang="en-US" sz="2400" dirty="0">
              <a:solidFill>
                <a:schemeClr val="tx1"/>
              </a:solidFill>
              <a:latin typeface="Arial" charset="0"/>
              <a:ea typeface="ＭＳ Ｐゴシック" charset="0"/>
            </a:endParaRPr>
          </a:p>
          <a:p>
            <a:pPr algn="l" eaLnBrk="0" hangingPunct="0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At right, millions of </a:t>
            </a:r>
          </a:p>
          <a:p>
            <a:pPr algn="l" eaLnBrk="0" hangingPunct="0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terrestrial free air relative</a:t>
            </a:r>
          </a:p>
          <a:p>
            <a:pPr algn="l" eaLnBrk="0" hangingPunct="0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measurements have been </a:t>
            </a:r>
          </a:p>
          <a:p>
            <a:pPr algn="l" eaLnBrk="0" hangingPunct="0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referenced to a small </a:t>
            </a:r>
          </a:p>
          <a:p>
            <a:pPr algn="l" eaLnBrk="0" hangingPunct="0"/>
            <a:r>
              <a:rPr lang="en-US" sz="2400" i="1" dirty="0">
                <a:solidFill>
                  <a:srgbClr val="FF0000"/>
                </a:solidFill>
                <a:latin typeface="Arial Black" charset="0"/>
                <a:ea typeface="ＭＳ Ｐゴシック" charset="0"/>
              </a:rPr>
              <a:t>network</a:t>
            </a:r>
            <a:r>
              <a:rPr lang="en-US" sz="2400" i="1" dirty="0">
                <a:solidFill>
                  <a:srgbClr val="FF0000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of absolute</a:t>
            </a:r>
          </a:p>
          <a:p>
            <a:pPr algn="l" eaLnBrk="0" hangingPunct="0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gravity stations and </a:t>
            </a:r>
          </a:p>
          <a:p>
            <a:pPr algn="l" eaLnBrk="0" hangingPunct="0"/>
            <a:r>
              <a:rPr lang="en-US" sz="2400" i="1" dirty="0">
                <a:solidFill>
                  <a:srgbClr val="FF0000"/>
                </a:solidFill>
                <a:latin typeface="Arial Black" charset="0"/>
                <a:ea typeface="ＭＳ Ｐゴシック" charset="0"/>
              </a:rPr>
              <a:t>adjusted</a:t>
            </a:r>
            <a:r>
              <a:rPr lang="en-US" sz="2400" i="1" dirty="0">
                <a:solidFill>
                  <a:srgbClr val="FF0000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to a common </a:t>
            </a:r>
          </a:p>
          <a:p>
            <a:pPr algn="l" eaLnBrk="0" hangingPunct="0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reference.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FF44228-181E-BA45-BA4A-6D5000984C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5137" y="2847975"/>
            <a:ext cx="4411663" cy="412750"/>
          </a:xfrm>
          <a:prstGeom prst="rect">
            <a:avLst/>
          </a:prstGeom>
          <a:solidFill>
            <a:srgbClr val="C8C8C8"/>
          </a:solidFill>
          <a:ln w="25400">
            <a:solidFill>
              <a:srgbClr val="FF0000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0831005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>
            <a:extLst>
              <a:ext uri="{FF2B5EF4-FFF2-40B4-BE49-F238E27FC236}">
                <a16:creationId xmlns:a16="http://schemas.microsoft.com/office/drawing/2014/main" id="{353D7F3F-2293-D14C-B1B8-EC6D2BE294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6234" y="155307"/>
            <a:ext cx="683616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 eaLnBrk="0" hangingPunct="0"/>
            <a:r>
              <a:rPr lang="en-US" sz="2400" i="1" dirty="0">
                <a:solidFill>
                  <a:srgbClr val="0039AC"/>
                </a:solidFill>
                <a:latin typeface="Arial Black" charset="0"/>
                <a:ea typeface="ＭＳ Ｐゴシック" charset="0"/>
                <a:cs typeface="ＭＳ Ｐゴシック" charset="0"/>
              </a:rPr>
              <a:t>Corrections include:</a:t>
            </a:r>
            <a:endParaRPr lang="en-US" sz="2400" i="1" dirty="0">
              <a:solidFill>
                <a:srgbClr val="0039AC"/>
              </a:solidFill>
              <a:latin typeface="Arial Black" charset="0"/>
              <a:ea typeface="ＭＳ Ｐゴシック" charset="0"/>
            </a:endParaRPr>
          </a:p>
          <a:p>
            <a:pPr algn="l" eaLnBrk="0" hangingPunct="0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  <a:cs typeface="Lucida Grande" charset="0"/>
              </a:rPr>
              <a:t>•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 Topographic mass (</a:t>
            </a:r>
            <a:r>
              <a:rPr lang="en-US" sz="2400" i="1" dirty="0">
                <a:solidFill>
                  <a:srgbClr val="FF0000"/>
                </a:solidFill>
                <a:latin typeface="Arial Black"/>
                <a:ea typeface="ＭＳ Ｐゴシック" charset="0"/>
                <a:cs typeface="Arial Black"/>
              </a:rPr>
              <a:t>“B</a:t>
            </a:r>
            <a:r>
              <a:rPr lang="en-US" sz="2400" i="1" dirty="0">
                <a:solidFill>
                  <a:srgbClr val="FF0300"/>
                </a:solidFill>
                <a:latin typeface="Arial Black" charset="0"/>
                <a:ea typeface="ＭＳ Ｐゴシック" charset="0"/>
              </a:rPr>
              <a:t>ouguer correction” 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)</a:t>
            </a:r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CF1D5FC9-9597-3742-85B3-3855E13026F5}"/>
              </a:ext>
            </a:extLst>
          </p:cNvPr>
          <p:cNvSpPr>
            <a:spLocks/>
          </p:cNvSpPr>
          <p:nvPr/>
        </p:nvSpPr>
        <p:spPr bwMode="auto">
          <a:xfrm>
            <a:off x="2218334" y="1142732"/>
            <a:ext cx="7467600" cy="1747837"/>
          </a:xfrm>
          <a:custGeom>
            <a:avLst/>
            <a:gdLst>
              <a:gd name="T0" fmla="*/ 192 w 4704"/>
              <a:gd name="T1" fmla="*/ 477 h 1101"/>
              <a:gd name="T2" fmla="*/ 341 w 4704"/>
              <a:gd name="T3" fmla="*/ 363 h 1101"/>
              <a:gd name="T4" fmla="*/ 435 w 4704"/>
              <a:gd name="T5" fmla="*/ 313 h 1101"/>
              <a:gd name="T6" fmla="*/ 710 w 4704"/>
              <a:gd name="T7" fmla="*/ 275 h 1101"/>
              <a:gd name="T8" fmla="*/ 891 w 4704"/>
              <a:gd name="T9" fmla="*/ 225 h 1101"/>
              <a:gd name="T10" fmla="*/ 991 w 4704"/>
              <a:gd name="T11" fmla="*/ 169 h 1101"/>
              <a:gd name="T12" fmla="*/ 1203 w 4704"/>
              <a:gd name="T13" fmla="*/ 25 h 1101"/>
              <a:gd name="T14" fmla="*/ 1260 w 4704"/>
              <a:gd name="T15" fmla="*/ 25 h 1101"/>
              <a:gd name="T16" fmla="*/ 1391 w 4704"/>
              <a:gd name="T17" fmla="*/ 0 h 1101"/>
              <a:gd name="T18" fmla="*/ 1478 w 4704"/>
              <a:gd name="T19" fmla="*/ 0 h 1101"/>
              <a:gd name="T20" fmla="*/ 1666 w 4704"/>
              <a:gd name="T21" fmla="*/ 82 h 1101"/>
              <a:gd name="T22" fmla="*/ 1828 w 4704"/>
              <a:gd name="T23" fmla="*/ 75 h 1101"/>
              <a:gd name="T24" fmla="*/ 1891 w 4704"/>
              <a:gd name="T25" fmla="*/ 50 h 1101"/>
              <a:gd name="T26" fmla="*/ 2041 w 4704"/>
              <a:gd name="T27" fmla="*/ 69 h 1101"/>
              <a:gd name="T28" fmla="*/ 2103 w 4704"/>
              <a:gd name="T29" fmla="*/ 169 h 1101"/>
              <a:gd name="T30" fmla="*/ 2185 w 4704"/>
              <a:gd name="T31" fmla="*/ 200 h 1101"/>
              <a:gd name="T32" fmla="*/ 2285 w 4704"/>
              <a:gd name="T33" fmla="*/ 244 h 1101"/>
              <a:gd name="T34" fmla="*/ 2403 w 4704"/>
              <a:gd name="T35" fmla="*/ 313 h 1101"/>
              <a:gd name="T36" fmla="*/ 2616 w 4704"/>
              <a:gd name="T37" fmla="*/ 407 h 1101"/>
              <a:gd name="T38" fmla="*/ 2816 w 4704"/>
              <a:gd name="T39" fmla="*/ 432 h 1101"/>
              <a:gd name="T40" fmla="*/ 2991 w 4704"/>
              <a:gd name="T41" fmla="*/ 494 h 1101"/>
              <a:gd name="T42" fmla="*/ 3203 w 4704"/>
              <a:gd name="T43" fmla="*/ 582 h 1101"/>
              <a:gd name="T44" fmla="*/ 3297 w 4704"/>
              <a:gd name="T45" fmla="*/ 638 h 1101"/>
              <a:gd name="T46" fmla="*/ 3541 w 4704"/>
              <a:gd name="T47" fmla="*/ 688 h 1101"/>
              <a:gd name="T48" fmla="*/ 3722 w 4704"/>
              <a:gd name="T49" fmla="*/ 732 h 1101"/>
              <a:gd name="T50" fmla="*/ 4091 w 4704"/>
              <a:gd name="T51" fmla="*/ 800 h 1101"/>
              <a:gd name="T52" fmla="*/ 4203 w 4704"/>
              <a:gd name="T53" fmla="*/ 844 h 1101"/>
              <a:gd name="T54" fmla="*/ 4416 w 4704"/>
              <a:gd name="T55" fmla="*/ 869 h 1101"/>
              <a:gd name="T56" fmla="*/ 4572 w 4704"/>
              <a:gd name="T57" fmla="*/ 913 h 1101"/>
              <a:gd name="T58" fmla="*/ 4703 w 4704"/>
              <a:gd name="T59" fmla="*/ 932 h 1101"/>
              <a:gd name="T60" fmla="*/ 4704 w 4704"/>
              <a:gd name="T61" fmla="*/ 1101 h 1101"/>
              <a:gd name="T62" fmla="*/ 0 w 4704"/>
              <a:gd name="T63" fmla="*/ 1101 h 1101"/>
              <a:gd name="T64" fmla="*/ 10 w 4704"/>
              <a:gd name="T65" fmla="*/ 594 h 1101"/>
              <a:gd name="T66" fmla="*/ 116 w 4704"/>
              <a:gd name="T67" fmla="*/ 550 h 1101"/>
              <a:gd name="T68" fmla="*/ 192 w 4704"/>
              <a:gd name="T69" fmla="*/ 477 h 1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4704" h="1101">
                <a:moveTo>
                  <a:pt x="192" y="477"/>
                </a:moveTo>
                <a:lnTo>
                  <a:pt x="341" y="363"/>
                </a:lnTo>
                <a:lnTo>
                  <a:pt x="435" y="313"/>
                </a:lnTo>
                <a:lnTo>
                  <a:pt x="710" y="275"/>
                </a:lnTo>
                <a:lnTo>
                  <a:pt x="891" y="225"/>
                </a:lnTo>
                <a:lnTo>
                  <a:pt x="991" y="169"/>
                </a:lnTo>
                <a:lnTo>
                  <a:pt x="1203" y="25"/>
                </a:lnTo>
                <a:lnTo>
                  <a:pt x="1260" y="25"/>
                </a:lnTo>
                <a:lnTo>
                  <a:pt x="1391" y="0"/>
                </a:lnTo>
                <a:lnTo>
                  <a:pt x="1478" y="0"/>
                </a:lnTo>
                <a:lnTo>
                  <a:pt x="1666" y="82"/>
                </a:lnTo>
                <a:cubicBezTo>
                  <a:pt x="1826" y="88"/>
                  <a:pt x="1800" y="135"/>
                  <a:pt x="1828" y="75"/>
                </a:cubicBezTo>
                <a:lnTo>
                  <a:pt x="1891" y="50"/>
                </a:lnTo>
                <a:lnTo>
                  <a:pt x="2041" y="69"/>
                </a:lnTo>
                <a:lnTo>
                  <a:pt x="2103" y="169"/>
                </a:lnTo>
                <a:lnTo>
                  <a:pt x="2185" y="200"/>
                </a:lnTo>
                <a:lnTo>
                  <a:pt x="2285" y="244"/>
                </a:lnTo>
                <a:lnTo>
                  <a:pt x="2403" y="313"/>
                </a:lnTo>
                <a:lnTo>
                  <a:pt x="2616" y="407"/>
                </a:lnTo>
                <a:lnTo>
                  <a:pt x="2816" y="432"/>
                </a:lnTo>
                <a:lnTo>
                  <a:pt x="2991" y="494"/>
                </a:lnTo>
                <a:lnTo>
                  <a:pt x="3203" y="582"/>
                </a:lnTo>
                <a:lnTo>
                  <a:pt x="3297" y="638"/>
                </a:lnTo>
                <a:lnTo>
                  <a:pt x="3541" y="688"/>
                </a:lnTo>
                <a:lnTo>
                  <a:pt x="3722" y="732"/>
                </a:lnTo>
                <a:lnTo>
                  <a:pt x="4091" y="800"/>
                </a:lnTo>
                <a:lnTo>
                  <a:pt x="4203" y="844"/>
                </a:lnTo>
                <a:lnTo>
                  <a:pt x="4416" y="869"/>
                </a:lnTo>
                <a:lnTo>
                  <a:pt x="4572" y="913"/>
                </a:lnTo>
                <a:lnTo>
                  <a:pt x="4703" y="932"/>
                </a:lnTo>
                <a:lnTo>
                  <a:pt x="4704" y="1101"/>
                </a:lnTo>
                <a:lnTo>
                  <a:pt x="0" y="1101"/>
                </a:lnTo>
                <a:lnTo>
                  <a:pt x="10" y="594"/>
                </a:lnTo>
                <a:lnTo>
                  <a:pt x="116" y="550"/>
                </a:lnTo>
                <a:lnTo>
                  <a:pt x="192" y="477"/>
                </a:lnTo>
                <a:close/>
              </a:path>
            </a:pathLst>
          </a:custGeom>
          <a:solidFill>
            <a:srgbClr val="A1020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C6007391-8541-4D49-8C3D-C95D5AE44D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6072" y="3101707"/>
            <a:ext cx="8477001" cy="3600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 eaLnBrk="0" hangingPunct="0"/>
            <a:r>
              <a:rPr lang="en-US" sz="2400" i="1" dirty="0">
                <a:solidFill>
                  <a:srgbClr val="FF0000"/>
                </a:solidFill>
                <a:latin typeface="Arial Black" charset="0"/>
                <a:ea typeface="ＭＳ Ｐゴシック" charset="0"/>
              </a:rPr>
              <a:t>Simple Bouguer</a:t>
            </a:r>
            <a:r>
              <a:rPr lang="en-US" sz="1200" i="1" dirty="0">
                <a:solidFill>
                  <a:srgbClr val="FF0000"/>
                </a:solidFill>
                <a:latin typeface="Arial Black" charset="0"/>
                <a:ea typeface="ＭＳ Ｐゴシック" charset="0"/>
              </a:rPr>
              <a:t> 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: Approximate topography as a slab with</a:t>
            </a:r>
          </a:p>
          <a:p>
            <a:pPr algn="l" eaLnBrk="0" hangingPunct="0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   thickness </a:t>
            </a:r>
            <a:r>
              <a:rPr lang="en-US" sz="2400" i="1" dirty="0">
                <a:solidFill>
                  <a:schemeClr val="tx1"/>
                </a:solidFill>
                <a:latin typeface="Times New Roman" charset="0"/>
                <a:ea typeface="ＭＳ Ｐゴシック" charset="0"/>
              </a:rPr>
              <a:t>h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:</a:t>
            </a:r>
          </a:p>
          <a:p>
            <a:pPr algn="l" eaLnBrk="0" hangingPunct="0"/>
            <a:endParaRPr lang="en-US" sz="2400" dirty="0">
              <a:solidFill>
                <a:srgbClr val="0039AC"/>
              </a:solidFill>
              <a:latin typeface="Arial" charset="0"/>
              <a:ea typeface="ＭＳ Ｐゴシック" charset="0"/>
            </a:endParaRPr>
          </a:p>
          <a:p>
            <a:pPr algn="l" eaLnBrk="0" hangingPunct="0"/>
            <a:endParaRPr lang="en-US" sz="2400" dirty="0">
              <a:solidFill>
                <a:srgbClr val="0039AC"/>
              </a:solidFill>
              <a:latin typeface="Arial" charset="0"/>
              <a:ea typeface="ＭＳ Ｐゴシック" charset="0"/>
            </a:endParaRPr>
          </a:p>
          <a:p>
            <a:pPr algn="l" eaLnBrk="0" hangingPunct="0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For standard </a:t>
            </a:r>
            <a:r>
              <a:rPr lang="en-US" sz="2400" i="1" dirty="0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rPr>
              <a:t></a:t>
            </a:r>
            <a:r>
              <a:rPr lang="en-US" sz="2400" dirty="0">
                <a:solidFill>
                  <a:schemeClr val="accent2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= 2670 kg/m</a:t>
            </a:r>
            <a:r>
              <a:rPr lang="en-US" sz="2400" baseline="300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3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, simple </a:t>
            </a:r>
            <a:r>
              <a:rPr lang="en-US" sz="2400" dirty="0" err="1">
                <a:solidFill>
                  <a:srgbClr val="0039AC"/>
                </a:solidFill>
                <a:latin typeface="Arial" charset="0"/>
                <a:ea typeface="ＭＳ Ｐゴシック" charset="0"/>
              </a:rPr>
              <a:t>Bouguer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 correction is</a:t>
            </a:r>
          </a:p>
          <a:p>
            <a:pPr algn="l" eaLnBrk="0" hangingPunct="0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   0.11195 mGal/m.</a:t>
            </a:r>
          </a:p>
          <a:p>
            <a:pPr algn="l" eaLnBrk="0" hangingPunct="0"/>
            <a:endParaRPr lang="en-US" sz="1200" dirty="0">
              <a:solidFill>
                <a:schemeClr val="tx1"/>
              </a:solidFill>
              <a:latin typeface="Arial" charset="0"/>
              <a:ea typeface="ＭＳ Ｐゴシック" charset="0"/>
            </a:endParaRPr>
          </a:p>
          <a:p>
            <a:pPr algn="l" eaLnBrk="0" hangingPunct="0"/>
            <a:r>
              <a:rPr lang="en-US" sz="2400" i="1" dirty="0">
                <a:solidFill>
                  <a:srgbClr val="FF0000"/>
                </a:solidFill>
                <a:latin typeface="Arial Black" charset="0"/>
                <a:ea typeface="ＭＳ Ｐゴシック" charset="0"/>
              </a:rPr>
              <a:t>Complete Bouguer</a:t>
            </a:r>
            <a:r>
              <a:rPr lang="en-US" sz="8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: Further correct for upward attraction</a:t>
            </a:r>
          </a:p>
          <a:p>
            <a:pPr algn="l" eaLnBrk="0" hangingPunct="0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   of mass above; </a:t>
            </a:r>
            <a:r>
              <a:rPr lang="ja-JP" alt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“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negative attraction</a:t>
            </a:r>
            <a:r>
              <a:rPr lang="ja-JP" alt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”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 of missing mass</a:t>
            </a:r>
          </a:p>
          <a:p>
            <a:pPr algn="l" eaLnBrk="0" hangingPunct="0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   below…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4D55230-B1C8-F046-B29A-8F23E655E3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3259" y="1826944"/>
            <a:ext cx="7421563" cy="1060450"/>
          </a:xfrm>
          <a:prstGeom prst="rect">
            <a:avLst/>
          </a:prstGeom>
          <a:solidFill>
            <a:srgbClr val="FF0106">
              <a:alpha val="64000"/>
            </a:srgbClr>
          </a:solidFill>
          <a:ln w="9525">
            <a:solidFill>
              <a:srgbClr val="FF010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8" name="AutoShape 7">
            <a:extLst>
              <a:ext uri="{FF2B5EF4-FFF2-40B4-BE49-F238E27FC236}">
                <a16:creationId xmlns:a16="http://schemas.microsoft.com/office/drawing/2014/main" id="{D7D6AFED-6C7C-DA48-9B4A-3DB72FAB12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01409" y="1617394"/>
            <a:ext cx="139700" cy="198438"/>
          </a:xfrm>
          <a:prstGeom prst="can">
            <a:avLst>
              <a:gd name="adj" fmla="val 35511"/>
            </a:avLst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8F6A056-F5B3-0F48-AFF6-FA3F2AFD42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2384" y="3598594"/>
            <a:ext cx="5432425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mc="http://schemas.openxmlformats.org/markup-compatibility/2006" xmlns:a14="http://schemas.microsoft.com/office/drawing/2010/main" xmlns:lc="http://schemas.openxmlformats.org/drawingml/2006/lockedCanvas">
                <a:solidFill>
                  <a:srgbClr val="C8C8C8"/>
                </a:solidFill>
              </a14:hiddenFill>
            </a:ext>
            <a:ext uri="{91240B29-F687-4f45-9708-019B960494DF}">
              <a14:hiddenLine xmlns="" xmlns:mc="http://schemas.openxmlformats.org/markup-compatibility/2006" xmlns:a14="http://schemas.microsoft.com/office/drawing/2010/main" xmlns:lc="http://schemas.openxmlformats.org/drawingml/2006/lockedCanvas" w="25400">
                <a:solidFill>
                  <a:srgbClr val="FF0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mc="http://schemas.openxmlformats.org/markup-compatibility/2006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0" name="Line 9">
            <a:extLst>
              <a:ext uri="{FF2B5EF4-FFF2-40B4-BE49-F238E27FC236}">
                <a16:creationId xmlns:a16="http://schemas.microsoft.com/office/drawing/2014/main" id="{287F55D6-D493-D341-BBD7-9A1D6C40C65C}"/>
              </a:ext>
            </a:extLst>
          </p:cNvPr>
          <p:cNvSpPr>
            <a:spLocks noChangeShapeType="1"/>
          </p:cNvSpPr>
          <p:nvPr/>
        </p:nvSpPr>
        <p:spPr bwMode="auto">
          <a:xfrm>
            <a:off x="3770909" y="1815832"/>
            <a:ext cx="0" cy="10620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1" name="Text Box 10">
            <a:extLst>
              <a:ext uri="{FF2B5EF4-FFF2-40B4-BE49-F238E27FC236}">
                <a16:creationId xmlns:a16="http://schemas.microsoft.com/office/drawing/2014/main" id="{F2D37EB8-E3A9-EA42-A5FF-D39D842D0D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7572" y="2092057"/>
            <a:ext cx="3032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 eaLnBrk="0" hangingPunct="0"/>
            <a:r>
              <a:rPr lang="en-US" sz="2400" i="1">
                <a:solidFill>
                  <a:schemeClr val="tx1"/>
                </a:solidFill>
                <a:latin typeface="Times New Roman" charset="0"/>
                <a:ea typeface="ＭＳ Ｐゴシック" charset="0"/>
              </a:rPr>
              <a:t>z</a:t>
            </a:r>
            <a:endParaRPr lang="en-US" sz="2400">
              <a:solidFill>
                <a:schemeClr val="tx1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3EDB612-079D-434D-BE05-9C70D5079B62}"/>
              </a:ext>
            </a:extLst>
          </p:cNvPr>
          <p:cNvSpPr>
            <a:spLocks/>
          </p:cNvSpPr>
          <p:nvPr/>
        </p:nvSpPr>
        <p:spPr bwMode="auto">
          <a:xfrm>
            <a:off x="2631084" y="1744394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9160799-3B61-7F41-8316-F1BFD0AD4795}"/>
              </a:ext>
            </a:extLst>
          </p:cNvPr>
          <p:cNvSpPr>
            <a:spLocks/>
          </p:cNvSpPr>
          <p:nvPr/>
        </p:nvSpPr>
        <p:spPr bwMode="auto">
          <a:xfrm>
            <a:off x="2781897" y="1744394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ADCA068-CA95-344D-AF13-449C8959A1C1}"/>
              </a:ext>
            </a:extLst>
          </p:cNvPr>
          <p:cNvSpPr>
            <a:spLocks/>
          </p:cNvSpPr>
          <p:nvPr/>
        </p:nvSpPr>
        <p:spPr bwMode="auto">
          <a:xfrm>
            <a:off x="2932709" y="1744394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351D9464-8CFE-CF47-B875-EAB6999E78FF}"/>
              </a:ext>
            </a:extLst>
          </p:cNvPr>
          <p:cNvSpPr>
            <a:spLocks/>
          </p:cNvSpPr>
          <p:nvPr/>
        </p:nvSpPr>
        <p:spPr bwMode="auto">
          <a:xfrm>
            <a:off x="3083522" y="1744394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4138120-896B-2040-8CB2-77A15A4D7B2D}"/>
              </a:ext>
            </a:extLst>
          </p:cNvPr>
          <p:cNvSpPr>
            <a:spLocks/>
          </p:cNvSpPr>
          <p:nvPr/>
        </p:nvSpPr>
        <p:spPr bwMode="auto">
          <a:xfrm>
            <a:off x="3234334" y="1744394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FC39E86-FAD1-9D4B-A8BD-FBD13184366D}"/>
              </a:ext>
            </a:extLst>
          </p:cNvPr>
          <p:cNvSpPr>
            <a:spLocks/>
          </p:cNvSpPr>
          <p:nvPr/>
        </p:nvSpPr>
        <p:spPr bwMode="auto">
          <a:xfrm>
            <a:off x="3385147" y="1744394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556FB939-725C-1F42-AEEC-88BBDDE10F41}"/>
              </a:ext>
            </a:extLst>
          </p:cNvPr>
          <p:cNvSpPr>
            <a:spLocks/>
          </p:cNvSpPr>
          <p:nvPr/>
        </p:nvSpPr>
        <p:spPr bwMode="auto">
          <a:xfrm>
            <a:off x="3535959" y="1744394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CEDBB205-C43C-B543-81AF-E7D40CCB4CAE}"/>
              </a:ext>
            </a:extLst>
          </p:cNvPr>
          <p:cNvSpPr>
            <a:spLocks/>
          </p:cNvSpPr>
          <p:nvPr/>
        </p:nvSpPr>
        <p:spPr bwMode="auto">
          <a:xfrm>
            <a:off x="3686772" y="1744394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617CF1C1-37F6-D14D-B527-535224581619}"/>
              </a:ext>
            </a:extLst>
          </p:cNvPr>
          <p:cNvSpPr>
            <a:spLocks/>
          </p:cNvSpPr>
          <p:nvPr/>
        </p:nvSpPr>
        <p:spPr bwMode="auto">
          <a:xfrm>
            <a:off x="3837584" y="1744394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1DD490D1-8AA6-B24C-8178-1BA56E68F476}"/>
              </a:ext>
            </a:extLst>
          </p:cNvPr>
          <p:cNvSpPr>
            <a:spLocks/>
          </p:cNvSpPr>
          <p:nvPr/>
        </p:nvSpPr>
        <p:spPr bwMode="auto">
          <a:xfrm>
            <a:off x="3988397" y="1744394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B6FC0686-951B-944B-BB57-CF437BF8BCCA}"/>
              </a:ext>
            </a:extLst>
          </p:cNvPr>
          <p:cNvSpPr>
            <a:spLocks/>
          </p:cNvSpPr>
          <p:nvPr/>
        </p:nvSpPr>
        <p:spPr bwMode="auto">
          <a:xfrm>
            <a:off x="4139209" y="1744394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67DA3B0F-35E3-1A4A-AE72-E840EF9D1868}"/>
              </a:ext>
            </a:extLst>
          </p:cNvPr>
          <p:cNvSpPr>
            <a:spLocks/>
          </p:cNvSpPr>
          <p:nvPr/>
        </p:nvSpPr>
        <p:spPr bwMode="auto">
          <a:xfrm>
            <a:off x="4290022" y="1744394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64A6AE66-F9A1-3648-BB95-EA4243C526C0}"/>
              </a:ext>
            </a:extLst>
          </p:cNvPr>
          <p:cNvSpPr>
            <a:spLocks/>
          </p:cNvSpPr>
          <p:nvPr/>
        </p:nvSpPr>
        <p:spPr bwMode="auto">
          <a:xfrm>
            <a:off x="4440834" y="1744394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38B33BDE-B582-EC47-A9A6-35BDCA952B28}"/>
              </a:ext>
            </a:extLst>
          </p:cNvPr>
          <p:cNvSpPr>
            <a:spLocks/>
          </p:cNvSpPr>
          <p:nvPr/>
        </p:nvSpPr>
        <p:spPr bwMode="auto">
          <a:xfrm>
            <a:off x="4591647" y="1744394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34A17E13-BE67-2945-8226-6F43659D63B3}"/>
              </a:ext>
            </a:extLst>
          </p:cNvPr>
          <p:cNvSpPr>
            <a:spLocks/>
          </p:cNvSpPr>
          <p:nvPr/>
        </p:nvSpPr>
        <p:spPr bwMode="auto">
          <a:xfrm>
            <a:off x="4742459" y="1744394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6E0D4F92-521E-1F48-A5D9-A606F25A06FB}"/>
              </a:ext>
            </a:extLst>
          </p:cNvPr>
          <p:cNvSpPr>
            <a:spLocks/>
          </p:cNvSpPr>
          <p:nvPr/>
        </p:nvSpPr>
        <p:spPr bwMode="auto">
          <a:xfrm>
            <a:off x="4893272" y="1744394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2C990811-84A2-EF41-A9F0-4B8740744534}"/>
              </a:ext>
            </a:extLst>
          </p:cNvPr>
          <p:cNvSpPr>
            <a:spLocks/>
          </p:cNvSpPr>
          <p:nvPr/>
        </p:nvSpPr>
        <p:spPr bwMode="auto">
          <a:xfrm>
            <a:off x="5044084" y="1744394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050F6EEA-B00F-4743-86FB-CF95A2A96E70}"/>
              </a:ext>
            </a:extLst>
          </p:cNvPr>
          <p:cNvSpPr>
            <a:spLocks/>
          </p:cNvSpPr>
          <p:nvPr/>
        </p:nvSpPr>
        <p:spPr bwMode="auto">
          <a:xfrm>
            <a:off x="5194897" y="1744394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F96A4BD1-D3E0-024C-B625-47AEBB9B7871}"/>
              </a:ext>
            </a:extLst>
          </p:cNvPr>
          <p:cNvSpPr>
            <a:spLocks/>
          </p:cNvSpPr>
          <p:nvPr/>
        </p:nvSpPr>
        <p:spPr bwMode="auto">
          <a:xfrm>
            <a:off x="5345709" y="1744394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E3A322F3-D7FE-DD48-8E2B-03DA6814E7F3}"/>
              </a:ext>
            </a:extLst>
          </p:cNvPr>
          <p:cNvSpPr>
            <a:spLocks/>
          </p:cNvSpPr>
          <p:nvPr/>
        </p:nvSpPr>
        <p:spPr bwMode="auto">
          <a:xfrm>
            <a:off x="5496522" y="1744394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DB7FB113-1B13-9042-B780-E32A5D050B09}"/>
              </a:ext>
            </a:extLst>
          </p:cNvPr>
          <p:cNvSpPr>
            <a:spLocks/>
          </p:cNvSpPr>
          <p:nvPr/>
        </p:nvSpPr>
        <p:spPr bwMode="auto">
          <a:xfrm>
            <a:off x="5647334" y="1744394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946D35DC-8651-F747-892D-5521CC7A8129}"/>
              </a:ext>
            </a:extLst>
          </p:cNvPr>
          <p:cNvSpPr>
            <a:spLocks/>
          </p:cNvSpPr>
          <p:nvPr/>
        </p:nvSpPr>
        <p:spPr bwMode="auto">
          <a:xfrm>
            <a:off x="5798147" y="1744394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25CE298B-EB37-934D-9540-25AB37E1334E}"/>
              </a:ext>
            </a:extLst>
          </p:cNvPr>
          <p:cNvSpPr>
            <a:spLocks/>
          </p:cNvSpPr>
          <p:nvPr/>
        </p:nvSpPr>
        <p:spPr bwMode="auto">
          <a:xfrm>
            <a:off x="5948959" y="1744394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29252CF2-0248-8C49-8C3A-D330EBFBDEA2}"/>
              </a:ext>
            </a:extLst>
          </p:cNvPr>
          <p:cNvSpPr>
            <a:spLocks/>
          </p:cNvSpPr>
          <p:nvPr/>
        </p:nvSpPr>
        <p:spPr bwMode="auto">
          <a:xfrm>
            <a:off x="6099772" y="1744394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F15B105A-6E6C-1748-8EFE-48D15434DEE2}"/>
              </a:ext>
            </a:extLst>
          </p:cNvPr>
          <p:cNvSpPr>
            <a:spLocks/>
          </p:cNvSpPr>
          <p:nvPr/>
        </p:nvSpPr>
        <p:spPr bwMode="auto">
          <a:xfrm>
            <a:off x="6250584" y="1744394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CD5842E7-92C5-E144-864E-2B00A3988463}"/>
              </a:ext>
            </a:extLst>
          </p:cNvPr>
          <p:cNvSpPr>
            <a:spLocks/>
          </p:cNvSpPr>
          <p:nvPr/>
        </p:nvSpPr>
        <p:spPr bwMode="auto">
          <a:xfrm>
            <a:off x="3088284" y="1591994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F0EC547F-203F-8140-A338-37DC97733326}"/>
              </a:ext>
            </a:extLst>
          </p:cNvPr>
          <p:cNvSpPr>
            <a:spLocks/>
          </p:cNvSpPr>
          <p:nvPr/>
        </p:nvSpPr>
        <p:spPr bwMode="auto">
          <a:xfrm>
            <a:off x="3239097" y="1591994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DFA5C40E-C7CF-624B-8695-7ABEE56F3C57}"/>
              </a:ext>
            </a:extLst>
          </p:cNvPr>
          <p:cNvSpPr>
            <a:spLocks/>
          </p:cNvSpPr>
          <p:nvPr/>
        </p:nvSpPr>
        <p:spPr bwMode="auto">
          <a:xfrm>
            <a:off x="3389909" y="1591994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F9E1BECD-3789-FC44-B04F-8ACC890FA6E3}"/>
              </a:ext>
            </a:extLst>
          </p:cNvPr>
          <p:cNvSpPr>
            <a:spLocks/>
          </p:cNvSpPr>
          <p:nvPr/>
        </p:nvSpPr>
        <p:spPr bwMode="auto">
          <a:xfrm>
            <a:off x="3540722" y="1591994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C5B30B21-8337-484B-A720-84DF6D46E820}"/>
              </a:ext>
            </a:extLst>
          </p:cNvPr>
          <p:cNvSpPr>
            <a:spLocks/>
          </p:cNvSpPr>
          <p:nvPr/>
        </p:nvSpPr>
        <p:spPr bwMode="auto">
          <a:xfrm>
            <a:off x="3691534" y="1591994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5430EAC0-87D6-DB4A-81F0-05A08BFFBC07}"/>
              </a:ext>
            </a:extLst>
          </p:cNvPr>
          <p:cNvSpPr>
            <a:spLocks/>
          </p:cNvSpPr>
          <p:nvPr/>
        </p:nvSpPr>
        <p:spPr bwMode="auto">
          <a:xfrm>
            <a:off x="3842347" y="1591994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0E313BED-1E87-0244-8BA4-604443A605B5}"/>
              </a:ext>
            </a:extLst>
          </p:cNvPr>
          <p:cNvSpPr>
            <a:spLocks/>
          </p:cNvSpPr>
          <p:nvPr/>
        </p:nvSpPr>
        <p:spPr bwMode="auto">
          <a:xfrm>
            <a:off x="3993159" y="1591994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427D0B17-BC12-C64F-AD81-483A70D930CA}"/>
              </a:ext>
            </a:extLst>
          </p:cNvPr>
          <p:cNvSpPr>
            <a:spLocks/>
          </p:cNvSpPr>
          <p:nvPr/>
        </p:nvSpPr>
        <p:spPr bwMode="auto">
          <a:xfrm>
            <a:off x="4143972" y="1591994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023DCBEA-47B1-4A4D-8086-4A333DE383C5}"/>
              </a:ext>
            </a:extLst>
          </p:cNvPr>
          <p:cNvSpPr>
            <a:spLocks/>
          </p:cNvSpPr>
          <p:nvPr/>
        </p:nvSpPr>
        <p:spPr bwMode="auto">
          <a:xfrm>
            <a:off x="4294784" y="1591994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BEF8EC44-036B-894D-BB78-61C4D5726279}"/>
              </a:ext>
            </a:extLst>
          </p:cNvPr>
          <p:cNvSpPr>
            <a:spLocks/>
          </p:cNvSpPr>
          <p:nvPr/>
        </p:nvSpPr>
        <p:spPr bwMode="auto">
          <a:xfrm>
            <a:off x="4445597" y="1591994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0851E535-243D-4844-9FDD-E0B5A09E46E5}"/>
              </a:ext>
            </a:extLst>
          </p:cNvPr>
          <p:cNvSpPr>
            <a:spLocks/>
          </p:cNvSpPr>
          <p:nvPr/>
        </p:nvSpPr>
        <p:spPr bwMode="auto">
          <a:xfrm>
            <a:off x="4596409" y="1591994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1D4ACDA9-0054-EE49-8F81-F2EFC2FD2296}"/>
              </a:ext>
            </a:extLst>
          </p:cNvPr>
          <p:cNvSpPr>
            <a:spLocks/>
          </p:cNvSpPr>
          <p:nvPr/>
        </p:nvSpPr>
        <p:spPr bwMode="auto">
          <a:xfrm>
            <a:off x="4747222" y="1591994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DC470B44-6829-A34B-842F-462A79F7AE6C}"/>
              </a:ext>
            </a:extLst>
          </p:cNvPr>
          <p:cNvSpPr>
            <a:spLocks/>
          </p:cNvSpPr>
          <p:nvPr/>
        </p:nvSpPr>
        <p:spPr bwMode="auto">
          <a:xfrm>
            <a:off x="4898034" y="1591994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D8E8BCAF-4ECD-6F4B-BCF4-DBC612F0E9BC}"/>
              </a:ext>
            </a:extLst>
          </p:cNvPr>
          <p:cNvSpPr>
            <a:spLocks/>
          </p:cNvSpPr>
          <p:nvPr/>
        </p:nvSpPr>
        <p:spPr bwMode="auto">
          <a:xfrm>
            <a:off x="5048847" y="1591994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BCEB2AAE-50FE-E041-A3B8-2FBDF0BC7024}"/>
              </a:ext>
            </a:extLst>
          </p:cNvPr>
          <p:cNvSpPr>
            <a:spLocks/>
          </p:cNvSpPr>
          <p:nvPr/>
        </p:nvSpPr>
        <p:spPr bwMode="auto">
          <a:xfrm>
            <a:off x="5199659" y="1591994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DFD6EBA2-14A9-B346-BD3D-48B928750420}"/>
              </a:ext>
            </a:extLst>
          </p:cNvPr>
          <p:cNvSpPr>
            <a:spLocks/>
          </p:cNvSpPr>
          <p:nvPr/>
        </p:nvSpPr>
        <p:spPr bwMode="auto">
          <a:xfrm>
            <a:off x="5350472" y="1591994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6B055F31-755C-8445-861D-C884E53689B0}"/>
              </a:ext>
            </a:extLst>
          </p:cNvPr>
          <p:cNvSpPr>
            <a:spLocks/>
          </p:cNvSpPr>
          <p:nvPr/>
        </p:nvSpPr>
        <p:spPr bwMode="auto">
          <a:xfrm>
            <a:off x="5501284" y="1591994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7A0BE877-52F9-F84A-9B2C-8FE2420112C3}"/>
              </a:ext>
            </a:extLst>
          </p:cNvPr>
          <p:cNvSpPr>
            <a:spLocks/>
          </p:cNvSpPr>
          <p:nvPr/>
        </p:nvSpPr>
        <p:spPr bwMode="auto">
          <a:xfrm>
            <a:off x="5652097" y="1591994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830D105E-6FED-B549-A39F-9C4C9C6F18E6}"/>
              </a:ext>
            </a:extLst>
          </p:cNvPr>
          <p:cNvSpPr>
            <a:spLocks/>
          </p:cNvSpPr>
          <p:nvPr/>
        </p:nvSpPr>
        <p:spPr bwMode="auto">
          <a:xfrm>
            <a:off x="5802909" y="1591994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A31C1477-0228-1343-A962-32F4F2AD9F37}"/>
              </a:ext>
            </a:extLst>
          </p:cNvPr>
          <p:cNvSpPr>
            <a:spLocks/>
          </p:cNvSpPr>
          <p:nvPr/>
        </p:nvSpPr>
        <p:spPr bwMode="auto">
          <a:xfrm>
            <a:off x="3697884" y="1439594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1D3DADC9-3BB8-B64A-A26C-B8DE4DE4A1CD}"/>
              </a:ext>
            </a:extLst>
          </p:cNvPr>
          <p:cNvSpPr>
            <a:spLocks/>
          </p:cNvSpPr>
          <p:nvPr/>
        </p:nvSpPr>
        <p:spPr bwMode="auto">
          <a:xfrm>
            <a:off x="3848697" y="1439594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1F1AA04F-E00D-5A49-9099-F867CB97FB45}"/>
              </a:ext>
            </a:extLst>
          </p:cNvPr>
          <p:cNvSpPr>
            <a:spLocks/>
          </p:cNvSpPr>
          <p:nvPr/>
        </p:nvSpPr>
        <p:spPr bwMode="auto">
          <a:xfrm>
            <a:off x="3999509" y="1439594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063F805D-010E-0A42-885F-530B4D2C870D}"/>
              </a:ext>
            </a:extLst>
          </p:cNvPr>
          <p:cNvSpPr>
            <a:spLocks/>
          </p:cNvSpPr>
          <p:nvPr/>
        </p:nvSpPr>
        <p:spPr bwMode="auto">
          <a:xfrm>
            <a:off x="4150322" y="1439594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CF0B0259-BD03-4F4E-BE9F-8301AA8360CD}"/>
              </a:ext>
            </a:extLst>
          </p:cNvPr>
          <p:cNvSpPr>
            <a:spLocks/>
          </p:cNvSpPr>
          <p:nvPr/>
        </p:nvSpPr>
        <p:spPr bwMode="auto">
          <a:xfrm>
            <a:off x="4301134" y="1439594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1DAA6176-0CAE-CB42-AD66-0FB2FE1D98FB}"/>
              </a:ext>
            </a:extLst>
          </p:cNvPr>
          <p:cNvSpPr>
            <a:spLocks/>
          </p:cNvSpPr>
          <p:nvPr/>
        </p:nvSpPr>
        <p:spPr bwMode="auto">
          <a:xfrm>
            <a:off x="4451947" y="1439594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BD96CE6A-17FB-024A-8848-AE421ED74CD8}"/>
              </a:ext>
            </a:extLst>
          </p:cNvPr>
          <p:cNvSpPr>
            <a:spLocks/>
          </p:cNvSpPr>
          <p:nvPr/>
        </p:nvSpPr>
        <p:spPr bwMode="auto">
          <a:xfrm>
            <a:off x="4602759" y="1439594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139E311D-8D9E-5443-B232-10F4AE9F8C24}"/>
              </a:ext>
            </a:extLst>
          </p:cNvPr>
          <p:cNvSpPr>
            <a:spLocks/>
          </p:cNvSpPr>
          <p:nvPr/>
        </p:nvSpPr>
        <p:spPr bwMode="auto">
          <a:xfrm>
            <a:off x="4753572" y="1439594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B21CB7F8-E21B-1440-8841-9A2D009D8E10}"/>
              </a:ext>
            </a:extLst>
          </p:cNvPr>
          <p:cNvSpPr>
            <a:spLocks/>
          </p:cNvSpPr>
          <p:nvPr/>
        </p:nvSpPr>
        <p:spPr bwMode="auto">
          <a:xfrm>
            <a:off x="4904384" y="1439594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264D0C72-7564-AF44-8A45-6199E2091B72}"/>
              </a:ext>
            </a:extLst>
          </p:cNvPr>
          <p:cNvSpPr>
            <a:spLocks/>
          </p:cNvSpPr>
          <p:nvPr/>
        </p:nvSpPr>
        <p:spPr bwMode="auto">
          <a:xfrm>
            <a:off x="5055197" y="1439594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0475A0A6-F25B-9A4F-BF81-0F3747575456}"/>
              </a:ext>
            </a:extLst>
          </p:cNvPr>
          <p:cNvSpPr>
            <a:spLocks/>
          </p:cNvSpPr>
          <p:nvPr/>
        </p:nvSpPr>
        <p:spPr bwMode="auto">
          <a:xfrm>
            <a:off x="5206009" y="1439594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906E6AD2-D39E-DE4D-B7E9-EAC2F8064277}"/>
              </a:ext>
            </a:extLst>
          </p:cNvPr>
          <p:cNvSpPr>
            <a:spLocks/>
          </p:cNvSpPr>
          <p:nvPr/>
        </p:nvSpPr>
        <p:spPr bwMode="auto">
          <a:xfrm>
            <a:off x="5356822" y="1439594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8EB2972A-A7AB-A449-B196-F20587B95BFF}"/>
              </a:ext>
            </a:extLst>
          </p:cNvPr>
          <p:cNvSpPr>
            <a:spLocks/>
          </p:cNvSpPr>
          <p:nvPr/>
        </p:nvSpPr>
        <p:spPr bwMode="auto">
          <a:xfrm>
            <a:off x="5507634" y="1439594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9D0C3AE9-843D-3C4B-B856-5DB91D130351}"/>
              </a:ext>
            </a:extLst>
          </p:cNvPr>
          <p:cNvSpPr>
            <a:spLocks/>
          </p:cNvSpPr>
          <p:nvPr/>
        </p:nvSpPr>
        <p:spPr bwMode="auto">
          <a:xfrm>
            <a:off x="5658447" y="1439594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525F552D-D1A0-3742-8FE4-CA08EA2C08A3}"/>
              </a:ext>
            </a:extLst>
          </p:cNvPr>
          <p:cNvSpPr>
            <a:spLocks/>
          </p:cNvSpPr>
          <p:nvPr/>
        </p:nvSpPr>
        <p:spPr bwMode="auto">
          <a:xfrm>
            <a:off x="4001097" y="1287194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654318DC-3730-5F40-B6AF-ED79B7E13FEF}"/>
              </a:ext>
            </a:extLst>
          </p:cNvPr>
          <p:cNvSpPr>
            <a:spLocks/>
          </p:cNvSpPr>
          <p:nvPr/>
        </p:nvSpPr>
        <p:spPr bwMode="auto">
          <a:xfrm>
            <a:off x="4151909" y="1287194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0C66B2AA-9384-1F4D-983F-5EB0CEC05983}"/>
              </a:ext>
            </a:extLst>
          </p:cNvPr>
          <p:cNvSpPr>
            <a:spLocks/>
          </p:cNvSpPr>
          <p:nvPr/>
        </p:nvSpPr>
        <p:spPr bwMode="auto">
          <a:xfrm>
            <a:off x="4302722" y="1287194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21D7787D-D9ED-4B46-8786-FB86A62224BA}"/>
              </a:ext>
            </a:extLst>
          </p:cNvPr>
          <p:cNvSpPr>
            <a:spLocks/>
          </p:cNvSpPr>
          <p:nvPr/>
        </p:nvSpPr>
        <p:spPr bwMode="auto">
          <a:xfrm>
            <a:off x="4453534" y="1287194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AFC6582A-D1FE-4B4A-BA94-0D642767C0CE}"/>
              </a:ext>
            </a:extLst>
          </p:cNvPr>
          <p:cNvSpPr>
            <a:spLocks/>
          </p:cNvSpPr>
          <p:nvPr/>
        </p:nvSpPr>
        <p:spPr bwMode="auto">
          <a:xfrm>
            <a:off x="4604347" y="1287194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95C86CCE-2DB4-DB41-9D56-D8245B3552F9}"/>
              </a:ext>
            </a:extLst>
          </p:cNvPr>
          <p:cNvSpPr>
            <a:spLocks/>
          </p:cNvSpPr>
          <p:nvPr/>
        </p:nvSpPr>
        <p:spPr bwMode="auto">
          <a:xfrm>
            <a:off x="4755159" y="1287194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4E36C20A-E19B-F340-B5DD-C7974E52260F}"/>
              </a:ext>
            </a:extLst>
          </p:cNvPr>
          <p:cNvSpPr>
            <a:spLocks/>
          </p:cNvSpPr>
          <p:nvPr/>
        </p:nvSpPr>
        <p:spPr bwMode="auto">
          <a:xfrm>
            <a:off x="4905972" y="1287194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B8F9D135-52E2-4243-8F7A-7D4FF4B5C8A3}"/>
              </a:ext>
            </a:extLst>
          </p:cNvPr>
          <p:cNvSpPr>
            <a:spLocks/>
          </p:cNvSpPr>
          <p:nvPr/>
        </p:nvSpPr>
        <p:spPr bwMode="auto">
          <a:xfrm>
            <a:off x="5056784" y="1287194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DA1E7314-C308-0F4D-94E6-7D6B6FED63ED}"/>
              </a:ext>
            </a:extLst>
          </p:cNvPr>
          <p:cNvSpPr>
            <a:spLocks/>
          </p:cNvSpPr>
          <p:nvPr/>
        </p:nvSpPr>
        <p:spPr bwMode="auto">
          <a:xfrm>
            <a:off x="5207597" y="1287194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B0F95A9E-A60A-F04E-B30F-4DB0E491296A}"/>
              </a:ext>
            </a:extLst>
          </p:cNvPr>
          <p:cNvSpPr>
            <a:spLocks/>
          </p:cNvSpPr>
          <p:nvPr/>
        </p:nvSpPr>
        <p:spPr bwMode="auto">
          <a:xfrm>
            <a:off x="5358409" y="1287194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0F7E3556-BB85-874F-92E4-9223912F3FDF}"/>
              </a:ext>
            </a:extLst>
          </p:cNvPr>
          <p:cNvSpPr>
            <a:spLocks/>
          </p:cNvSpPr>
          <p:nvPr/>
        </p:nvSpPr>
        <p:spPr bwMode="auto">
          <a:xfrm>
            <a:off x="4304309" y="1134794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D8278742-54FF-EF49-A4A4-DBA1EF028B5A}"/>
              </a:ext>
            </a:extLst>
          </p:cNvPr>
          <p:cNvSpPr>
            <a:spLocks/>
          </p:cNvSpPr>
          <p:nvPr/>
        </p:nvSpPr>
        <p:spPr bwMode="auto">
          <a:xfrm>
            <a:off x="4455122" y="1134794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1878F54B-2DF2-7B4D-9F26-3579F55F8F5F}"/>
              </a:ext>
            </a:extLst>
          </p:cNvPr>
          <p:cNvSpPr>
            <a:spLocks/>
          </p:cNvSpPr>
          <p:nvPr/>
        </p:nvSpPr>
        <p:spPr bwMode="auto">
          <a:xfrm>
            <a:off x="7058622" y="1877744"/>
            <a:ext cx="76200" cy="762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5FECAAA4-6EA8-F64F-A56E-56D39ABC7178}"/>
              </a:ext>
            </a:extLst>
          </p:cNvPr>
          <p:cNvSpPr>
            <a:spLocks/>
          </p:cNvSpPr>
          <p:nvPr/>
        </p:nvSpPr>
        <p:spPr bwMode="auto">
          <a:xfrm>
            <a:off x="7209434" y="1877744"/>
            <a:ext cx="76200" cy="762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CA798B6F-4C5B-0D4B-BA84-02F18771FB32}"/>
              </a:ext>
            </a:extLst>
          </p:cNvPr>
          <p:cNvSpPr>
            <a:spLocks/>
          </p:cNvSpPr>
          <p:nvPr/>
        </p:nvSpPr>
        <p:spPr bwMode="auto">
          <a:xfrm>
            <a:off x="7360247" y="1877744"/>
            <a:ext cx="76200" cy="762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217D5867-2EFE-9342-B6D3-683E1D12BCC4}"/>
              </a:ext>
            </a:extLst>
          </p:cNvPr>
          <p:cNvSpPr>
            <a:spLocks/>
          </p:cNvSpPr>
          <p:nvPr/>
        </p:nvSpPr>
        <p:spPr bwMode="auto">
          <a:xfrm>
            <a:off x="7511059" y="1877744"/>
            <a:ext cx="76200" cy="762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ADA08080-F9A4-4D42-A29B-B649237347CE}"/>
              </a:ext>
            </a:extLst>
          </p:cNvPr>
          <p:cNvSpPr>
            <a:spLocks/>
          </p:cNvSpPr>
          <p:nvPr/>
        </p:nvSpPr>
        <p:spPr bwMode="auto">
          <a:xfrm>
            <a:off x="7661872" y="1877744"/>
            <a:ext cx="76200" cy="762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6505E967-E1B4-2147-9F83-1589DD0B50DE}"/>
              </a:ext>
            </a:extLst>
          </p:cNvPr>
          <p:cNvSpPr>
            <a:spLocks/>
          </p:cNvSpPr>
          <p:nvPr/>
        </p:nvSpPr>
        <p:spPr bwMode="auto">
          <a:xfrm>
            <a:off x="7812684" y="1877744"/>
            <a:ext cx="76200" cy="762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B7FB8462-A6DA-1F4D-9DA6-C5C5D8210803}"/>
              </a:ext>
            </a:extLst>
          </p:cNvPr>
          <p:cNvSpPr>
            <a:spLocks/>
          </p:cNvSpPr>
          <p:nvPr/>
        </p:nvSpPr>
        <p:spPr bwMode="auto">
          <a:xfrm>
            <a:off x="7963497" y="1877744"/>
            <a:ext cx="76200" cy="762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E499275B-33CB-A846-BF1A-9987CEA58761}"/>
              </a:ext>
            </a:extLst>
          </p:cNvPr>
          <p:cNvSpPr>
            <a:spLocks/>
          </p:cNvSpPr>
          <p:nvPr/>
        </p:nvSpPr>
        <p:spPr bwMode="auto">
          <a:xfrm>
            <a:off x="8114309" y="1877744"/>
            <a:ext cx="76200" cy="762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BF283F16-EFC6-3341-A08D-9DDEA78808F1}"/>
              </a:ext>
            </a:extLst>
          </p:cNvPr>
          <p:cNvSpPr>
            <a:spLocks/>
          </p:cNvSpPr>
          <p:nvPr/>
        </p:nvSpPr>
        <p:spPr bwMode="auto">
          <a:xfrm>
            <a:off x="8265122" y="1877744"/>
            <a:ext cx="76200" cy="762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9F6B2E00-7FAC-BD49-957D-853BFDCF7AB3}"/>
              </a:ext>
            </a:extLst>
          </p:cNvPr>
          <p:cNvSpPr>
            <a:spLocks/>
          </p:cNvSpPr>
          <p:nvPr/>
        </p:nvSpPr>
        <p:spPr bwMode="auto">
          <a:xfrm>
            <a:off x="8415934" y="1877744"/>
            <a:ext cx="76200" cy="762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0186ED94-FD6B-F546-8344-6FA57AB4B690}"/>
              </a:ext>
            </a:extLst>
          </p:cNvPr>
          <p:cNvSpPr>
            <a:spLocks/>
          </p:cNvSpPr>
          <p:nvPr/>
        </p:nvSpPr>
        <p:spPr bwMode="auto">
          <a:xfrm>
            <a:off x="8566747" y="1877744"/>
            <a:ext cx="76200" cy="762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843570D5-4287-334F-94FD-625B89B3BBA7}"/>
              </a:ext>
            </a:extLst>
          </p:cNvPr>
          <p:cNvSpPr>
            <a:spLocks/>
          </p:cNvSpPr>
          <p:nvPr/>
        </p:nvSpPr>
        <p:spPr bwMode="auto">
          <a:xfrm>
            <a:off x="8717559" y="1877744"/>
            <a:ext cx="76200" cy="762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BF52C3C5-89B7-F34D-948D-A0BFA18E3E8C}"/>
              </a:ext>
            </a:extLst>
          </p:cNvPr>
          <p:cNvSpPr>
            <a:spLocks/>
          </p:cNvSpPr>
          <p:nvPr/>
        </p:nvSpPr>
        <p:spPr bwMode="auto">
          <a:xfrm>
            <a:off x="8868372" y="1877744"/>
            <a:ext cx="76200" cy="762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CE21D71C-1F48-1E41-A913-1DD45C1B6718}"/>
              </a:ext>
            </a:extLst>
          </p:cNvPr>
          <p:cNvSpPr>
            <a:spLocks/>
          </p:cNvSpPr>
          <p:nvPr/>
        </p:nvSpPr>
        <p:spPr bwMode="auto">
          <a:xfrm>
            <a:off x="9019184" y="1877744"/>
            <a:ext cx="76200" cy="762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3455FCB4-2FD5-3140-995A-87194043E03E}"/>
              </a:ext>
            </a:extLst>
          </p:cNvPr>
          <p:cNvSpPr>
            <a:spLocks/>
          </p:cNvSpPr>
          <p:nvPr/>
        </p:nvSpPr>
        <p:spPr bwMode="auto">
          <a:xfrm>
            <a:off x="9169997" y="1877744"/>
            <a:ext cx="76200" cy="762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EDA72715-2E79-E143-A929-1FFC74DD6C48}"/>
              </a:ext>
            </a:extLst>
          </p:cNvPr>
          <p:cNvSpPr>
            <a:spLocks/>
          </p:cNvSpPr>
          <p:nvPr/>
        </p:nvSpPr>
        <p:spPr bwMode="auto">
          <a:xfrm>
            <a:off x="9320809" y="1877744"/>
            <a:ext cx="76200" cy="762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98" name="Oval 97">
            <a:extLst>
              <a:ext uri="{FF2B5EF4-FFF2-40B4-BE49-F238E27FC236}">
                <a16:creationId xmlns:a16="http://schemas.microsoft.com/office/drawing/2014/main" id="{A2AFC604-92CE-F540-A783-BB49CBFC5929}"/>
              </a:ext>
            </a:extLst>
          </p:cNvPr>
          <p:cNvSpPr>
            <a:spLocks/>
          </p:cNvSpPr>
          <p:nvPr/>
        </p:nvSpPr>
        <p:spPr bwMode="auto">
          <a:xfrm>
            <a:off x="9471622" y="1877744"/>
            <a:ext cx="76200" cy="762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E5E3E5D7-7641-E041-BACE-FF7D988230D8}"/>
              </a:ext>
            </a:extLst>
          </p:cNvPr>
          <p:cNvSpPr>
            <a:spLocks/>
          </p:cNvSpPr>
          <p:nvPr/>
        </p:nvSpPr>
        <p:spPr bwMode="auto">
          <a:xfrm>
            <a:off x="9622434" y="1877744"/>
            <a:ext cx="76200" cy="762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7EFE9E08-2117-F448-8C7B-516042E1A569}"/>
              </a:ext>
            </a:extLst>
          </p:cNvPr>
          <p:cNvSpPr>
            <a:spLocks/>
          </p:cNvSpPr>
          <p:nvPr/>
        </p:nvSpPr>
        <p:spPr bwMode="auto">
          <a:xfrm>
            <a:off x="7363422" y="2030144"/>
            <a:ext cx="76200" cy="762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C1D0D1C9-346D-2C4A-B10C-7A53917E0E35}"/>
              </a:ext>
            </a:extLst>
          </p:cNvPr>
          <p:cNvSpPr>
            <a:spLocks/>
          </p:cNvSpPr>
          <p:nvPr/>
        </p:nvSpPr>
        <p:spPr bwMode="auto">
          <a:xfrm>
            <a:off x="7514234" y="2030144"/>
            <a:ext cx="76200" cy="762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59300CC3-5491-E041-BFBC-FDB833E6ED4C}"/>
              </a:ext>
            </a:extLst>
          </p:cNvPr>
          <p:cNvSpPr>
            <a:spLocks/>
          </p:cNvSpPr>
          <p:nvPr/>
        </p:nvSpPr>
        <p:spPr bwMode="auto">
          <a:xfrm>
            <a:off x="7665047" y="2030144"/>
            <a:ext cx="76200" cy="762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3A2A9D6E-0170-3C4D-B6BB-5B7CFE50E9CD}"/>
              </a:ext>
            </a:extLst>
          </p:cNvPr>
          <p:cNvSpPr>
            <a:spLocks/>
          </p:cNvSpPr>
          <p:nvPr/>
        </p:nvSpPr>
        <p:spPr bwMode="auto">
          <a:xfrm>
            <a:off x="7815859" y="2030144"/>
            <a:ext cx="76200" cy="762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id="{A5209403-61A2-0744-ABE1-067F7999E625}"/>
              </a:ext>
            </a:extLst>
          </p:cNvPr>
          <p:cNvSpPr>
            <a:spLocks/>
          </p:cNvSpPr>
          <p:nvPr/>
        </p:nvSpPr>
        <p:spPr bwMode="auto">
          <a:xfrm>
            <a:off x="7966672" y="2030144"/>
            <a:ext cx="76200" cy="762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05" name="Oval 104">
            <a:extLst>
              <a:ext uri="{FF2B5EF4-FFF2-40B4-BE49-F238E27FC236}">
                <a16:creationId xmlns:a16="http://schemas.microsoft.com/office/drawing/2014/main" id="{EB6CA9B6-7FE0-E143-9D61-AA922D9BC6F6}"/>
              </a:ext>
            </a:extLst>
          </p:cNvPr>
          <p:cNvSpPr>
            <a:spLocks/>
          </p:cNvSpPr>
          <p:nvPr/>
        </p:nvSpPr>
        <p:spPr bwMode="auto">
          <a:xfrm>
            <a:off x="8117484" y="2030144"/>
            <a:ext cx="76200" cy="762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EA206E41-9D27-764F-86F3-38A0305F0372}"/>
              </a:ext>
            </a:extLst>
          </p:cNvPr>
          <p:cNvSpPr>
            <a:spLocks/>
          </p:cNvSpPr>
          <p:nvPr/>
        </p:nvSpPr>
        <p:spPr bwMode="auto">
          <a:xfrm>
            <a:off x="8268297" y="2030144"/>
            <a:ext cx="76200" cy="762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8A091B75-8B27-A24B-B92B-C3A659F39FAC}"/>
              </a:ext>
            </a:extLst>
          </p:cNvPr>
          <p:cNvSpPr>
            <a:spLocks/>
          </p:cNvSpPr>
          <p:nvPr/>
        </p:nvSpPr>
        <p:spPr bwMode="auto">
          <a:xfrm>
            <a:off x="8419109" y="2030144"/>
            <a:ext cx="76200" cy="762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1BB0B665-05BF-4845-A8B8-F780660A4413}"/>
              </a:ext>
            </a:extLst>
          </p:cNvPr>
          <p:cNvSpPr>
            <a:spLocks/>
          </p:cNvSpPr>
          <p:nvPr/>
        </p:nvSpPr>
        <p:spPr bwMode="auto">
          <a:xfrm>
            <a:off x="8569922" y="2030144"/>
            <a:ext cx="76200" cy="762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4D71BC8E-9CCD-E54D-8EA2-0B24DAAB327A}"/>
              </a:ext>
            </a:extLst>
          </p:cNvPr>
          <p:cNvSpPr>
            <a:spLocks/>
          </p:cNvSpPr>
          <p:nvPr/>
        </p:nvSpPr>
        <p:spPr bwMode="auto">
          <a:xfrm>
            <a:off x="8720734" y="2030144"/>
            <a:ext cx="76200" cy="762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CAA898E7-5CC1-2145-BB03-64F1ACFF0879}"/>
              </a:ext>
            </a:extLst>
          </p:cNvPr>
          <p:cNvSpPr>
            <a:spLocks/>
          </p:cNvSpPr>
          <p:nvPr/>
        </p:nvSpPr>
        <p:spPr bwMode="auto">
          <a:xfrm>
            <a:off x="8871547" y="2030144"/>
            <a:ext cx="76200" cy="762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19EE9C89-AD8C-FF43-8B62-3C570E0815C7}"/>
              </a:ext>
            </a:extLst>
          </p:cNvPr>
          <p:cNvSpPr>
            <a:spLocks/>
          </p:cNvSpPr>
          <p:nvPr/>
        </p:nvSpPr>
        <p:spPr bwMode="auto">
          <a:xfrm>
            <a:off x="9022359" y="2030144"/>
            <a:ext cx="76200" cy="762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id="{C28C4821-A520-2F4D-97F0-D58A1FB709ED}"/>
              </a:ext>
            </a:extLst>
          </p:cNvPr>
          <p:cNvSpPr>
            <a:spLocks/>
          </p:cNvSpPr>
          <p:nvPr/>
        </p:nvSpPr>
        <p:spPr bwMode="auto">
          <a:xfrm>
            <a:off x="9173172" y="2030144"/>
            <a:ext cx="76200" cy="762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13" name="Oval 112">
            <a:extLst>
              <a:ext uri="{FF2B5EF4-FFF2-40B4-BE49-F238E27FC236}">
                <a16:creationId xmlns:a16="http://schemas.microsoft.com/office/drawing/2014/main" id="{8B14B8B8-2C07-454D-8669-B676DBB8F0F7}"/>
              </a:ext>
            </a:extLst>
          </p:cNvPr>
          <p:cNvSpPr>
            <a:spLocks/>
          </p:cNvSpPr>
          <p:nvPr/>
        </p:nvSpPr>
        <p:spPr bwMode="auto">
          <a:xfrm>
            <a:off x="9323984" y="2030144"/>
            <a:ext cx="76200" cy="762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14" name="Oval 113">
            <a:extLst>
              <a:ext uri="{FF2B5EF4-FFF2-40B4-BE49-F238E27FC236}">
                <a16:creationId xmlns:a16="http://schemas.microsoft.com/office/drawing/2014/main" id="{3D7F2AD3-FBB1-2D45-9900-1E141159932E}"/>
              </a:ext>
            </a:extLst>
          </p:cNvPr>
          <p:cNvSpPr>
            <a:spLocks/>
          </p:cNvSpPr>
          <p:nvPr/>
        </p:nvSpPr>
        <p:spPr bwMode="auto">
          <a:xfrm>
            <a:off x="9474797" y="2030144"/>
            <a:ext cx="76200" cy="762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id="{41DD9F71-7345-FF49-A97E-367660566EEB}"/>
              </a:ext>
            </a:extLst>
          </p:cNvPr>
          <p:cNvSpPr>
            <a:spLocks/>
          </p:cNvSpPr>
          <p:nvPr/>
        </p:nvSpPr>
        <p:spPr bwMode="auto">
          <a:xfrm>
            <a:off x="9625609" y="2030144"/>
            <a:ext cx="76200" cy="762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16" name="Oval 115">
            <a:extLst>
              <a:ext uri="{FF2B5EF4-FFF2-40B4-BE49-F238E27FC236}">
                <a16:creationId xmlns:a16="http://schemas.microsoft.com/office/drawing/2014/main" id="{64E4AD4C-EEED-FF4E-A3D2-BB9448A47C79}"/>
              </a:ext>
            </a:extLst>
          </p:cNvPr>
          <p:cNvSpPr>
            <a:spLocks/>
          </p:cNvSpPr>
          <p:nvPr/>
        </p:nvSpPr>
        <p:spPr bwMode="auto">
          <a:xfrm>
            <a:off x="7817447" y="2182544"/>
            <a:ext cx="76200" cy="762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17" name="Oval 116">
            <a:extLst>
              <a:ext uri="{FF2B5EF4-FFF2-40B4-BE49-F238E27FC236}">
                <a16:creationId xmlns:a16="http://schemas.microsoft.com/office/drawing/2014/main" id="{39572B50-1552-9449-BFD8-308D5B4B4929}"/>
              </a:ext>
            </a:extLst>
          </p:cNvPr>
          <p:cNvSpPr>
            <a:spLocks/>
          </p:cNvSpPr>
          <p:nvPr/>
        </p:nvSpPr>
        <p:spPr bwMode="auto">
          <a:xfrm>
            <a:off x="7968259" y="2182544"/>
            <a:ext cx="76200" cy="762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18" name="Oval 117">
            <a:extLst>
              <a:ext uri="{FF2B5EF4-FFF2-40B4-BE49-F238E27FC236}">
                <a16:creationId xmlns:a16="http://schemas.microsoft.com/office/drawing/2014/main" id="{D82CE993-BF12-554F-9B43-140DBE2DC135}"/>
              </a:ext>
            </a:extLst>
          </p:cNvPr>
          <p:cNvSpPr>
            <a:spLocks/>
          </p:cNvSpPr>
          <p:nvPr/>
        </p:nvSpPr>
        <p:spPr bwMode="auto">
          <a:xfrm>
            <a:off x="8119072" y="2182544"/>
            <a:ext cx="76200" cy="762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19" name="Oval 118">
            <a:extLst>
              <a:ext uri="{FF2B5EF4-FFF2-40B4-BE49-F238E27FC236}">
                <a16:creationId xmlns:a16="http://schemas.microsoft.com/office/drawing/2014/main" id="{ACEE2B7B-4CA9-3849-87F1-6F181177B852}"/>
              </a:ext>
            </a:extLst>
          </p:cNvPr>
          <p:cNvSpPr>
            <a:spLocks/>
          </p:cNvSpPr>
          <p:nvPr/>
        </p:nvSpPr>
        <p:spPr bwMode="auto">
          <a:xfrm>
            <a:off x="8269884" y="2182544"/>
            <a:ext cx="76200" cy="762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20" name="Oval 119">
            <a:extLst>
              <a:ext uri="{FF2B5EF4-FFF2-40B4-BE49-F238E27FC236}">
                <a16:creationId xmlns:a16="http://schemas.microsoft.com/office/drawing/2014/main" id="{0468C493-84C3-7E45-BD1F-CD5733CED2DE}"/>
              </a:ext>
            </a:extLst>
          </p:cNvPr>
          <p:cNvSpPr>
            <a:spLocks/>
          </p:cNvSpPr>
          <p:nvPr/>
        </p:nvSpPr>
        <p:spPr bwMode="auto">
          <a:xfrm>
            <a:off x="8420697" y="2182544"/>
            <a:ext cx="76200" cy="762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21" name="Oval 120">
            <a:extLst>
              <a:ext uri="{FF2B5EF4-FFF2-40B4-BE49-F238E27FC236}">
                <a16:creationId xmlns:a16="http://schemas.microsoft.com/office/drawing/2014/main" id="{6D9192D1-DBF4-6646-A476-3EFD8ECEC45A}"/>
              </a:ext>
            </a:extLst>
          </p:cNvPr>
          <p:cNvSpPr>
            <a:spLocks/>
          </p:cNvSpPr>
          <p:nvPr/>
        </p:nvSpPr>
        <p:spPr bwMode="auto">
          <a:xfrm>
            <a:off x="8571509" y="2182544"/>
            <a:ext cx="76200" cy="762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22" name="Oval 121">
            <a:extLst>
              <a:ext uri="{FF2B5EF4-FFF2-40B4-BE49-F238E27FC236}">
                <a16:creationId xmlns:a16="http://schemas.microsoft.com/office/drawing/2014/main" id="{F2028001-16DA-B848-9006-551F48687B9F}"/>
              </a:ext>
            </a:extLst>
          </p:cNvPr>
          <p:cNvSpPr>
            <a:spLocks/>
          </p:cNvSpPr>
          <p:nvPr/>
        </p:nvSpPr>
        <p:spPr bwMode="auto">
          <a:xfrm>
            <a:off x="8722322" y="2182544"/>
            <a:ext cx="76200" cy="762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23" name="Oval 122">
            <a:extLst>
              <a:ext uri="{FF2B5EF4-FFF2-40B4-BE49-F238E27FC236}">
                <a16:creationId xmlns:a16="http://schemas.microsoft.com/office/drawing/2014/main" id="{DE0623CD-87FD-D54B-8369-5ECA4483A556}"/>
              </a:ext>
            </a:extLst>
          </p:cNvPr>
          <p:cNvSpPr>
            <a:spLocks/>
          </p:cNvSpPr>
          <p:nvPr/>
        </p:nvSpPr>
        <p:spPr bwMode="auto">
          <a:xfrm>
            <a:off x="8873134" y="2182544"/>
            <a:ext cx="76200" cy="762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24" name="Oval 123">
            <a:extLst>
              <a:ext uri="{FF2B5EF4-FFF2-40B4-BE49-F238E27FC236}">
                <a16:creationId xmlns:a16="http://schemas.microsoft.com/office/drawing/2014/main" id="{BC8981C9-9CBB-774C-869B-61422518D082}"/>
              </a:ext>
            </a:extLst>
          </p:cNvPr>
          <p:cNvSpPr>
            <a:spLocks/>
          </p:cNvSpPr>
          <p:nvPr/>
        </p:nvSpPr>
        <p:spPr bwMode="auto">
          <a:xfrm>
            <a:off x="9023947" y="2182544"/>
            <a:ext cx="76200" cy="762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25" name="Oval 124">
            <a:extLst>
              <a:ext uri="{FF2B5EF4-FFF2-40B4-BE49-F238E27FC236}">
                <a16:creationId xmlns:a16="http://schemas.microsoft.com/office/drawing/2014/main" id="{8ECCB8C1-8E51-BD45-A45F-87FCB9A0DC67}"/>
              </a:ext>
            </a:extLst>
          </p:cNvPr>
          <p:cNvSpPr>
            <a:spLocks/>
          </p:cNvSpPr>
          <p:nvPr/>
        </p:nvSpPr>
        <p:spPr bwMode="auto">
          <a:xfrm>
            <a:off x="9174759" y="2182544"/>
            <a:ext cx="76200" cy="762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26" name="Oval 125">
            <a:extLst>
              <a:ext uri="{FF2B5EF4-FFF2-40B4-BE49-F238E27FC236}">
                <a16:creationId xmlns:a16="http://schemas.microsoft.com/office/drawing/2014/main" id="{E31AE5A7-29DC-4C47-9490-44490A2A2F74}"/>
              </a:ext>
            </a:extLst>
          </p:cNvPr>
          <p:cNvSpPr>
            <a:spLocks/>
          </p:cNvSpPr>
          <p:nvPr/>
        </p:nvSpPr>
        <p:spPr bwMode="auto">
          <a:xfrm>
            <a:off x="9325572" y="2182544"/>
            <a:ext cx="76200" cy="762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27" name="Oval 126">
            <a:extLst>
              <a:ext uri="{FF2B5EF4-FFF2-40B4-BE49-F238E27FC236}">
                <a16:creationId xmlns:a16="http://schemas.microsoft.com/office/drawing/2014/main" id="{3F871748-92E8-5949-B283-56B9B5E0798E}"/>
              </a:ext>
            </a:extLst>
          </p:cNvPr>
          <p:cNvSpPr>
            <a:spLocks/>
          </p:cNvSpPr>
          <p:nvPr/>
        </p:nvSpPr>
        <p:spPr bwMode="auto">
          <a:xfrm>
            <a:off x="9476384" y="2182544"/>
            <a:ext cx="76200" cy="762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28" name="Oval 127">
            <a:extLst>
              <a:ext uri="{FF2B5EF4-FFF2-40B4-BE49-F238E27FC236}">
                <a16:creationId xmlns:a16="http://schemas.microsoft.com/office/drawing/2014/main" id="{80D0D1A1-BF7E-FE45-B61B-D85ED09E96C1}"/>
              </a:ext>
            </a:extLst>
          </p:cNvPr>
          <p:cNvSpPr>
            <a:spLocks/>
          </p:cNvSpPr>
          <p:nvPr/>
        </p:nvSpPr>
        <p:spPr bwMode="auto">
          <a:xfrm>
            <a:off x="9627197" y="2182544"/>
            <a:ext cx="76200" cy="762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29" name="Oval 128">
            <a:extLst>
              <a:ext uri="{FF2B5EF4-FFF2-40B4-BE49-F238E27FC236}">
                <a16:creationId xmlns:a16="http://schemas.microsoft.com/office/drawing/2014/main" id="{11C9A31B-A740-DA48-8911-D69C0488D7DB}"/>
              </a:ext>
            </a:extLst>
          </p:cNvPr>
          <p:cNvSpPr>
            <a:spLocks/>
          </p:cNvSpPr>
          <p:nvPr/>
        </p:nvSpPr>
        <p:spPr bwMode="auto">
          <a:xfrm>
            <a:off x="8574684" y="2334944"/>
            <a:ext cx="76200" cy="762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30" name="Oval 129">
            <a:extLst>
              <a:ext uri="{FF2B5EF4-FFF2-40B4-BE49-F238E27FC236}">
                <a16:creationId xmlns:a16="http://schemas.microsoft.com/office/drawing/2014/main" id="{F00CF69B-B237-7F48-8D9D-BE8D76DE6155}"/>
              </a:ext>
            </a:extLst>
          </p:cNvPr>
          <p:cNvSpPr>
            <a:spLocks/>
          </p:cNvSpPr>
          <p:nvPr/>
        </p:nvSpPr>
        <p:spPr bwMode="auto">
          <a:xfrm>
            <a:off x="8725497" y="2334944"/>
            <a:ext cx="76200" cy="762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31" name="Oval 130">
            <a:extLst>
              <a:ext uri="{FF2B5EF4-FFF2-40B4-BE49-F238E27FC236}">
                <a16:creationId xmlns:a16="http://schemas.microsoft.com/office/drawing/2014/main" id="{B5E5B9E3-D993-9B45-90C4-6C475249A28A}"/>
              </a:ext>
            </a:extLst>
          </p:cNvPr>
          <p:cNvSpPr>
            <a:spLocks/>
          </p:cNvSpPr>
          <p:nvPr/>
        </p:nvSpPr>
        <p:spPr bwMode="auto">
          <a:xfrm>
            <a:off x="8876309" y="2334944"/>
            <a:ext cx="76200" cy="762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32" name="Oval 131">
            <a:extLst>
              <a:ext uri="{FF2B5EF4-FFF2-40B4-BE49-F238E27FC236}">
                <a16:creationId xmlns:a16="http://schemas.microsoft.com/office/drawing/2014/main" id="{DEC9274F-E379-854A-862C-87B4C1B3110E}"/>
              </a:ext>
            </a:extLst>
          </p:cNvPr>
          <p:cNvSpPr>
            <a:spLocks/>
          </p:cNvSpPr>
          <p:nvPr/>
        </p:nvSpPr>
        <p:spPr bwMode="auto">
          <a:xfrm>
            <a:off x="9027122" y="2334944"/>
            <a:ext cx="76200" cy="762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33" name="Oval 132">
            <a:extLst>
              <a:ext uri="{FF2B5EF4-FFF2-40B4-BE49-F238E27FC236}">
                <a16:creationId xmlns:a16="http://schemas.microsoft.com/office/drawing/2014/main" id="{8146A41B-F17F-FC46-94B9-1AD516F62449}"/>
              </a:ext>
            </a:extLst>
          </p:cNvPr>
          <p:cNvSpPr>
            <a:spLocks/>
          </p:cNvSpPr>
          <p:nvPr/>
        </p:nvSpPr>
        <p:spPr bwMode="auto">
          <a:xfrm>
            <a:off x="9177934" y="2334944"/>
            <a:ext cx="76200" cy="762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34" name="Oval 133">
            <a:extLst>
              <a:ext uri="{FF2B5EF4-FFF2-40B4-BE49-F238E27FC236}">
                <a16:creationId xmlns:a16="http://schemas.microsoft.com/office/drawing/2014/main" id="{6822A57A-733A-1041-9A5A-1D7C10A65D32}"/>
              </a:ext>
            </a:extLst>
          </p:cNvPr>
          <p:cNvSpPr>
            <a:spLocks/>
          </p:cNvSpPr>
          <p:nvPr/>
        </p:nvSpPr>
        <p:spPr bwMode="auto">
          <a:xfrm>
            <a:off x="9328747" y="2334944"/>
            <a:ext cx="76200" cy="762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35" name="Oval 134">
            <a:extLst>
              <a:ext uri="{FF2B5EF4-FFF2-40B4-BE49-F238E27FC236}">
                <a16:creationId xmlns:a16="http://schemas.microsoft.com/office/drawing/2014/main" id="{BE3C96CE-5531-0E40-BBF2-9788A4391EF4}"/>
              </a:ext>
            </a:extLst>
          </p:cNvPr>
          <p:cNvSpPr>
            <a:spLocks/>
          </p:cNvSpPr>
          <p:nvPr/>
        </p:nvSpPr>
        <p:spPr bwMode="auto">
          <a:xfrm>
            <a:off x="9479559" y="2334944"/>
            <a:ext cx="76200" cy="762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36" name="Oval 135">
            <a:extLst>
              <a:ext uri="{FF2B5EF4-FFF2-40B4-BE49-F238E27FC236}">
                <a16:creationId xmlns:a16="http://schemas.microsoft.com/office/drawing/2014/main" id="{E9D6E694-33A3-D94D-A0BB-6B7C628D1205}"/>
              </a:ext>
            </a:extLst>
          </p:cNvPr>
          <p:cNvSpPr>
            <a:spLocks/>
          </p:cNvSpPr>
          <p:nvPr/>
        </p:nvSpPr>
        <p:spPr bwMode="auto">
          <a:xfrm>
            <a:off x="9630372" y="2334944"/>
            <a:ext cx="76200" cy="762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37" name="Oval 136">
            <a:extLst>
              <a:ext uri="{FF2B5EF4-FFF2-40B4-BE49-F238E27FC236}">
                <a16:creationId xmlns:a16="http://schemas.microsoft.com/office/drawing/2014/main" id="{32987CF0-AE25-4841-BB0E-8A0D0EB985E6}"/>
              </a:ext>
            </a:extLst>
          </p:cNvPr>
          <p:cNvSpPr>
            <a:spLocks/>
          </p:cNvSpPr>
          <p:nvPr/>
        </p:nvSpPr>
        <p:spPr bwMode="auto">
          <a:xfrm>
            <a:off x="9328747" y="2487344"/>
            <a:ext cx="76200" cy="762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38" name="Oval 137">
            <a:extLst>
              <a:ext uri="{FF2B5EF4-FFF2-40B4-BE49-F238E27FC236}">
                <a16:creationId xmlns:a16="http://schemas.microsoft.com/office/drawing/2014/main" id="{17232567-9A8C-3D47-8A05-4F0FD369A4C1}"/>
              </a:ext>
            </a:extLst>
          </p:cNvPr>
          <p:cNvSpPr>
            <a:spLocks/>
          </p:cNvSpPr>
          <p:nvPr/>
        </p:nvSpPr>
        <p:spPr bwMode="auto">
          <a:xfrm>
            <a:off x="9479559" y="2487344"/>
            <a:ext cx="76200" cy="762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39" name="Oval 138">
            <a:extLst>
              <a:ext uri="{FF2B5EF4-FFF2-40B4-BE49-F238E27FC236}">
                <a16:creationId xmlns:a16="http://schemas.microsoft.com/office/drawing/2014/main" id="{8D385CD4-CF0F-6447-AF88-5552216B3DA4}"/>
              </a:ext>
            </a:extLst>
          </p:cNvPr>
          <p:cNvSpPr>
            <a:spLocks/>
          </p:cNvSpPr>
          <p:nvPr/>
        </p:nvSpPr>
        <p:spPr bwMode="auto">
          <a:xfrm>
            <a:off x="9630372" y="2487344"/>
            <a:ext cx="76200" cy="762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1798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FAGrav">
            <a:extLst>
              <a:ext uri="{FF2B5EF4-FFF2-40B4-BE49-F238E27FC236}">
                <a16:creationId xmlns:a16="http://schemas.microsoft.com/office/drawing/2014/main" id="{4940800A-9895-9C45-AC7D-BDACDD74E4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987" y="374650"/>
            <a:ext cx="4570413" cy="61087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BoGrav">
            <a:extLst>
              <a:ext uri="{FF2B5EF4-FFF2-40B4-BE49-F238E27FC236}">
                <a16:creationId xmlns:a16="http://schemas.microsoft.com/office/drawing/2014/main" id="{F8824413-886B-A049-AF98-CDDE94A650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475" y="384175"/>
            <a:ext cx="4554537" cy="60880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2FF584B-24C4-9F4B-93E5-5EAAAB08F8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5875" y="4625975"/>
            <a:ext cx="3178175" cy="542925"/>
          </a:xfrm>
          <a:prstGeom prst="rect">
            <a:avLst/>
          </a:prstGeom>
          <a:solidFill>
            <a:srgbClr val="C8C8C8"/>
          </a:solidFill>
          <a:ln w="25400">
            <a:solidFill>
              <a:srgbClr val="FF0000"/>
            </a:solidFill>
            <a:miter lim="800000"/>
            <a:headEnd/>
            <a:tailEnd/>
          </a:ln>
          <a:effectLst/>
        </p:spPr>
      </p:pic>
      <p:pic>
        <p:nvPicPr>
          <p:cNvPr id="3" name="Picture 2" descr="A map of the united states&#10;&#10;Description automatically generated">
            <a:extLst>
              <a:ext uri="{FF2B5EF4-FFF2-40B4-BE49-F238E27FC236}">
                <a16:creationId xmlns:a16="http://schemas.microsoft.com/office/drawing/2014/main" id="{5E435AC2-723E-2C88-44A2-329866B0CAA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40358"/>
          <a:stretch/>
        </p:blipFill>
        <p:spPr>
          <a:xfrm>
            <a:off x="8534158" y="384175"/>
            <a:ext cx="2019783" cy="182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2912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id="{8154D351-395F-6446-8AC8-3A1C44EE88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069975"/>
            <a:ext cx="9144000" cy="540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2" name="Text Box 4">
            <a:extLst>
              <a:ext uri="{FF2B5EF4-FFF2-40B4-BE49-F238E27FC236}">
                <a16:creationId xmlns:a16="http://schemas.microsoft.com/office/drawing/2014/main" id="{AB494EA7-85E4-0F4C-AA99-F86BC608A1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0275" y="384175"/>
            <a:ext cx="77898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sz="2400">
                <a:solidFill>
                  <a:srgbClr val="0039AC"/>
                </a:solidFill>
                <a:latin typeface="Arial" charset="0"/>
                <a:ea typeface="ＭＳ Ｐゴシック" charset="0"/>
              </a:rPr>
              <a:t>Example: Free Air Gravity from Satellite Ocean Altimetry</a:t>
            </a:r>
          </a:p>
        </p:txBody>
      </p:sp>
    </p:spTree>
    <p:extLst>
      <p:ext uri="{BB962C8B-B14F-4D97-AF65-F5344CB8AC3E}">
        <p14:creationId xmlns:p14="http://schemas.microsoft.com/office/powerpoint/2010/main" val="16465063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0">
            <a:extLst>
              <a:ext uri="{FF2B5EF4-FFF2-40B4-BE49-F238E27FC236}">
                <a16:creationId xmlns:a16="http://schemas.microsoft.com/office/drawing/2014/main" id="{C968AFFE-6422-C543-BFBF-0592A3AC8083}"/>
              </a:ext>
            </a:extLst>
          </p:cNvPr>
          <p:cNvSpPr txBox="1">
            <a:spLocks/>
          </p:cNvSpPr>
          <p:nvPr/>
        </p:nvSpPr>
        <p:spPr bwMode="auto">
          <a:xfrm>
            <a:off x="6726238" y="623084"/>
            <a:ext cx="3557384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blipFill dpi="0" rotWithShape="0">
                  <a:blip r:embed="rId3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sz="2400" dirty="0">
                <a:solidFill>
                  <a:srgbClr val="0039AC"/>
                </a:solidFill>
                <a:latin typeface="Arial" charset="0"/>
              </a:rPr>
              <a:t>(Note altimeters were</a:t>
            </a:r>
          </a:p>
          <a:p>
            <a:pPr algn="l"/>
            <a:r>
              <a:rPr lang="en-US" sz="2400" dirty="0">
                <a:solidFill>
                  <a:srgbClr val="0039AC"/>
                </a:solidFill>
                <a:latin typeface="Arial" charset="0"/>
              </a:rPr>
              <a:t>actually intended to find</a:t>
            </a:r>
          </a:p>
          <a:p>
            <a:pPr algn="l"/>
            <a:r>
              <a:rPr lang="en-US" sz="2400" dirty="0">
                <a:solidFill>
                  <a:srgbClr val="0039AC"/>
                </a:solidFill>
                <a:latin typeface="Arial" charset="0"/>
              </a:rPr>
              <a:t>out more about sea level</a:t>
            </a:r>
          </a:p>
          <a:p>
            <a:pPr algn="l"/>
            <a:r>
              <a:rPr lang="en-US" sz="2400" dirty="0">
                <a:solidFill>
                  <a:srgbClr val="0039AC"/>
                </a:solidFill>
                <a:latin typeface="Arial" charset="0"/>
              </a:rPr>
              <a:t>change! The gravity field</a:t>
            </a:r>
          </a:p>
          <a:p>
            <a:pPr algn="l"/>
            <a:r>
              <a:rPr lang="en-US" dirty="0">
                <a:solidFill>
                  <a:srgbClr val="0039AC"/>
                </a:solidFill>
              </a:rPr>
              <a:t>was an afterthought</a:t>
            </a:r>
            <a:r>
              <a:rPr lang="en-US" sz="2400" dirty="0">
                <a:solidFill>
                  <a:srgbClr val="0039AC"/>
                </a:solidFill>
                <a:latin typeface="Arial" charset="0"/>
              </a:rPr>
              <a:t>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C2B5A8D-CA7E-D32B-C057-E99451EC5E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3709" y="31705"/>
            <a:ext cx="5077475" cy="327554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6968284-0226-4DBE-C18F-BA79ACEBA7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93555" y="3185568"/>
            <a:ext cx="6004891" cy="3634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040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2719D61-80A0-054A-8603-4B9D12CFD5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0" y="1006475"/>
            <a:ext cx="7239000" cy="554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9" name="Text Box 4">
            <a:extLst>
              <a:ext uri="{FF2B5EF4-FFF2-40B4-BE49-F238E27FC236}">
                <a16:creationId xmlns:a16="http://schemas.microsoft.com/office/drawing/2014/main" id="{0AB21264-0EF4-C24E-8046-3AFEC86D4D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81338" y="304800"/>
            <a:ext cx="608852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Detail: Indian Ocean (East of Madagascar) </a:t>
            </a:r>
          </a:p>
        </p:txBody>
      </p:sp>
    </p:spTree>
    <p:extLst>
      <p:ext uri="{BB962C8B-B14F-4D97-AF65-F5344CB8AC3E}">
        <p14:creationId xmlns:p14="http://schemas.microsoft.com/office/powerpoint/2010/main" val="5858334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3">
            <a:extLst>
              <a:ext uri="{FF2B5EF4-FFF2-40B4-BE49-F238E27FC236}">
                <a16:creationId xmlns:a16="http://schemas.microsoft.com/office/drawing/2014/main" id="{1903767B-D994-B049-AB96-B4112E2D09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5950" y="190500"/>
            <a:ext cx="33353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Detail: Western Pacific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EEDEF85-99A8-9641-B32A-25AAD95F63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5350" y="723900"/>
            <a:ext cx="5321300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42350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3">
            <a:extLst>
              <a:ext uri="{FF2B5EF4-FFF2-40B4-BE49-F238E27FC236}">
                <a16:creationId xmlns:a16="http://schemas.microsoft.com/office/drawing/2014/main" id="{CA7E706D-1AF0-C341-8D75-96B27C74C0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746" y="179338"/>
            <a:ext cx="8534508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sz="32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Most structural studies use terrestrial (or </a:t>
            </a:r>
          </a:p>
          <a:p>
            <a:pPr algn="l"/>
            <a:r>
              <a:rPr lang="en-US" sz="32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surface-based) measurements: These require </a:t>
            </a:r>
          </a:p>
          <a:p>
            <a:pPr algn="l"/>
            <a:r>
              <a:rPr lang="en-US" sz="3200" i="1" dirty="0">
                <a:solidFill>
                  <a:srgbClr val="FF0000"/>
                </a:solidFill>
                <a:latin typeface="Arial Black" charset="0"/>
                <a:ea typeface="ＭＳ Ｐゴシック" charset="0"/>
              </a:rPr>
              <a:t>corrections:</a:t>
            </a:r>
            <a:endParaRPr lang="en-US" sz="3200" dirty="0">
              <a:solidFill>
                <a:srgbClr val="FF0000"/>
              </a:solidFill>
              <a:ea typeface="ＭＳ Ｐゴシック" charset="0"/>
            </a:endParaRPr>
          </a:p>
        </p:txBody>
      </p:sp>
      <p:sp>
        <p:nvSpPr>
          <p:cNvPr id="11" name="Text Box 4">
            <a:extLst>
              <a:ext uri="{FF2B5EF4-FFF2-40B4-BE49-F238E27FC236}">
                <a16:creationId xmlns:a16="http://schemas.microsoft.com/office/drawing/2014/main" id="{3558AE28-BAE4-164A-97F2-6EA84FF3E9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97409" y="1922413"/>
            <a:ext cx="528862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Recall:                         for spherical or</a:t>
            </a:r>
          </a:p>
          <a:p>
            <a:pPr algn="l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                                    point mass </a:t>
            </a:r>
            <a:r>
              <a:rPr lang="en-US" sz="2400" i="1" dirty="0">
                <a:solidFill>
                  <a:schemeClr val="tx2"/>
                </a:solidFill>
                <a:latin typeface="Times New Roman" charset="0"/>
                <a:ea typeface="ＭＳ Ｐゴシック" charset="0"/>
              </a:rPr>
              <a:t>M</a:t>
            </a:r>
            <a:endParaRPr lang="en-US" sz="2400" dirty="0">
              <a:solidFill>
                <a:schemeClr val="accent2"/>
              </a:solidFill>
              <a:latin typeface="Arial" charset="0"/>
              <a:ea typeface="ＭＳ Ｐゴシック" charset="0"/>
              <a:sym typeface="Symbol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F57426F-55FF-6947-93F5-9ED0ECB42A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846" y="1541413"/>
            <a:ext cx="1892300" cy="1152525"/>
          </a:xfrm>
          <a:prstGeom prst="rect">
            <a:avLst/>
          </a:prstGeom>
          <a:solidFill>
            <a:srgbClr val="C8C8C8"/>
          </a:solidFill>
          <a:ln w="25400">
            <a:solidFill>
              <a:srgbClr val="FF0000"/>
            </a:solidFill>
            <a:miter lim="800000"/>
            <a:headEnd/>
            <a:tailEnd/>
          </a:ln>
          <a:effectLst/>
        </p:spPr>
      </p:pic>
      <p:sp>
        <p:nvSpPr>
          <p:cNvPr id="13" name="Freeform 12">
            <a:extLst>
              <a:ext uri="{FF2B5EF4-FFF2-40B4-BE49-F238E27FC236}">
                <a16:creationId xmlns:a16="http://schemas.microsoft.com/office/drawing/2014/main" id="{F6A8A64E-3265-1B4E-BECA-8E256FBE7CB9}"/>
              </a:ext>
            </a:extLst>
          </p:cNvPr>
          <p:cNvSpPr>
            <a:spLocks/>
          </p:cNvSpPr>
          <p:nvPr/>
        </p:nvSpPr>
        <p:spPr bwMode="auto">
          <a:xfrm>
            <a:off x="2365321" y="2470101"/>
            <a:ext cx="7467600" cy="1747837"/>
          </a:xfrm>
          <a:custGeom>
            <a:avLst/>
            <a:gdLst>
              <a:gd name="T0" fmla="*/ 192 w 4704"/>
              <a:gd name="T1" fmla="*/ 477 h 1101"/>
              <a:gd name="T2" fmla="*/ 341 w 4704"/>
              <a:gd name="T3" fmla="*/ 363 h 1101"/>
              <a:gd name="T4" fmla="*/ 435 w 4704"/>
              <a:gd name="T5" fmla="*/ 313 h 1101"/>
              <a:gd name="T6" fmla="*/ 710 w 4704"/>
              <a:gd name="T7" fmla="*/ 275 h 1101"/>
              <a:gd name="T8" fmla="*/ 891 w 4704"/>
              <a:gd name="T9" fmla="*/ 225 h 1101"/>
              <a:gd name="T10" fmla="*/ 991 w 4704"/>
              <a:gd name="T11" fmla="*/ 169 h 1101"/>
              <a:gd name="T12" fmla="*/ 1203 w 4704"/>
              <a:gd name="T13" fmla="*/ 25 h 1101"/>
              <a:gd name="T14" fmla="*/ 1260 w 4704"/>
              <a:gd name="T15" fmla="*/ 25 h 1101"/>
              <a:gd name="T16" fmla="*/ 1391 w 4704"/>
              <a:gd name="T17" fmla="*/ 0 h 1101"/>
              <a:gd name="T18" fmla="*/ 1478 w 4704"/>
              <a:gd name="T19" fmla="*/ 0 h 1101"/>
              <a:gd name="T20" fmla="*/ 1666 w 4704"/>
              <a:gd name="T21" fmla="*/ 82 h 1101"/>
              <a:gd name="T22" fmla="*/ 1828 w 4704"/>
              <a:gd name="T23" fmla="*/ 75 h 1101"/>
              <a:gd name="T24" fmla="*/ 1891 w 4704"/>
              <a:gd name="T25" fmla="*/ 50 h 1101"/>
              <a:gd name="T26" fmla="*/ 2041 w 4704"/>
              <a:gd name="T27" fmla="*/ 69 h 1101"/>
              <a:gd name="T28" fmla="*/ 2103 w 4704"/>
              <a:gd name="T29" fmla="*/ 169 h 1101"/>
              <a:gd name="T30" fmla="*/ 2185 w 4704"/>
              <a:gd name="T31" fmla="*/ 200 h 1101"/>
              <a:gd name="T32" fmla="*/ 2285 w 4704"/>
              <a:gd name="T33" fmla="*/ 244 h 1101"/>
              <a:gd name="T34" fmla="*/ 2403 w 4704"/>
              <a:gd name="T35" fmla="*/ 313 h 1101"/>
              <a:gd name="T36" fmla="*/ 2616 w 4704"/>
              <a:gd name="T37" fmla="*/ 407 h 1101"/>
              <a:gd name="T38" fmla="*/ 2816 w 4704"/>
              <a:gd name="T39" fmla="*/ 432 h 1101"/>
              <a:gd name="T40" fmla="*/ 2991 w 4704"/>
              <a:gd name="T41" fmla="*/ 494 h 1101"/>
              <a:gd name="T42" fmla="*/ 3203 w 4704"/>
              <a:gd name="T43" fmla="*/ 582 h 1101"/>
              <a:gd name="T44" fmla="*/ 3297 w 4704"/>
              <a:gd name="T45" fmla="*/ 638 h 1101"/>
              <a:gd name="T46" fmla="*/ 3541 w 4704"/>
              <a:gd name="T47" fmla="*/ 688 h 1101"/>
              <a:gd name="T48" fmla="*/ 3722 w 4704"/>
              <a:gd name="T49" fmla="*/ 732 h 1101"/>
              <a:gd name="T50" fmla="*/ 4091 w 4704"/>
              <a:gd name="T51" fmla="*/ 800 h 1101"/>
              <a:gd name="T52" fmla="*/ 4203 w 4704"/>
              <a:gd name="T53" fmla="*/ 844 h 1101"/>
              <a:gd name="T54" fmla="*/ 4416 w 4704"/>
              <a:gd name="T55" fmla="*/ 869 h 1101"/>
              <a:gd name="T56" fmla="*/ 4572 w 4704"/>
              <a:gd name="T57" fmla="*/ 913 h 1101"/>
              <a:gd name="T58" fmla="*/ 4703 w 4704"/>
              <a:gd name="T59" fmla="*/ 932 h 1101"/>
              <a:gd name="T60" fmla="*/ 4704 w 4704"/>
              <a:gd name="T61" fmla="*/ 1101 h 1101"/>
              <a:gd name="T62" fmla="*/ 0 w 4704"/>
              <a:gd name="T63" fmla="*/ 1101 h 1101"/>
              <a:gd name="T64" fmla="*/ 10 w 4704"/>
              <a:gd name="T65" fmla="*/ 594 h 1101"/>
              <a:gd name="T66" fmla="*/ 116 w 4704"/>
              <a:gd name="T67" fmla="*/ 550 h 1101"/>
              <a:gd name="T68" fmla="*/ 192 w 4704"/>
              <a:gd name="T69" fmla="*/ 477 h 1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4704" h="1101">
                <a:moveTo>
                  <a:pt x="192" y="477"/>
                </a:moveTo>
                <a:lnTo>
                  <a:pt x="341" y="363"/>
                </a:lnTo>
                <a:lnTo>
                  <a:pt x="435" y="313"/>
                </a:lnTo>
                <a:lnTo>
                  <a:pt x="710" y="275"/>
                </a:lnTo>
                <a:lnTo>
                  <a:pt x="891" y="225"/>
                </a:lnTo>
                <a:lnTo>
                  <a:pt x="991" y="169"/>
                </a:lnTo>
                <a:lnTo>
                  <a:pt x="1203" y="25"/>
                </a:lnTo>
                <a:lnTo>
                  <a:pt x="1260" y="25"/>
                </a:lnTo>
                <a:lnTo>
                  <a:pt x="1391" y="0"/>
                </a:lnTo>
                <a:lnTo>
                  <a:pt x="1478" y="0"/>
                </a:lnTo>
                <a:lnTo>
                  <a:pt x="1666" y="82"/>
                </a:lnTo>
                <a:cubicBezTo>
                  <a:pt x="1826" y="88"/>
                  <a:pt x="1800" y="135"/>
                  <a:pt x="1828" y="75"/>
                </a:cubicBezTo>
                <a:lnTo>
                  <a:pt x="1891" y="50"/>
                </a:lnTo>
                <a:lnTo>
                  <a:pt x="2041" y="69"/>
                </a:lnTo>
                <a:lnTo>
                  <a:pt x="2103" y="169"/>
                </a:lnTo>
                <a:lnTo>
                  <a:pt x="2185" y="200"/>
                </a:lnTo>
                <a:lnTo>
                  <a:pt x="2285" y="244"/>
                </a:lnTo>
                <a:lnTo>
                  <a:pt x="2403" y="313"/>
                </a:lnTo>
                <a:lnTo>
                  <a:pt x="2616" y="407"/>
                </a:lnTo>
                <a:lnTo>
                  <a:pt x="2816" y="432"/>
                </a:lnTo>
                <a:lnTo>
                  <a:pt x="2991" y="494"/>
                </a:lnTo>
                <a:lnTo>
                  <a:pt x="3203" y="582"/>
                </a:lnTo>
                <a:lnTo>
                  <a:pt x="3297" y="638"/>
                </a:lnTo>
                <a:lnTo>
                  <a:pt x="3541" y="688"/>
                </a:lnTo>
                <a:lnTo>
                  <a:pt x="3722" y="732"/>
                </a:lnTo>
                <a:lnTo>
                  <a:pt x="4091" y="800"/>
                </a:lnTo>
                <a:lnTo>
                  <a:pt x="4203" y="844"/>
                </a:lnTo>
                <a:lnTo>
                  <a:pt x="4416" y="869"/>
                </a:lnTo>
                <a:lnTo>
                  <a:pt x="4572" y="913"/>
                </a:lnTo>
                <a:lnTo>
                  <a:pt x="4703" y="932"/>
                </a:lnTo>
                <a:lnTo>
                  <a:pt x="4704" y="1101"/>
                </a:lnTo>
                <a:lnTo>
                  <a:pt x="0" y="1101"/>
                </a:lnTo>
                <a:lnTo>
                  <a:pt x="10" y="594"/>
                </a:lnTo>
                <a:lnTo>
                  <a:pt x="116" y="550"/>
                </a:lnTo>
                <a:lnTo>
                  <a:pt x="192" y="477"/>
                </a:lnTo>
                <a:close/>
              </a:path>
            </a:pathLst>
          </a:custGeom>
          <a:solidFill>
            <a:srgbClr val="A1020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4" name="Text Box 7">
            <a:extLst>
              <a:ext uri="{FF2B5EF4-FFF2-40B4-BE49-F238E27FC236}">
                <a16:creationId xmlns:a16="http://schemas.microsoft.com/office/drawing/2014/main" id="{0E53C38A-CF54-EF48-9274-C14E8971C4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746" y="4370338"/>
            <a:ext cx="8253431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Terrestrial measurement means setting a gravimeter down</a:t>
            </a:r>
          </a:p>
          <a:p>
            <a:pPr algn="l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on the Earth</a:t>
            </a:r>
            <a:r>
              <a:rPr lang="en-US" dirty="0">
                <a:solidFill>
                  <a:srgbClr val="0039AC"/>
                </a:solidFill>
                <a:latin typeface="Arial"/>
              </a:rPr>
              <a:t>’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s surface… So measurements will include </a:t>
            </a:r>
          </a:p>
          <a:p>
            <a:pPr algn="l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effects from changes in distance to Earth</a:t>
            </a:r>
            <a:r>
              <a:rPr lang="en-US" dirty="0">
                <a:solidFill>
                  <a:srgbClr val="0039AC"/>
                </a:solidFill>
                <a:latin typeface="Arial"/>
              </a:rPr>
              <a:t>’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s center of mass,</a:t>
            </a:r>
          </a:p>
          <a:p>
            <a:pPr algn="l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mass attraction of (known) topography, and mass </a:t>
            </a:r>
          </a:p>
          <a:p>
            <a:pPr algn="l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attractions of (unknown) interior density… We are only </a:t>
            </a:r>
          </a:p>
          <a:p>
            <a:pPr algn="l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interested in the last so try to subtract out the other stuff.</a:t>
            </a:r>
          </a:p>
        </p:txBody>
      </p:sp>
    </p:spTree>
    <p:extLst>
      <p:ext uri="{BB962C8B-B14F-4D97-AF65-F5344CB8AC3E}">
        <p14:creationId xmlns:p14="http://schemas.microsoft.com/office/powerpoint/2010/main" val="8363326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3">
            <a:extLst>
              <a:ext uri="{FF2B5EF4-FFF2-40B4-BE49-F238E27FC236}">
                <a16:creationId xmlns:a16="http://schemas.microsoft.com/office/drawing/2014/main" id="{F53D8150-BCF1-6242-AF56-76580F74BD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0937" y="800100"/>
            <a:ext cx="528862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Recall:                         for spherical or</a:t>
            </a:r>
          </a:p>
          <a:p>
            <a:pPr algn="l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                                    point mass </a:t>
            </a:r>
            <a:r>
              <a:rPr lang="en-US" sz="2400" i="1" dirty="0">
                <a:solidFill>
                  <a:schemeClr val="tx2"/>
                </a:solidFill>
                <a:latin typeface="Times New Roman" charset="0"/>
                <a:ea typeface="ＭＳ Ｐゴシック" charset="0"/>
              </a:rPr>
              <a:t>M</a:t>
            </a:r>
            <a:endParaRPr lang="en-US" sz="2400" dirty="0">
              <a:solidFill>
                <a:schemeClr val="accent2"/>
              </a:solidFill>
              <a:latin typeface="Arial" charset="0"/>
              <a:ea typeface="ＭＳ Ｐゴシック" charset="0"/>
              <a:sym typeface="Symbol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BA5762B-09D3-FF49-88F1-3233F7D455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74" y="419100"/>
            <a:ext cx="1892300" cy="1152525"/>
          </a:xfrm>
          <a:prstGeom prst="rect">
            <a:avLst/>
          </a:prstGeom>
          <a:solidFill>
            <a:srgbClr val="C8C8C8"/>
          </a:solidFill>
          <a:ln w="25400">
            <a:solidFill>
              <a:srgbClr val="FF0000"/>
            </a:solidFill>
            <a:miter lim="800000"/>
            <a:headEnd/>
            <a:tailEnd/>
          </a:ln>
          <a:effectLst/>
        </p:spPr>
      </p:pic>
      <p:sp>
        <p:nvSpPr>
          <p:cNvPr id="15" name="Freeform 14">
            <a:extLst>
              <a:ext uri="{FF2B5EF4-FFF2-40B4-BE49-F238E27FC236}">
                <a16:creationId xmlns:a16="http://schemas.microsoft.com/office/drawing/2014/main" id="{AA92B257-5A2A-C041-A43A-7223F93C65C1}"/>
              </a:ext>
            </a:extLst>
          </p:cNvPr>
          <p:cNvSpPr>
            <a:spLocks/>
          </p:cNvSpPr>
          <p:nvPr/>
        </p:nvSpPr>
        <p:spPr bwMode="auto">
          <a:xfrm>
            <a:off x="2228849" y="1530350"/>
            <a:ext cx="7467600" cy="1747838"/>
          </a:xfrm>
          <a:custGeom>
            <a:avLst/>
            <a:gdLst>
              <a:gd name="T0" fmla="*/ 192 w 4704"/>
              <a:gd name="T1" fmla="*/ 477 h 1101"/>
              <a:gd name="T2" fmla="*/ 341 w 4704"/>
              <a:gd name="T3" fmla="*/ 363 h 1101"/>
              <a:gd name="T4" fmla="*/ 435 w 4704"/>
              <a:gd name="T5" fmla="*/ 313 h 1101"/>
              <a:gd name="T6" fmla="*/ 710 w 4704"/>
              <a:gd name="T7" fmla="*/ 275 h 1101"/>
              <a:gd name="T8" fmla="*/ 891 w 4704"/>
              <a:gd name="T9" fmla="*/ 225 h 1101"/>
              <a:gd name="T10" fmla="*/ 991 w 4704"/>
              <a:gd name="T11" fmla="*/ 169 h 1101"/>
              <a:gd name="T12" fmla="*/ 1203 w 4704"/>
              <a:gd name="T13" fmla="*/ 25 h 1101"/>
              <a:gd name="T14" fmla="*/ 1260 w 4704"/>
              <a:gd name="T15" fmla="*/ 25 h 1101"/>
              <a:gd name="T16" fmla="*/ 1391 w 4704"/>
              <a:gd name="T17" fmla="*/ 0 h 1101"/>
              <a:gd name="T18" fmla="*/ 1478 w 4704"/>
              <a:gd name="T19" fmla="*/ 0 h 1101"/>
              <a:gd name="T20" fmla="*/ 1666 w 4704"/>
              <a:gd name="T21" fmla="*/ 82 h 1101"/>
              <a:gd name="T22" fmla="*/ 1828 w 4704"/>
              <a:gd name="T23" fmla="*/ 75 h 1101"/>
              <a:gd name="T24" fmla="*/ 1891 w 4704"/>
              <a:gd name="T25" fmla="*/ 50 h 1101"/>
              <a:gd name="T26" fmla="*/ 2041 w 4704"/>
              <a:gd name="T27" fmla="*/ 69 h 1101"/>
              <a:gd name="T28" fmla="*/ 2103 w 4704"/>
              <a:gd name="T29" fmla="*/ 169 h 1101"/>
              <a:gd name="T30" fmla="*/ 2185 w 4704"/>
              <a:gd name="T31" fmla="*/ 200 h 1101"/>
              <a:gd name="T32" fmla="*/ 2285 w 4704"/>
              <a:gd name="T33" fmla="*/ 244 h 1101"/>
              <a:gd name="T34" fmla="*/ 2403 w 4704"/>
              <a:gd name="T35" fmla="*/ 313 h 1101"/>
              <a:gd name="T36" fmla="*/ 2616 w 4704"/>
              <a:gd name="T37" fmla="*/ 407 h 1101"/>
              <a:gd name="T38" fmla="*/ 2816 w 4704"/>
              <a:gd name="T39" fmla="*/ 432 h 1101"/>
              <a:gd name="T40" fmla="*/ 2991 w 4704"/>
              <a:gd name="T41" fmla="*/ 494 h 1101"/>
              <a:gd name="T42" fmla="*/ 3203 w 4704"/>
              <a:gd name="T43" fmla="*/ 582 h 1101"/>
              <a:gd name="T44" fmla="*/ 3297 w 4704"/>
              <a:gd name="T45" fmla="*/ 638 h 1101"/>
              <a:gd name="T46" fmla="*/ 3541 w 4704"/>
              <a:gd name="T47" fmla="*/ 688 h 1101"/>
              <a:gd name="T48" fmla="*/ 3722 w 4704"/>
              <a:gd name="T49" fmla="*/ 732 h 1101"/>
              <a:gd name="T50" fmla="*/ 4091 w 4704"/>
              <a:gd name="T51" fmla="*/ 800 h 1101"/>
              <a:gd name="T52" fmla="*/ 4203 w 4704"/>
              <a:gd name="T53" fmla="*/ 844 h 1101"/>
              <a:gd name="T54" fmla="*/ 4416 w 4704"/>
              <a:gd name="T55" fmla="*/ 869 h 1101"/>
              <a:gd name="T56" fmla="*/ 4572 w 4704"/>
              <a:gd name="T57" fmla="*/ 913 h 1101"/>
              <a:gd name="T58" fmla="*/ 4703 w 4704"/>
              <a:gd name="T59" fmla="*/ 932 h 1101"/>
              <a:gd name="T60" fmla="*/ 4704 w 4704"/>
              <a:gd name="T61" fmla="*/ 1101 h 1101"/>
              <a:gd name="T62" fmla="*/ 0 w 4704"/>
              <a:gd name="T63" fmla="*/ 1101 h 1101"/>
              <a:gd name="T64" fmla="*/ 10 w 4704"/>
              <a:gd name="T65" fmla="*/ 594 h 1101"/>
              <a:gd name="T66" fmla="*/ 116 w 4704"/>
              <a:gd name="T67" fmla="*/ 550 h 1101"/>
              <a:gd name="T68" fmla="*/ 192 w 4704"/>
              <a:gd name="T69" fmla="*/ 477 h 1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4704" h="1101">
                <a:moveTo>
                  <a:pt x="192" y="477"/>
                </a:moveTo>
                <a:lnTo>
                  <a:pt x="341" y="363"/>
                </a:lnTo>
                <a:lnTo>
                  <a:pt x="435" y="313"/>
                </a:lnTo>
                <a:lnTo>
                  <a:pt x="710" y="275"/>
                </a:lnTo>
                <a:lnTo>
                  <a:pt x="891" y="225"/>
                </a:lnTo>
                <a:lnTo>
                  <a:pt x="991" y="169"/>
                </a:lnTo>
                <a:lnTo>
                  <a:pt x="1203" y="25"/>
                </a:lnTo>
                <a:lnTo>
                  <a:pt x="1260" y="25"/>
                </a:lnTo>
                <a:lnTo>
                  <a:pt x="1391" y="0"/>
                </a:lnTo>
                <a:lnTo>
                  <a:pt x="1478" y="0"/>
                </a:lnTo>
                <a:lnTo>
                  <a:pt x="1666" y="82"/>
                </a:lnTo>
                <a:cubicBezTo>
                  <a:pt x="1826" y="88"/>
                  <a:pt x="1800" y="135"/>
                  <a:pt x="1828" y="75"/>
                </a:cubicBezTo>
                <a:lnTo>
                  <a:pt x="1891" y="50"/>
                </a:lnTo>
                <a:lnTo>
                  <a:pt x="2041" y="69"/>
                </a:lnTo>
                <a:lnTo>
                  <a:pt x="2103" y="169"/>
                </a:lnTo>
                <a:lnTo>
                  <a:pt x="2185" y="200"/>
                </a:lnTo>
                <a:lnTo>
                  <a:pt x="2285" y="244"/>
                </a:lnTo>
                <a:lnTo>
                  <a:pt x="2403" y="313"/>
                </a:lnTo>
                <a:lnTo>
                  <a:pt x="2616" y="407"/>
                </a:lnTo>
                <a:lnTo>
                  <a:pt x="2816" y="432"/>
                </a:lnTo>
                <a:lnTo>
                  <a:pt x="2991" y="494"/>
                </a:lnTo>
                <a:lnTo>
                  <a:pt x="3203" y="582"/>
                </a:lnTo>
                <a:lnTo>
                  <a:pt x="3297" y="638"/>
                </a:lnTo>
                <a:lnTo>
                  <a:pt x="3541" y="688"/>
                </a:lnTo>
                <a:lnTo>
                  <a:pt x="3722" y="732"/>
                </a:lnTo>
                <a:lnTo>
                  <a:pt x="4091" y="800"/>
                </a:lnTo>
                <a:lnTo>
                  <a:pt x="4203" y="844"/>
                </a:lnTo>
                <a:lnTo>
                  <a:pt x="4416" y="869"/>
                </a:lnTo>
                <a:lnTo>
                  <a:pt x="4572" y="913"/>
                </a:lnTo>
                <a:lnTo>
                  <a:pt x="4703" y="932"/>
                </a:lnTo>
                <a:lnTo>
                  <a:pt x="4704" y="1101"/>
                </a:lnTo>
                <a:lnTo>
                  <a:pt x="0" y="1101"/>
                </a:lnTo>
                <a:lnTo>
                  <a:pt x="10" y="594"/>
                </a:lnTo>
                <a:lnTo>
                  <a:pt x="116" y="550"/>
                </a:lnTo>
                <a:lnTo>
                  <a:pt x="192" y="477"/>
                </a:lnTo>
                <a:close/>
              </a:path>
            </a:pathLst>
          </a:custGeom>
          <a:solidFill>
            <a:srgbClr val="E5E6E3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AC0B15C8-F93D-6F43-8259-38AC933255DE}"/>
              </a:ext>
            </a:extLst>
          </p:cNvPr>
          <p:cNvSpPr>
            <a:spLocks/>
          </p:cNvSpPr>
          <p:nvPr/>
        </p:nvSpPr>
        <p:spPr bwMode="auto">
          <a:xfrm>
            <a:off x="2225674" y="31924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FF3D0CA-C438-0940-83DB-880F71181CAC}"/>
              </a:ext>
            </a:extLst>
          </p:cNvPr>
          <p:cNvSpPr>
            <a:spLocks/>
          </p:cNvSpPr>
          <p:nvPr/>
        </p:nvSpPr>
        <p:spPr bwMode="auto">
          <a:xfrm>
            <a:off x="2376487" y="31924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186F563B-8567-6647-BB2A-A50437E0C9A8}"/>
              </a:ext>
            </a:extLst>
          </p:cNvPr>
          <p:cNvSpPr>
            <a:spLocks/>
          </p:cNvSpPr>
          <p:nvPr/>
        </p:nvSpPr>
        <p:spPr bwMode="auto">
          <a:xfrm>
            <a:off x="2527299" y="31924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FC6686EB-DF06-BF46-BF59-4D06E7E6BCF5}"/>
              </a:ext>
            </a:extLst>
          </p:cNvPr>
          <p:cNvSpPr>
            <a:spLocks/>
          </p:cNvSpPr>
          <p:nvPr/>
        </p:nvSpPr>
        <p:spPr bwMode="auto">
          <a:xfrm>
            <a:off x="2678112" y="31924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17EF81D2-CCEE-1248-BB4B-6BF300F103EB}"/>
              </a:ext>
            </a:extLst>
          </p:cNvPr>
          <p:cNvSpPr>
            <a:spLocks/>
          </p:cNvSpPr>
          <p:nvPr/>
        </p:nvSpPr>
        <p:spPr bwMode="auto">
          <a:xfrm>
            <a:off x="2828924" y="31924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4D9C8F1-A2F3-4741-93F7-70A8DF8F7FDE}"/>
              </a:ext>
            </a:extLst>
          </p:cNvPr>
          <p:cNvSpPr>
            <a:spLocks/>
          </p:cNvSpPr>
          <p:nvPr/>
        </p:nvSpPr>
        <p:spPr bwMode="auto">
          <a:xfrm>
            <a:off x="2979737" y="31924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99421D38-5FF3-9640-9534-39F76C3FF21C}"/>
              </a:ext>
            </a:extLst>
          </p:cNvPr>
          <p:cNvSpPr>
            <a:spLocks/>
          </p:cNvSpPr>
          <p:nvPr/>
        </p:nvSpPr>
        <p:spPr bwMode="auto">
          <a:xfrm>
            <a:off x="3130549" y="31924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1314B3A8-BE19-C24D-B793-0EC1F4E697A6}"/>
              </a:ext>
            </a:extLst>
          </p:cNvPr>
          <p:cNvSpPr>
            <a:spLocks/>
          </p:cNvSpPr>
          <p:nvPr/>
        </p:nvSpPr>
        <p:spPr bwMode="auto">
          <a:xfrm>
            <a:off x="3281362" y="31924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3C5E902A-B134-7146-BCB2-508EF808F4EB}"/>
              </a:ext>
            </a:extLst>
          </p:cNvPr>
          <p:cNvSpPr>
            <a:spLocks/>
          </p:cNvSpPr>
          <p:nvPr/>
        </p:nvSpPr>
        <p:spPr bwMode="auto">
          <a:xfrm>
            <a:off x="3432174" y="31924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800061D7-982D-D946-9419-CE11B6D97523}"/>
              </a:ext>
            </a:extLst>
          </p:cNvPr>
          <p:cNvSpPr>
            <a:spLocks/>
          </p:cNvSpPr>
          <p:nvPr/>
        </p:nvSpPr>
        <p:spPr bwMode="auto">
          <a:xfrm>
            <a:off x="3582987" y="31924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D35DAEB5-9E5F-D54C-B0EC-A3A9B1E7C388}"/>
              </a:ext>
            </a:extLst>
          </p:cNvPr>
          <p:cNvSpPr>
            <a:spLocks/>
          </p:cNvSpPr>
          <p:nvPr/>
        </p:nvSpPr>
        <p:spPr bwMode="auto">
          <a:xfrm>
            <a:off x="3733799" y="31924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3F140A0B-C628-AB46-8496-993E8E06E492}"/>
              </a:ext>
            </a:extLst>
          </p:cNvPr>
          <p:cNvSpPr>
            <a:spLocks/>
          </p:cNvSpPr>
          <p:nvPr/>
        </p:nvSpPr>
        <p:spPr bwMode="auto">
          <a:xfrm>
            <a:off x="3884612" y="31924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276005FE-26D2-0E40-BC8C-381129F849CE}"/>
              </a:ext>
            </a:extLst>
          </p:cNvPr>
          <p:cNvSpPr>
            <a:spLocks/>
          </p:cNvSpPr>
          <p:nvPr/>
        </p:nvSpPr>
        <p:spPr bwMode="auto">
          <a:xfrm>
            <a:off x="4035424" y="31924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86811228-BCE2-374F-A4E2-80E975E8A149}"/>
              </a:ext>
            </a:extLst>
          </p:cNvPr>
          <p:cNvSpPr>
            <a:spLocks/>
          </p:cNvSpPr>
          <p:nvPr/>
        </p:nvSpPr>
        <p:spPr bwMode="auto">
          <a:xfrm>
            <a:off x="4186237" y="31924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095FA723-F5A4-8644-8EF0-58C4EE382774}"/>
              </a:ext>
            </a:extLst>
          </p:cNvPr>
          <p:cNvSpPr>
            <a:spLocks/>
          </p:cNvSpPr>
          <p:nvPr/>
        </p:nvSpPr>
        <p:spPr bwMode="auto">
          <a:xfrm>
            <a:off x="4337049" y="31924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66336B3D-F91D-E744-86F5-18A5A7321629}"/>
              </a:ext>
            </a:extLst>
          </p:cNvPr>
          <p:cNvSpPr>
            <a:spLocks/>
          </p:cNvSpPr>
          <p:nvPr/>
        </p:nvSpPr>
        <p:spPr bwMode="auto">
          <a:xfrm>
            <a:off x="4487862" y="31924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2EB3B4CC-4F47-C34F-A29F-A05CD5F820F5}"/>
              </a:ext>
            </a:extLst>
          </p:cNvPr>
          <p:cNvSpPr>
            <a:spLocks/>
          </p:cNvSpPr>
          <p:nvPr/>
        </p:nvSpPr>
        <p:spPr bwMode="auto">
          <a:xfrm>
            <a:off x="4638674" y="31924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7A9AAFD8-EDA3-9D48-A405-C7F7619B79BC}"/>
              </a:ext>
            </a:extLst>
          </p:cNvPr>
          <p:cNvSpPr>
            <a:spLocks/>
          </p:cNvSpPr>
          <p:nvPr/>
        </p:nvSpPr>
        <p:spPr bwMode="auto">
          <a:xfrm>
            <a:off x="4789487" y="31924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764AEA40-F798-5B41-ABE1-AE2D0E2BDBC3}"/>
              </a:ext>
            </a:extLst>
          </p:cNvPr>
          <p:cNvSpPr>
            <a:spLocks/>
          </p:cNvSpPr>
          <p:nvPr/>
        </p:nvSpPr>
        <p:spPr bwMode="auto">
          <a:xfrm>
            <a:off x="4940299" y="31924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2289B1A5-550D-8145-B7B5-2702E2F428EB}"/>
              </a:ext>
            </a:extLst>
          </p:cNvPr>
          <p:cNvSpPr>
            <a:spLocks/>
          </p:cNvSpPr>
          <p:nvPr/>
        </p:nvSpPr>
        <p:spPr bwMode="auto">
          <a:xfrm>
            <a:off x="5091112" y="31924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4C1716AB-636D-F442-B53D-0A7EA3745D8E}"/>
              </a:ext>
            </a:extLst>
          </p:cNvPr>
          <p:cNvSpPr>
            <a:spLocks/>
          </p:cNvSpPr>
          <p:nvPr/>
        </p:nvSpPr>
        <p:spPr bwMode="auto">
          <a:xfrm>
            <a:off x="5241924" y="31924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547E9103-D861-5041-B312-390C8477EFF5}"/>
              </a:ext>
            </a:extLst>
          </p:cNvPr>
          <p:cNvSpPr>
            <a:spLocks/>
          </p:cNvSpPr>
          <p:nvPr/>
        </p:nvSpPr>
        <p:spPr bwMode="auto">
          <a:xfrm>
            <a:off x="5392737" y="31924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BC73BB66-8226-D346-B5F2-D326AC23D4B3}"/>
              </a:ext>
            </a:extLst>
          </p:cNvPr>
          <p:cNvSpPr>
            <a:spLocks/>
          </p:cNvSpPr>
          <p:nvPr/>
        </p:nvSpPr>
        <p:spPr bwMode="auto">
          <a:xfrm>
            <a:off x="5543549" y="31924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092C8E09-E51A-AC44-91C0-EEC4AA7C1697}"/>
              </a:ext>
            </a:extLst>
          </p:cNvPr>
          <p:cNvSpPr>
            <a:spLocks/>
          </p:cNvSpPr>
          <p:nvPr/>
        </p:nvSpPr>
        <p:spPr bwMode="auto">
          <a:xfrm>
            <a:off x="5694362" y="31924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3B3EAB28-325E-D849-80CC-E0D4E7E07B2F}"/>
              </a:ext>
            </a:extLst>
          </p:cNvPr>
          <p:cNvSpPr>
            <a:spLocks/>
          </p:cNvSpPr>
          <p:nvPr/>
        </p:nvSpPr>
        <p:spPr bwMode="auto">
          <a:xfrm>
            <a:off x="5845174" y="31924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005215B1-609F-3746-8361-CE5048BFB9B2}"/>
              </a:ext>
            </a:extLst>
          </p:cNvPr>
          <p:cNvSpPr>
            <a:spLocks/>
          </p:cNvSpPr>
          <p:nvPr/>
        </p:nvSpPr>
        <p:spPr bwMode="auto">
          <a:xfrm>
            <a:off x="5995987" y="31924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676AE890-55DB-2346-A905-6D11035B3DB0}"/>
              </a:ext>
            </a:extLst>
          </p:cNvPr>
          <p:cNvSpPr>
            <a:spLocks/>
          </p:cNvSpPr>
          <p:nvPr/>
        </p:nvSpPr>
        <p:spPr bwMode="auto">
          <a:xfrm>
            <a:off x="6146799" y="31924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F295181B-8A6A-DE48-A46C-1197400DAAA8}"/>
              </a:ext>
            </a:extLst>
          </p:cNvPr>
          <p:cNvSpPr>
            <a:spLocks/>
          </p:cNvSpPr>
          <p:nvPr/>
        </p:nvSpPr>
        <p:spPr bwMode="auto">
          <a:xfrm>
            <a:off x="6297612" y="31924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AA58F85D-E6AA-BD42-8E6B-9DDAAD1906EF}"/>
              </a:ext>
            </a:extLst>
          </p:cNvPr>
          <p:cNvSpPr>
            <a:spLocks/>
          </p:cNvSpPr>
          <p:nvPr/>
        </p:nvSpPr>
        <p:spPr bwMode="auto">
          <a:xfrm>
            <a:off x="6448424" y="31924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224340E2-706E-2848-BBD3-3B241B0B3529}"/>
              </a:ext>
            </a:extLst>
          </p:cNvPr>
          <p:cNvSpPr>
            <a:spLocks/>
          </p:cNvSpPr>
          <p:nvPr/>
        </p:nvSpPr>
        <p:spPr bwMode="auto">
          <a:xfrm>
            <a:off x="6599237" y="31924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612F101A-7EE4-E440-9268-494176D72C9F}"/>
              </a:ext>
            </a:extLst>
          </p:cNvPr>
          <p:cNvSpPr>
            <a:spLocks/>
          </p:cNvSpPr>
          <p:nvPr/>
        </p:nvSpPr>
        <p:spPr bwMode="auto">
          <a:xfrm>
            <a:off x="6750049" y="31924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6C9924AA-977A-0242-9F49-6531D9889741}"/>
              </a:ext>
            </a:extLst>
          </p:cNvPr>
          <p:cNvSpPr>
            <a:spLocks/>
          </p:cNvSpPr>
          <p:nvPr/>
        </p:nvSpPr>
        <p:spPr bwMode="auto">
          <a:xfrm>
            <a:off x="6900862" y="31924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23C15366-7027-BC45-BFFB-144C7854CFD6}"/>
              </a:ext>
            </a:extLst>
          </p:cNvPr>
          <p:cNvSpPr>
            <a:spLocks/>
          </p:cNvSpPr>
          <p:nvPr/>
        </p:nvSpPr>
        <p:spPr bwMode="auto">
          <a:xfrm>
            <a:off x="7051674" y="31924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E229E751-9880-7B48-8F41-95D6750484B6}"/>
              </a:ext>
            </a:extLst>
          </p:cNvPr>
          <p:cNvSpPr>
            <a:spLocks/>
          </p:cNvSpPr>
          <p:nvPr/>
        </p:nvSpPr>
        <p:spPr bwMode="auto">
          <a:xfrm>
            <a:off x="7202487" y="31924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FA96392A-93B2-4844-A879-ECE22E6DAC8E}"/>
              </a:ext>
            </a:extLst>
          </p:cNvPr>
          <p:cNvSpPr>
            <a:spLocks/>
          </p:cNvSpPr>
          <p:nvPr/>
        </p:nvSpPr>
        <p:spPr bwMode="auto">
          <a:xfrm>
            <a:off x="7353299" y="31924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E776AA40-DEBF-804A-95B2-43F9F30008ED}"/>
              </a:ext>
            </a:extLst>
          </p:cNvPr>
          <p:cNvSpPr>
            <a:spLocks/>
          </p:cNvSpPr>
          <p:nvPr/>
        </p:nvSpPr>
        <p:spPr bwMode="auto">
          <a:xfrm>
            <a:off x="7504112" y="31924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5536D63E-3406-AD4C-98DA-8B7C7B73C82D}"/>
              </a:ext>
            </a:extLst>
          </p:cNvPr>
          <p:cNvSpPr>
            <a:spLocks/>
          </p:cNvSpPr>
          <p:nvPr/>
        </p:nvSpPr>
        <p:spPr bwMode="auto">
          <a:xfrm>
            <a:off x="7654924" y="31924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A7D4BF3C-D94F-D640-84C5-01CF0B8551D9}"/>
              </a:ext>
            </a:extLst>
          </p:cNvPr>
          <p:cNvSpPr>
            <a:spLocks/>
          </p:cNvSpPr>
          <p:nvPr/>
        </p:nvSpPr>
        <p:spPr bwMode="auto">
          <a:xfrm>
            <a:off x="7805737" y="31924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4856263C-7870-2548-8CF9-4225FF06191F}"/>
              </a:ext>
            </a:extLst>
          </p:cNvPr>
          <p:cNvSpPr>
            <a:spLocks/>
          </p:cNvSpPr>
          <p:nvPr/>
        </p:nvSpPr>
        <p:spPr bwMode="auto">
          <a:xfrm>
            <a:off x="7956549" y="31924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D004634B-C383-5946-BFED-CC0E6FC02AE7}"/>
              </a:ext>
            </a:extLst>
          </p:cNvPr>
          <p:cNvSpPr>
            <a:spLocks/>
          </p:cNvSpPr>
          <p:nvPr/>
        </p:nvSpPr>
        <p:spPr bwMode="auto">
          <a:xfrm>
            <a:off x="8107362" y="31924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06921801-AB55-5241-982F-4B4D854CA9B0}"/>
              </a:ext>
            </a:extLst>
          </p:cNvPr>
          <p:cNvSpPr>
            <a:spLocks/>
          </p:cNvSpPr>
          <p:nvPr/>
        </p:nvSpPr>
        <p:spPr bwMode="auto">
          <a:xfrm>
            <a:off x="8258174" y="31924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346C000E-90D6-AF4A-973B-302933292F7C}"/>
              </a:ext>
            </a:extLst>
          </p:cNvPr>
          <p:cNvSpPr>
            <a:spLocks/>
          </p:cNvSpPr>
          <p:nvPr/>
        </p:nvSpPr>
        <p:spPr bwMode="auto">
          <a:xfrm>
            <a:off x="8408987" y="31924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46414EFC-D010-F742-9838-B25BB496927F}"/>
              </a:ext>
            </a:extLst>
          </p:cNvPr>
          <p:cNvSpPr>
            <a:spLocks/>
          </p:cNvSpPr>
          <p:nvPr/>
        </p:nvSpPr>
        <p:spPr bwMode="auto">
          <a:xfrm>
            <a:off x="8559799" y="31924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70E9B39E-A446-224E-A059-5137451ED273}"/>
              </a:ext>
            </a:extLst>
          </p:cNvPr>
          <p:cNvSpPr>
            <a:spLocks/>
          </p:cNvSpPr>
          <p:nvPr/>
        </p:nvSpPr>
        <p:spPr bwMode="auto">
          <a:xfrm>
            <a:off x="8710612" y="31924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53BC617D-9F4E-E94D-A095-7B6DB6501D9F}"/>
              </a:ext>
            </a:extLst>
          </p:cNvPr>
          <p:cNvSpPr>
            <a:spLocks/>
          </p:cNvSpPr>
          <p:nvPr/>
        </p:nvSpPr>
        <p:spPr bwMode="auto">
          <a:xfrm>
            <a:off x="8861424" y="31924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343F5899-5A1D-D04E-9B28-C319F41DBF24}"/>
              </a:ext>
            </a:extLst>
          </p:cNvPr>
          <p:cNvSpPr>
            <a:spLocks/>
          </p:cNvSpPr>
          <p:nvPr/>
        </p:nvSpPr>
        <p:spPr bwMode="auto">
          <a:xfrm>
            <a:off x="9012237" y="31924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FA340DDE-8F2D-6E4D-BD77-C8AD7E1A0A6D}"/>
              </a:ext>
            </a:extLst>
          </p:cNvPr>
          <p:cNvSpPr>
            <a:spLocks/>
          </p:cNvSpPr>
          <p:nvPr/>
        </p:nvSpPr>
        <p:spPr bwMode="auto">
          <a:xfrm>
            <a:off x="9163049" y="31924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EA27B22F-58C0-0544-AE80-17845FC672A1}"/>
              </a:ext>
            </a:extLst>
          </p:cNvPr>
          <p:cNvSpPr>
            <a:spLocks/>
          </p:cNvSpPr>
          <p:nvPr/>
        </p:nvSpPr>
        <p:spPr bwMode="auto">
          <a:xfrm>
            <a:off x="9313862" y="31924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4D6D071C-93E8-DC42-8EA8-D0A63AF8328F}"/>
              </a:ext>
            </a:extLst>
          </p:cNvPr>
          <p:cNvSpPr>
            <a:spLocks/>
          </p:cNvSpPr>
          <p:nvPr/>
        </p:nvSpPr>
        <p:spPr bwMode="auto">
          <a:xfrm>
            <a:off x="9464674" y="31924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162E78CD-0319-CE41-8731-D30FDD8DE621}"/>
              </a:ext>
            </a:extLst>
          </p:cNvPr>
          <p:cNvSpPr>
            <a:spLocks/>
          </p:cNvSpPr>
          <p:nvPr/>
        </p:nvSpPr>
        <p:spPr bwMode="auto">
          <a:xfrm>
            <a:off x="9617074" y="31924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EDDE5602-7231-F54F-9411-169FD8868896}"/>
              </a:ext>
            </a:extLst>
          </p:cNvPr>
          <p:cNvSpPr>
            <a:spLocks/>
          </p:cNvSpPr>
          <p:nvPr/>
        </p:nvSpPr>
        <p:spPr bwMode="auto">
          <a:xfrm>
            <a:off x="2225674" y="30400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D4DB272F-5488-3645-BA1E-0FC20C4A1D14}"/>
              </a:ext>
            </a:extLst>
          </p:cNvPr>
          <p:cNvSpPr>
            <a:spLocks/>
          </p:cNvSpPr>
          <p:nvPr/>
        </p:nvSpPr>
        <p:spPr bwMode="auto">
          <a:xfrm>
            <a:off x="2376487" y="30400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517628F1-BE3A-694D-AF93-2763EB85EE22}"/>
              </a:ext>
            </a:extLst>
          </p:cNvPr>
          <p:cNvSpPr>
            <a:spLocks/>
          </p:cNvSpPr>
          <p:nvPr/>
        </p:nvSpPr>
        <p:spPr bwMode="auto">
          <a:xfrm>
            <a:off x="2527299" y="30400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18801881-0108-D048-87B7-4472B8AB2D8E}"/>
              </a:ext>
            </a:extLst>
          </p:cNvPr>
          <p:cNvSpPr>
            <a:spLocks/>
          </p:cNvSpPr>
          <p:nvPr/>
        </p:nvSpPr>
        <p:spPr bwMode="auto">
          <a:xfrm>
            <a:off x="2678112" y="30400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BDC4D5D9-351F-B747-910E-DDD957138D2A}"/>
              </a:ext>
            </a:extLst>
          </p:cNvPr>
          <p:cNvSpPr>
            <a:spLocks/>
          </p:cNvSpPr>
          <p:nvPr/>
        </p:nvSpPr>
        <p:spPr bwMode="auto">
          <a:xfrm>
            <a:off x="2828924" y="30400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B2E1D604-F5FE-C642-AFB8-4D78294F25F2}"/>
              </a:ext>
            </a:extLst>
          </p:cNvPr>
          <p:cNvSpPr>
            <a:spLocks/>
          </p:cNvSpPr>
          <p:nvPr/>
        </p:nvSpPr>
        <p:spPr bwMode="auto">
          <a:xfrm>
            <a:off x="2979737" y="30400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7CBEC235-4A83-FB45-84FA-6CD8F0A48C74}"/>
              </a:ext>
            </a:extLst>
          </p:cNvPr>
          <p:cNvSpPr>
            <a:spLocks/>
          </p:cNvSpPr>
          <p:nvPr/>
        </p:nvSpPr>
        <p:spPr bwMode="auto">
          <a:xfrm>
            <a:off x="3130549" y="30400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60DAE0B9-5BD9-A845-B429-26C02DFDF896}"/>
              </a:ext>
            </a:extLst>
          </p:cNvPr>
          <p:cNvSpPr>
            <a:spLocks/>
          </p:cNvSpPr>
          <p:nvPr/>
        </p:nvSpPr>
        <p:spPr bwMode="auto">
          <a:xfrm>
            <a:off x="3281362" y="30400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12F05271-EB86-AA48-AB14-534CDC1A2693}"/>
              </a:ext>
            </a:extLst>
          </p:cNvPr>
          <p:cNvSpPr>
            <a:spLocks/>
          </p:cNvSpPr>
          <p:nvPr/>
        </p:nvSpPr>
        <p:spPr bwMode="auto">
          <a:xfrm>
            <a:off x="3432174" y="30400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BCB8FB4F-532D-EC43-BE48-594D54817918}"/>
              </a:ext>
            </a:extLst>
          </p:cNvPr>
          <p:cNvSpPr>
            <a:spLocks/>
          </p:cNvSpPr>
          <p:nvPr/>
        </p:nvSpPr>
        <p:spPr bwMode="auto">
          <a:xfrm>
            <a:off x="3582987" y="30400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FD560072-778F-6B4C-8FF5-574608E5DDC3}"/>
              </a:ext>
            </a:extLst>
          </p:cNvPr>
          <p:cNvSpPr>
            <a:spLocks/>
          </p:cNvSpPr>
          <p:nvPr/>
        </p:nvSpPr>
        <p:spPr bwMode="auto">
          <a:xfrm>
            <a:off x="3733799" y="30400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8E222546-7A74-9843-A370-015BF057985E}"/>
              </a:ext>
            </a:extLst>
          </p:cNvPr>
          <p:cNvSpPr>
            <a:spLocks/>
          </p:cNvSpPr>
          <p:nvPr/>
        </p:nvSpPr>
        <p:spPr bwMode="auto">
          <a:xfrm>
            <a:off x="3884612" y="30400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F7829C94-92BE-B347-8EB5-F6906E722705}"/>
              </a:ext>
            </a:extLst>
          </p:cNvPr>
          <p:cNvSpPr>
            <a:spLocks/>
          </p:cNvSpPr>
          <p:nvPr/>
        </p:nvSpPr>
        <p:spPr bwMode="auto">
          <a:xfrm>
            <a:off x="4035424" y="30400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9778BE5A-A1AB-1943-B61F-95420F3E61B3}"/>
              </a:ext>
            </a:extLst>
          </p:cNvPr>
          <p:cNvSpPr>
            <a:spLocks/>
          </p:cNvSpPr>
          <p:nvPr/>
        </p:nvSpPr>
        <p:spPr bwMode="auto">
          <a:xfrm>
            <a:off x="4186237" y="30400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7BB9D574-975F-7646-A39C-3E0CCFD324F8}"/>
              </a:ext>
            </a:extLst>
          </p:cNvPr>
          <p:cNvSpPr>
            <a:spLocks/>
          </p:cNvSpPr>
          <p:nvPr/>
        </p:nvSpPr>
        <p:spPr bwMode="auto">
          <a:xfrm>
            <a:off x="4337049" y="30400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02746C68-0030-6246-A32A-201639600118}"/>
              </a:ext>
            </a:extLst>
          </p:cNvPr>
          <p:cNvSpPr>
            <a:spLocks/>
          </p:cNvSpPr>
          <p:nvPr/>
        </p:nvSpPr>
        <p:spPr bwMode="auto">
          <a:xfrm>
            <a:off x="4487862" y="30400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18AB90A5-1B1E-B146-9354-D9703FBB6982}"/>
              </a:ext>
            </a:extLst>
          </p:cNvPr>
          <p:cNvSpPr>
            <a:spLocks/>
          </p:cNvSpPr>
          <p:nvPr/>
        </p:nvSpPr>
        <p:spPr bwMode="auto">
          <a:xfrm>
            <a:off x="4638674" y="30400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70C9A44B-4155-EC4F-A86D-B1B461252AB4}"/>
              </a:ext>
            </a:extLst>
          </p:cNvPr>
          <p:cNvSpPr>
            <a:spLocks/>
          </p:cNvSpPr>
          <p:nvPr/>
        </p:nvSpPr>
        <p:spPr bwMode="auto">
          <a:xfrm>
            <a:off x="4789487" y="30400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FDA824FA-AA73-4748-8306-7E103243F826}"/>
              </a:ext>
            </a:extLst>
          </p:cNvPr>
          <p:cNvSpPr>
            <a:spLocks/>
          </p:cNvSpPr>
          <p:nvPr/>
        </p:nvSpPr>
        <p:spPr bwMode="auto">
          <a:xfrm>
            <a:off x="4940299" y="30400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39E7ABCF-1A8B-A641-B8C3-1016FCE9A199}"/>
              </a:ext>
            </a:extLst>
          </p:cNvPr>
          <p:cNvSpPr>
            <a:spLocks/>
          </p:cNvSpPr>
          <p:nvPr/>
        </p:nvSpPr>
        <p:spPr bwMode="auto">
          <a:xfrm>
            <a:off x="5091112" y="30400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D5572B90-F411-D74E-9266-B2161A298410}"/>
              </a:ext>
            </a:extLst>
          </p:cNvPr>
          <p:cNvSpPr>
            <a:spLocks/>
          </p:cNvSpPr>
          <p:nvPr/>
        </p:nvSpPr>
        <p:spPr bwMode="auto">
          <a:xfrm>
            <a:off x="5241924" y="30400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98" name="Oval 97">
            <a:extLst>
              <a:ext uri="{FF2B5EF4-FFF2-40B4-BE49-F238E27FC236}">
                <a16:creationId xmlns:a16="http://schemas.microsoft.com/office/drawing/2014/main" id="{2F191C50-266D-5C41-ADA6-C5CF5C2C69C2}"/>
              </a:ext>
            </a:extLst>
          </p:cNvPr>
          <p:cNvSpPr>
            <a:spLocks/>
          </p:cNvSpPr>
          <p:nvPr/>
        </p:nvSpPr>
        <p:spPr bwMode="auto">
          <a:xfrm>
            <a:off x="5392737" y="30400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CFFF76AA-344B-6845-986F-DD70CC8B0667}"/>
              </a:ext>
            </a:extLst>
          </p:cNvPr>
          <p:cNvSpPr>
            <a:spLocks/>
          </p:cNvSpPr>
          <p:nvPr/>
        </p:nvSpPr>
        <p:spPr bwMode="auto">
          <a:xfrm>
            <a:off x="5543549" y="30400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81BE0ECB-1A26-BB4B-B2EF-252EFBC049DA}"/>
              </a:ext>
            </a:extLst>
          </p:cNvPr>
          <p:cNvSpPr>
            <a:spLocks/>
          </p:cNvSpPr>
          <p:nvPr/>
        </p:nvSpPr>
        <p:spPr bwMode="auto">
          <a:xfrm>
            <a:off x="5694362" y="30400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49436189-5605-7144-8A60-008606BB9077}"/>
              </a:ext>
            </a:extLst>
          </p:cNvPr>
          <p:cNvSpPr>
            <a:spLocks/>
          </p:cNvSpPr>
          <p:nvPr/>
        </p:nvSpPr>
        <p:spPr bwMode="auto">
          <a:xfrm>
            <a:off x="5845174" y="30400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829B7F7B-C36C-1F43-840A-23601AEFF102}"/>
              </a:ext>
            </a:extLst>
          </p:cNvPr>
          <p:cNvSpPr>
            <a:spLocks/>
          </p:cNvSpPr>
          <p:nvPr/>
        </p:nvSpPr>
        <p:spPr bwMode="auto">
          <a:xfrm>
            <a:off x="5995987" y="30400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CEC2109D-E195-D54C-B299-A6DC1CD7A3D8}"/>
              </a:ext>
            </a:extLst>
          </p:cNvPr>
          <p:cNvSpPr>
            <a:spLocks/>
          </p:cNvSpPr>
          <p:nvPr/>
        </p:nvSpPr>
        <p:spPr bwMode="auto">
          <a:xfrm>
            <a:off x="6146799" y="30400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id="{EC45EE1D-8532-A14C-A8A2-662DC32CE34E}"/>
              </a:ext>
            </a:extLst>
          </p:cNvPr>
          <p:cNvSpPr>
            <a:spLocks/>
          </p:cNvSpPr>
          <p:nvPr/>
        </p:nvSpPr>
        <p:spPr bwMode="auto">
          <a:xfrm>
            <a:off x="6297612" y="30400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05" name="Oval 104">
            <a:extLst>
              <a:ext uri="{FF2B5EF4-FFF2-40B4-BE49-F238E27FC236}">
                <a16:creationId xmlns:a16="http://schemas.microsoft.com/office/drawing/2014/main" id="{EFB0F1BD-725D-234B-AD55-CB6BA89DE1E7}"/>
              </a:ext>
            </a:extLst>
          </p:cNvPr>
          <p:cNvSpPr>
            <a:spLocks/>
          </p:cNvSpPr>
          <p:nvPr/>
        </p:nvSpPr>
        <p:spPr bwMode="auto">
          <a:xfrm>
            <a:off x="6448424" y="30400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1AFCB8D4-4D54-FF40-A93E-9CD1C958F669}"/>
              </a:ext>
            </a:extLst>
          </p:cNvPr>
          <p:cNvSpPr>
            <a:spLocks/>
          </p:cNvSpPr>
          <p:nvPr/>
        </p:nvSpPr>
        <p:spPr bwMode="auto">
          <a:xfrm>
            <a:off x="6599237" y="30400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42B09A16-A715-444D-9584-5F707330FBBE}"/>
              </a:ext>
            </a:extLst>
          </p:cNvPr>
          <p:cNvSpPr>
            <a:spLocks/>
          </p:cNvSpPr>
          <p:nvPr/>
        </p:nvSpPr>
        <p:spPr bwMode="auto">
          <a:xfrm>
            <a:off x="6750049" y="30400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5563026A-B941-AC47-9806-B836AA9FFAA0}"/>
              </a:ext>
            </a:extLst>
          </p:cNvPr>
          <p:cNvSpPr>
            <a:spLocks/>
          </p:cNvSpPr>
          <p:nvPr/>
        </p:nvSpPr>
        <p:spPr bwMode="auto">
          <a:xfrm>
            <a:off x="6900862" y="30400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C404DAC1-A222-0E42-8B92-EE32E2FC3BBD}"/>
              </a:ext>
            </a:extLst>
          </p:cNvPr>
          <p:cNvSpPr>
            <a:spLocks/>
          </p:cNvSpPr>
          <p:nvPr/>
        </p:nvSpPr>
        <p:spPr bwMode="auto">
          <a:xfrm>
            <a:off x="7051674" y="30400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EFC2555F-3891-0344-A2AC-5E8FDE9AC354}"/>
              </a:ext>
            </a:extLst>
          </p:cNvPr>
          <p:cNvSpPr>
            <a:spLocks/>
          </p:cNvSpPr>
          <p:nvPr/>
        </p:nvSpPr>
        <p:spPr bwMode="auto">
          <a:xfrm>
            <a:off x="7202487" y="30400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5BA61A51-BE30-6645-9393-23F27F70F831}"/>
              </a:ext>
            </a:extLst>
          </p:cNvPr>
          <p:cNvSpPr>
            <a:spLocks/>
          </p:cNvSpPr>
          <p:nvPr/>
        </p:nvSpPr>
        <p:spPr bwMode="auto">
          <a:xfrm>
            <a:off x="7353299" y="30400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id="{ABA7242E-7C1A-4345-89C8-61E253D95104}"/>
              </a:ext>
            </a:extLst>
          </p:cNvPr>
          <p:cNvSpPr>
            <a:spLocks/>
          </p:cNvSpPr>
          <p:nvPr/>
        </p:nvSpPr>
        <p:spPr bwMode="auto">
          <a:xfrm>
            <a:off x="7504112" y="30400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13" name="Oval 112">
            <a:extLst>
              <a:ext uri="{FF2B5EF4-FFF2-40B4-BE49-F238E27FC236}">
                <a16:creationId xmlns:a16="http://schemas.microsoft.com/office/drawing/2014/main" id="{C4202777-08C6-D449-AA64-D7E66E4E4F72}"/>
              </a:ext>
            </a:extLst>
          </p:cNvPr>
          <p:cNvSpPr>
            <a:spLocks/>
          </p:cNvSpPr>
          <p:nvPr/>
        </p:nvSpPr>
        <p:spPr bwMode="auto">
          <a:xfrm>
            <a:off x="7654924" y="30400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14" name="Oval 113">
            <a:extLst>
              <a:ext uri="{FF2B5EF4-FFF2-40B4-BE49-F238E27FC236}">
                <a16:creationId xmlns:a16="http://schemas.microsoft.com/office/drawing/2014/main" id="{85E1DB18-A136-A547-A967-63262DDFA4AC}"/>
              </a:ext>
            </a:extLst>
          </p:cNvPr>
          <p:cNvSpPr>
            <a:spLocks/>
          </p:cNvSpPr>
          <p:nvPr/>
        </p:nvSpPr>
        <p:spPr bwMode="auto">
          <a:xfrm>
            <a:off x="7805737" y="30400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id="{A7A0255A-C8EF-4449-BC4B-146E3906DC6C}"/>
              </a:ext>
            </a:extLst>
          </p:cNvPr>
          <p:cNvSpPr>
            <a:spLocks/>
          </p:cNvSpPr>
          <p:nvPr/>
        </p:nvSpPr>
        <p:spPr bwMode="auto">
          <a:xfrm>
            <a:off x="7956549" y="30400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16" name="Oval 115">
            <a:extLst>
              <a:ext uri="{FF2B5EF4-FFF2-40B4-BE49-F238E27FC236}">
                <a16:creationId xmlns:a16="http://schemas.microsoft.com/office/drawing/2014/main" id="{627CBE08-B358-9F4F-A5AC-9FA8374BABC4}"/>
              </a:ext>
            </a:extLst>
          </p:cNvPr>
          <p:cNvSpPr>
            <a:spLocks/>
          </p:cNvSpPr>
          <p:nvPr/>
        </p:nvSpPr>
        <p:spPr bwMode="auto">
          <a:xfrm>
            <a:off x="8107362" y="30400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17" name="Oval 116">
            <a:extLst>
              <a:ext uri="{FF2B5EF4-FFF2-40B4-BE49-F238E27FC236}">
                <a16:creationId xmlns:a16="http://schemas.microsoft.com/office/drawing/2014/main" id="{86F6BBEB-B709-F94F-AAE1-B3FAFA54E0D4}"/>
              </a:ext>
            </a:extLst>
          </p:cNvPr>
          <p:cNvSpPr>
            <a:spLocks/>
          </p:cNvSpPr>
          <p:nvPr/>
        </p:nvSpPr>
        <p:spPr bwMode="auto">
          <a:xfrm>
            <a:off x="8258174" y="30400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18" name="Oval 117">
            <a:extLst>
              <a:ext uri="{FF2B5EF4-FFF2-40B4-BE49-F238E27FC236}">
                <a16:creationId xmlns:a16="http://schemas.microsoft.com/office/drawing/2014/main" id="{DBB997AD-8DEC-1F4C-A9C9-4C235922E2DC}"/>
              </a:ext>
            </a:extLst>
          </p:cNvPr>
          <p:cNvSpPr>
            <a:spLocks/>
          </p:cNvSpPr>
          <p:nvPr/>
        </p:nvSpPr>
        <p:spPr bwMode="auto">
          <a:xfrm>
            <a:off x="8408987" y="30400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19" name="Oval 118">
            <a:extLst>
              <a:ext uri="{FF2B5EF4-FFF2-40B4-BE49-F238E27FC236}">
                <a16:creationId xmlns:a16="http://schemas.microsoft.com/office/drawing/2014/main" id="{E2807DC4-116E-2F4E-9892-08D5295B982A}"/>
              </a:ext>
            </a:extLst>
          </p:cNvPr>
          <p:cNvSpPr>
            <a:spLocks/>
          </p:cNvSpPr>
          <p:nvPr/>
        </p:nvSpPr>
        <p:spPr bwMode="auto">
          <a:xfrm>
            <a:off x="8559799" y="30400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20" name="Oval 119">
            <a:extLst>
              <a:ext uri="{FF2B5EF4-FFF2-40B4-BE49-F238E27FC236}">
                <a16:creationId xmlns:a16="http://schemas.microsoft.com/office/drawing/2014/main" id="{ED2DBE0B-9F5D-6B4E-9BEB-404442055A17}"/>
              </a:ext>
            </a:extLst>
          </p:cNvPr>
          <p:cNvSpPr>
            <a:spLocks/>
          </p:cNvSpPr>
          <p:nvPr/>
        </p:nvSpPr>
        <p:spPr bwMode="auto">
          <a:xfrm>
            <a:off x="8710612" y="30400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21" name="Oval 120">
            <a:extLst>
              <a:ext uri="{FF2B5EF4-FFF2-40B4-BE49-F238E27FC236}">
                <a16:creationId xmlns:a16="http://schemas.microsoft.com/office/drawing/2014/main" id="{EF565F9E-7891-184B-8BBB-E229C70B60FA}"/>
              </a:ext>
            </a:extLst>
          </p:cNvPr>
          <p:cNvSpPr>
            <a:spLocks/>
          </p:cNvSpPr>
          <p:nvPr/>
        </p:nvSpPr>
        <p:spPr bwMode="auto">
          <a:xfrm>
            <a:off x="8861424" y="30400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22" name="Oval 121">
            <a:extLst>
              <a:ext uri="{FF2B5EF4-FFF2-40B4-BE49-F238E27FC236}">
                <a16:creationId xmlns:a16="http://schemas.microsoft.com/office/drawing/2014/main" id="{3473E498-4FCE-5A44-86AC-F54328EF6856}"/>
              </a:ext>
            </a:extLst>
          </p:cNvPr>
          <p:cNvSpPr>
            <a:spLocks/>
          </p:cNvSpPr>
          <p:nvPr/>
        </p:nvSpPr>
        <p:spPr bwMode="auto">
          <a:xfrm>
            <a:off x="9012237" y="30400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23" name="Oval 122">
            <a:extLst>
              <a:ext uri="{FF2B5EF4-FFF2-40B4-BE49-F238E27FC236}">
                <a16:creationId xmlns:a16="http://schemas.microsoft.com/office/drawing/2014/main" id="{9C0AE35E-48FD-7346-A37D-E9D1286CDEB0}"/>
              </a:ext>
            </a:extLst>
          </p:cNvPr>
          <p:cNvSpPr>
            <a:spLocks/>
          </p:cNvSpPr>
          <p:nvPr/>
        </p:nvSpPr>
        <p:spPr bwMode="auto">
          <a:xfrm>
            <a:off x="9163049" y="30400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24" name="Oval 123">
            <a:extLst>
              <a:ext uri="{FF2B5EF4-FFF2-40B4-BE49-F238E27FC236}">
                <a16:creationId xmlns:a16="http://schemas.microsoft.com/office/drawing/2014/main" id="{2A3A3929-DC0C-E441-B1E7-091607BCCAF0}"/>
              </a:ext>
            </a:extLst>
          </p:cNvPr>
          <p:cNvSpPr>
            <a:spLocks/>
          </p:cNvSpPr>
          <p:nvPr/>
        </p:nvSpPr>
        <p:spPr bwMode="auto">
          <a:xfrm>
            <a:off x="9313862" y="30400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25" name="Oval 124">
            <a:extLst>
              <a:ext uri="{FF2B5EF4-FFF2-40B4-BE49-F238E27FC236}">
                <a16:creationId xmlns:a16="http://schemas.microsoft.com/office/drawing/2014/main" id="{942FE887-801B-304E-A8F7-8F3DBF11EBB7}"/>
              </a:ext>
            </a:extLst>
          </p:cNvPr>
          <p:cNvSpPr>
            <a:spLocks/>
          </p:cNvSpPr>
          <p:nvPr/>
        </p:nvSpPr>
        <p:spPr bwMode="auto">
          <a:xfrm>
            <a:off x="9464674" y="30400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26" name="Oval 125">
            <a:extLst>
              <a:ext uri="{FF2B5EF4-FFF2-40B4-BE49-F238E27FC236}">
                <a16:creationId xmlns:a16="http://schemas.microsoft.com/office/drawing/2014/main" id="{17DB7D35-FBE4-A346-A3E1-9336499CAE79}"/>
              </a:ext>
            </a:extLst>
          </p:cNvPr>
          <p:cNvSpPr>
            <a:spLocks/>
          </p:cNvSpPr>
          <p:nvPr/>
        </p:nvSpPr>
        <p:spPr bwMode="auto">
          <a:xfrm>
            <a:off x="9617074" y="30400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27" name="Oval 126">
            <a:extLst>
              <a:ext uri="{FF2B5EF4-FFF2-40B4-BE49-F238E27FC236}">
                <a16:creationId xmlns:a16="http://schemas.microsoft.com/office/drawing/2014/main" id="{7A59F942-2AAC-464D-84AD-947CDC989B0C}"/>
              </a:ext>
            </a:extLst>
          </p:cNvPr>
          <p:cNvSpPr>
            <a:spLocks/>
          </p:cNvSpPr>
          <p:nvPr/>
        </p:nvSpPr>
        <p:spPr bwMode="auto">
          <a:xfrm>
            <a:off x="2225674" y="28876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28" name="Oval 127">
            <a:extLst>
              <a:ext uri="{FF2B5EF4-FFF2-40B4-BE49-F238E27FC236}">
                <a16:creationId xmlns:a16="http://schemas.microsoft.com/office/drawing/2014/main" id="{4858D2FE-EE11-4E47-912A-79B46E335237}"/>
              </a:ext>
            </a:extLst>
          </p:cNvPr>
          <p:cNvSpPr>
            <a:spLocks/>
          </p:cNvSpPr>
          <p:nvPr/>
        </p:nvSpPr>
        <p:spPr bwMode="auto">
          <a:xfrm>
            <a:off x="2376487" y="28876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29" name="Oval 128">
            <a:extLst>
              <a:ext uri="{FF2B5EF4-FFF2-40B4-BE49-F238E27FC236}">
                <a16:creationId xmlns:a16="http://schemas.microsoft.com/office/drawing/2014/main" id="{5DC44122-0F2C-BC48-841D-46EDB9AE1D7D}"/>
              </a:ext>
            </a:extLst>
          </p:cNvPr>
          <p:cNvSpPr>
            <a:spLocks/>
          </p:cNvSpPr>
          <p:nvPr/>
        </p:nvSpPr>
        <p:spPr bwMode="auto">
          <a:xfrm>
            <a:off x="2527299" y="28876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30" name="Oval 129">
            <a:extLst>
              <a:ext uri="{FF2B5EF4-FFF2-40B4-BE49-F238E27FC236}">
                <a16:creationId xmlns:a16="http://schemas.microsoft.com/office/drawing/2014/main" id="{99214C4E-CFB6-8F4C-A452-78268346C093}"/>
              </a:ext>
            </a:extLst>
          </p:cNvPr>
          <p:cNvSpPr>
            <a:spLocks/>
          </p:cNvSpPr>
          <p:nvPr/>
        </p:nvSpPr>
        <p:spPr bwMode="auto">
          <a:xfrm>
            <a:off x="2678112" y="28876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31" name="Oval 130">
            <a:extLst>
              <a:ext uri="{FF2B5EF4-FFF2-40B4-BE49-F238E27FC236}">
                <a16:creationId xmlns:a16="http://schemas.microsoft.com/office/drawing/2014/main" id="{0C6DF6BD-0EB9-1245-8176-62C2E53E00F2}"/>
              </a:ext>
            </a:extLst>
          </p:cNvPr>
          <p:cNvSpPr>
            <a:spLocks/>
          </p:cNvSpPr>
          <p:nvPr/>
        </p:nvSpPr>
        <p:spPr bwMode="auto">
          <a:xfrm>
            <a:off x="2828924" y="28876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32" name="Oval 131">
            <a:extLst>
              <a:ext uri="{FF2B5EF4-FFF2-40B4-BE49-F238E27FC236}">
                <a16:creationId xmlns:a16="http://schemas.microsoft.com/office/drawing/2014/main" id="{65A5D019-F27E-BB42-922F-10C81CA51643}"/>
              </a:ext>
            </a:extLst>
          </p:cNvPr>
          <p:cNvSpPr>
            <a:spLocks/>
          </p:cNvSpPr>
          <p:nvPr/>
        </p:nvSpPr>
        <p:spPr bwMode="auto">
          <a:xfrm>
            <a:off x="2979737" y="28876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33" name="Oval 132">
            <a:extLst>
              <a:ext uri="{FF2B5EF4-FFF2-40B4-BE49-F238E27FC236}">
                <a16:creationId xmlns:a16="http://schemas.microsoft.com/office/drawing/2014/main" id="{8F5C8784-32FE-0A48-BD12-A68A633A8078}"/>
              </a:ext>
            </a:extLst>
          </p:cNvPr>
          <p:cNvSpPr>
            <a:spLocks/>
          </p:cNvSpPr>
          <p:nvPr/>
        </p:nvSpPr>
        <p:spPr bwMode="auto">
          <a:xfrm>
            <a:off x="3130549" y="28876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34" name="Oval 133">
            <a:extLst>
              <a:ext uri="{FF2B5EF4-FFF2-40B4-BE49-F238E27FC236}">
                <a16:creationId xmlns:a16="http://schemas.microsoft.com/office/drawing/2014/main" id="{6FB1A1EF-8911-0849-9B7B-B2CC6ED909A2}"/>
              </a:ext>
            </a:extLst>
          </p:cNvPr>
          <p:cNvSpPr>
            <a:spLocks/>
          </p:cNvSpPr>
          <p:nvPr/>
        </p:nvSpPr>
        <p:spPr bwMode="auto">
          <a:xfrm>
            <a:off x="3281362" y="28876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35" name="Oval 134">
            <a:extLst>
              <a:ext uri="{FF2B5EF4-FFF2-40B4-BE49-F238E27FC236}">
                <a16:creationId xmlns:a16="http://schemas.microsoft.com/office/drawing/2014/main" id="{66267845-F9BF-A74A-A947-9AEF1823FE0E}"/>
              </a:ext>
            </a:extLst>
          </p:cNvPr>
          <p:cNvSpPr>
            <a:spLocks/>
          </p:cNvSpPr>
          <p:nvPr/>
        </p:nvSpPr>
        <p:spPr bwMode="auto">
          <a:xfrm>
            <a:off x="3432174" y="28876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36" name="Oval 135">
            <a:extLst>
              <a:ext uri="{FF2B5EF4-FFF2-40B4-BE49-F238E27FC236}">
                <a16:creationId xmlns:a16="http://schemas.microsoft.com/office/drawing/2014/main" id="{4EED91E2-3E59-9D4A-BDCD-C70BB39710A1}"/>
              </a:ext>
            </a:extLst>
          </p:cNvPr>
          <p:cNvSpPr>
            <a:spLocks/>
          </p:cNvSpPr>
          <p:nvPr/>
        </p:nvSpPr>
        <p:spPr bwMode="auto">
          <a:xfrm>
            <a:off x="3582987" y="28876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37" name="Oval 136">
            <a:extLst>
              <a:ext uri="{FF2B5EF4-FFF2-40B4-BE49-F238E27FC236}">
                <a16:creationId xmlns:a16="http://schemas.microsoft.com/office/drawing/2014/main" id="{ECACDA43-40D4-9D4C-B727-25119863FC85}"/>
              </a:ext>
            </a:extLst>
          </p:cNvPr>
          <p:cNvSpPr>
            <a:spLocks/>
          </p:cNvSpPr>
          <p:nvPr/>
        </p:nvSpPr>
        <p:spPr bwMode="auto">
          <a:xfrm>
            <a:off x="3733799" y="28876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38" name="Oval 137">
            <a:extLst>
              <a:ext uri="{FF2B5EF4-FFF2-40B4-BE49-F238E27FC236}">
                <a16:creationId xmlns:a16="http://schemas.microsoft.com/office/drawing/2014/main" id="{D7B012B4-3DE7-004C-9EEB-1D4D28A5B9AE}"/>
              </a:ext>
            </a:extLst>
          </p:cNvPr>
          <p:cNvSpPr>
            <a:spLocks/>
          </p:cNvSpPr>
          <p:nvPr/>
        </p:nvSpPr>
        <p:spPr bwMode="auto">
          <a:xfrm>
            <a:off x="3884612" y="28876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39" name="Oval 138">
            <a:extLst>
              <a:ext uri="{FF2B5EF4-FFF2-40B4-BE49-F238E27FC236}">
                <a16:creationId xmlns:a16="http://schemas.microsoft.com/office/drawing/2014/main" id="{41F7D302-D2A2-1A4C-9300-13B2AC688197}"/>
              </a:ext>
            </a:extLst>
          </p:cNvPr>
          <p:cNvSpPr>
            <a:spLocks/>
          </p:cNvSpPr>
          <p:nvPr/>
        </p:nvSpPr>
        <p:spPr bwMode="auto">
          <a:xfrm>
            <a:off x="4035424" y="28876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40" name="Oval 139">
            <a:extLst>
              <a:ext uri="{FF2B5EF4-FFF2-40B4-BE49-F238E27FC236}">
                <a16:creationId xmlns:a16="http://schemas.microsoft.com/office/drawing/2014/main" id="{4EC8D3F8-28F9-FC45-B463-9804D9DD08BC}"/>
              </a:ext>
            </a:extLst>
          </p:cNvPr>
          <p:cNvSpPr>
            <a:spLocks/>
          </p:cNvSpPr>
          <p:nvPr/>
        </p:nvSpPr>
        <p:spPr bwMode="auto">
          <a:xfrm>
            <a:off x="4186237" y="28876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41" name="Oval 140">
            <a:extLst>
              <a:ext uri="{FF2B5EF4-FFF2-40B4-BE49-F238E27FC236}">
                <a16:creationId xmlns:a16="http://schemas.microsoft.com/office/drawing/2014/main" id="{505E918B-7189-514D-9B44-C6246BE01BC6}"/>
              </a:ext>
            </a:extLst>
          </p:cNvPr>
          <p:cNvSpPr>
            <a:spLocks/>
          </p:cNvSpPr>
          <p:nvPr/>
        </p:nvSpPr>
        <p:spPr bwMode="auto">
          <a:xfrm>
            <a:off x="4337049" y="28876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42" name="Oval 141">
            <a:extLst>
              <a:ext uri="{FF2B5EF4-FFF2-40B4-BE49-F238E27FC236}">
                <a16:creationId xmlns:a16="http://schemas.microsoft.com/office/drawing/2014/main" id="{D553E779-7130-8A4D-B1CD-16F9292DC90A}"/>
              </a:ext>
            </a:extLst>
          </p:cNvPr>
          <p:cNvSpPr>
            <a:spLocks/>
          </p:cNvSpPr>
          <p:nvPr/>
        </p:nvSpPr>
        <p:spPr bwMode="auto">
          <a:xfrm>
            <a:off x="4487862" y="28876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43" name="Oval 142">
            <a:extLst>
              <a:ext uri="{FF2B5EF4-FFF2-40B4-BE49-F238E27FC236}">
                <a16:creationId xmlns:a16="http://schemas.microsoft.com/office/drawing/2014/main" id="{3AB89C12-2F47-F54E-B142-4FAF43B3F67A}"/>
              </a:ext>
            </a:extLst>
          </p:cNvPr>
          <p:cNvSpPr>
            <a:spLocks/>
          </p:cNvSpPr>
          <p:nvPr/>
        </p:nvSpPr>
        <p:spPr bwMode="auto">
          <a:xfrm>
            <a:off x="4638674" y="28876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44" name="Oval 143">
            <a:extLst>
              <a:ext uri="{FF2B5EF4-FFF2-40B4-BE49-F238E27FC236}">
                <a16:creationId xmlns:a16="http://schemas.microsoft.com/office/drawing/2014/main" id="{EEE716BB-6742-4B44-AE49-E089A9D12C69}"/>
              </a:ext>
            </a:extLst>
          </p:cNvPr>
          <p:cNvSpPr>
            <a:spLocks/>
          </p:cNvSpPr>
          <p:nvPr/>
        </p:nvSpPr>
        <p:spPr bwMode="auto">
          <a:xfrm>
            <a:off x="4789487" y="28876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45" name="Oval 144">
            <a:extLst>
              <a:ext uri="{FF2B5EF4-FFF2-40B4-BE49-F238E27FC236}">
                <a16:creationId xmlns:a16="http://schemas.microsoft.com/office/drawing/2014/main" id="{D66976EF-5247-9F47-82F7-4DE8D1C0A372}"/>
              </a:ext>
            </a:extLst>
          </p:cNvPr>
          <p:cNvSpPr>
            <a:spLocks/>
          </p:cNvSpPr>
          <p:nvPr/>
        </p:nvSpPr>
        <p:spPr bwMode="auto">
          <a:xfrm>
            <a:off x="4940299" y="28876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46" name="Oval 145">
            <a:extLst>
              <a:ext uri="{FF2B5EF4-FFF2-40B4-BE49-F238E27FC236}">
                <a16:creationId xmlns:a16="http://schemas.microsoft.com/office/drawing/2014/main" id="{95DE26A7-963F-9840-85AB-F573677D4EDB}"/>
              </a:ext>
            </a:extLst>
          </p:cNvPr>
          <p:cNvSpPr>
            <a:spLocks/>
          </p:cNvSpPr>
          <p:nvPr/>
        </p:nvSpPr>
        <p:spPr bwMode="auto">
          <a:xfrm>
            <a:off x="5091112" y="28876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47" name="Oval 146">
            <a:extLst>
              <a:ext uri="{FF2B5EF4-FFF2-40B4-BE49-F238E27FC236}">
                <a16:creationId xmlns:a16="http://schemas.microsoft.com/office/drawing/2014/main" id="{0BE540D1-0A14-7246-8CBD-B50F9EC464CD}"/>
              </a:ext>
            </a:extLst>
          </p:cNvPr>
          <p:cNvSpPr>
            <a:spLocks/>
          </p:cNvSpPr>
          <p:nvPr/>
        </p:nvSpPr>
        <p:spPr bwMode="auto">
          <a:xfrm>
            <a:off x="5241924" y="28876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48" name="Oval 147">
            <a:extLst>
              <a:ext uri="{FF2B5EF4-FFF2-40B4-BE49-F238E27FC236}">
                <a16:creationId xmlns:a16="http://schemas.microsoft.com/office/drawing/2014/main" id="{531E60AE-BE3B-834F-9460-5CCF5FD1EBFA}"/>
              </a:ext>
            </a:extLst>
          </p:cNvPr>
          <p:cNvSpPr>
            <a:spLocks/>
          </p:cNvSpPr>
          <p:nvPr/>
        </p:nvSpPr>
        <p:spPr bwMode="auto">
          <a:xfrm>
            <a:off x="5392737" y="28876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49" name="Oval 148">
            <a:extLst>
              <a:ext uri="{FF2B5EF4-FFF2-40B4-BE49-F238E27FC236}">
                <a16:creationId xmlns:a16="http://schemas.microsoft.com/office/drawing/2014/main" id="{AC5FDAA6-3B2B-F149-A05E-B342C63EBDEA}"/>
              </a:ext>
            </a:extLst>
          </p:cNvPr>
          <p:cNvSpPr>
            <a:spLocks/>
          </p:cNvSpPr>
          <p:nvPr/>
        </p:nvSpPr>
        <p:spPr bwMode="auto">
          <a:xfrm>
            <a:off x="5543549" y="28876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50" name="Oval 149">
            <a:extLst>
              <a:ext uri="{FF2B5EF4-FFF2-40B4-BE49-F238E27FC236}">
                <a16:creationId xmlns:a16="http://schemas.microsoft.com/office/drawing/2014/main" id="{C5DC34FD-CA5E-9142-BD25-2A34C34BA9A1}"/>
              </a:ext>
            </a:extLst>
          </p:cNvPr>
          <p:cNvSpPr>
            <a:spLocks/>
          </p:cNvSpPr>
          <p:nvPr/>
        </p:nvSpPr>
        <p:spPr bwMode="auto">
          <a:xfrm>
            <a:off x="5694362" y="28876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51" name="Oval 150">
            <a:extLst>
              <a:ext uri="{FF2B5EF4-FFF2-40B4-BE49-F238E27FC236}">
                <a16:creationId xmlns:a16="http://schemas.microsoft.com/office/drawing/2014/main" id="{7E21A827-3D10-4348-8DA5-18399C86BD30}"/>
              </a:ext>
            </a:extLst>
          </p:cNvPr>
          <p:cNvSpPr>
            <a:spLocks/>
          </p:cNvSpPr>
          <p:nvPr/>
        </p:nvSpPr>
        <p:spPr bwMode="auto">
          <a:xfrm>
            <a:off x="5845174" y="28876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52" name="Oval 151">
            <a:extLst>
              <a:ext uri="{FF2B5EF4-FFF2-40B4-BE49-F238E27FC236}">
                <a16:creationId xmlns:a16="http://schemas.microsoft.com/office/drawing/2014/main" id="{22FAAC85-BB05-F249-A9E0-0BDEC8BF9DA9}"/>
              </a:ext>
            </a:extLst>
          </p:cNvPr>
          <p:cNvSpPr>
            <a:spLocks/>
          </p:cNvSpPr>
          <p:nvPr/>
        </p:nvSpPr>
        <p:spPr bwMode="auto">
          <a:xfrm>
            <a:off x="5995987" y="28876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53" name="Oval 152">
            <a:extLst>
              <a:ext uri="{FF2B5EF4-FFF2-40B4-BE49-F238E27FC236}">
                <a16:creationId xmlns:a16="http://schemas.microsoft.com/office/drawing/2014/main" id="{8A173D92-4CAA-3C46-BC75-EC24EB249537}"/>
              </a:ext>
            </a:extLst>
          </p:cNvPr>
          <p:cNvSpPr>
            <a:spLocks/>
          </p:cNvSpPr>
          <p:nvPr/>
        </p:nvSpPr>
        <p:spPr bwMode="auto">
          <a:xfrm>
            <a:off x="6146799" y="28876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54" name="Oval 153">
            <a:extLst>
              <a:ext uri="{FF2B5EF4-FFF2-40B4-BE49-F238E27FC236}">
                <a16:creationId xmlns:a16="http://schemas.microsoft.com/office/drawing/2014/main" id="{5F882568-494B-1842-8903-21562BDAB837}"/>
              </a:ext>
            </a:extLst>
          </p:cNvPr>
          <p:cNvSpPr>
            <a:spLocks/>
          </p:cNvSpPr>
          <p:nvPr/>
        </p:nvSpPr>
        <p:spPr bwMode="auto">
          <a:xfrm>
            <a:off x="6297612" y="28876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55" name="Oval 154">
            <a:extLst>
              <a:ext uri="{FF2B5EF4-FFF2-40B4-BE49-F238E27FC236}">
                <a16:creationId xmlns:a16="http://schemas.microsoft.com/office/drawing/2014/main" id="{78B1A238-A79D-1746-8109-DB8DA13264E8}"/>
              </a:ext>
            </a:extLst>
          </p:cNvPr>
          <p:cNvSpPr>
            <a:spLocks/>
          </p:cNvSpPr>
          <p:nvPr/>
        </p:nvSpPr>
        <p:spPr bwMode="auto">
          <a:xfrm>
            <a:off x="6448424" y="28876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56" name="Oval 155">
            <a:extLst>
              <a:ext uri="{FF2B5EF4-FFF2-40B4-BE49-F238E27FC236}">
                <a16:creationId xmlns:a16="http://schemas.microsoft.com/office/drawing/2014/main" id="{36354B3B-EB5C-B446-986D-CF47D605C0F9}"/>
              </a:ext>
            </a:extLst>
          </p:cNvPr>
          <p:cNvSpPr>
            <a:spLocks/>
          </p:cNvSpPr>
          <p:nvPr/>
        </p:nvSpPr>
        <p:spPr bwMode="auto">
          <a:xfrm>
            <a:off x="6599237" y="28876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57" name="Oval 156">
            <a:extLst>
              <a:ext uri="{FF2B5EF4-FFF2-40B4-BE49-F238E27FC236}">
                <a16:creationId xmlns:a16="http://schemas.microsoft.com/office/drawing/2014/main" id="{2B3B5B9A-F03B-0548-B2FA-CD0D170AFDD4}"/>
              </a:ext>
            </a:extLst>
          </p:cNvPr>
          <p:cNvSpPr>
            <a:spLocks/>
          </p:cNvSpPr>
          <p:nvPr/>
        </p:nvSpPr>
        <p:spPr bwMode="auto">
          <a:xfrm>
            <a:off x="6750049" y="28876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58" name="Oval 157">
            <a:extLst>
              <a:ext uri="{FF2B5EF4-FFF2-40B4-BE49-F238E27FC236}">
                <a16:creationId xmlns:a16="http://schemas.microsoft.com/office/drawing/2014/main" id="{B2EA76A6-9FF4-614A-A20B-AD87DCA32204}"/>
              </a:ext>
            </a:extLst>
          </p:cNvPr>
          <p:cNvSpPr>
            <a:spLocks/>
          </p:cNvSpPr>
          <p:nvPr/>
        </p:nvSpPr>
        <p:spPr bwMode="auto">
          <a:xfrm>
            <a:off x="6900862" y="28876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59" name="Oval 158">
            <a:extLst>
              <a:ext uri="{FF2B5EF4-FFF2-40B4-BE49-F238E27FC236}">
                <a16:creationId xmlns:a16="http://schemas.microsoft.com/office/drawing/2014/main" id="{34A24116-B2CA-9D49-BEF0-11FDA96BFCA3}"/>
              </a:ext>
            </a:extLst>
          </p:cNvPr>
          <p:cNvSpPr>
            <a:spLocks/>
          </p:cNvSpPr>
          <p:nvPr/>
        </p:nvSpPr>
        <p:spPr bwMode="auto">
          <a:xfrm>
            <a:off x="7051674" y="28876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60" name="Oval 159">
            <a:extLst>
              <a:ext uri="{FF2B5EF4-FFF2-40B4-BE49-F238E27FC236}">
                <a16:creationId xmlns:a16="http://schemas.microsoft.com/office/drawing/2014/main" id="{9AB64849-F3CA-5149-8577-DD58467A117C}"/>
              </a:ext>
            </a:extLst>
          </p:cNvPr>
          <p:cNvSpPr>
            <a:spLocks/>
          </p:cNvSpPr>
          <p:nvPr/>
        </p:nvSpPr>
        <p:spPr bwMode="auto">
          <a:xfrm>
            <a:off x="7202487" y="28876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61" name="Oval 160">
            <a:extLst>
              <a:ext uri="{FF2B5EF4-FFF2-40B4-BE49-F238E27FC236}">
                <a16:creationId xmlns:a16="http://schemas.microsoft.com/office/drawing/2014/main" id="{33A5F4DB-4ABF-3841-ACA6-F3D3B630B1F4}"/>
              </a:ext>
            </a:extLst>
          </p:cNvPr>
          <p:cNvSpPr>
            <a:spLocks/>
          </p:cNvSpPr>
          <p:nvPr/>
        </p:nvSpPr>
        <p:spPr bwMode="auto">
          <a:xfrm>
            <a:off x="7353299" y="28876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62" name="Oval 161">
            <a:extLst>
              <a:ext uri="{FF2B5EF4-FFF2-40B4-BE49-F238E27FC236}">
                <a16:creationId xmlns:a16="http://schemas.microsoft.com/office/drawing/2014/main" id="{7516E4B5-0A07-8348-8CA2-0243455363B2}"/>
              </a:ext>
            </a:extLst>
          </p:cNvPr>
          <p:cNvSpPr>
            <a:spLocks/>
          </p:cNvSpPr>
          <p:nvPr/>
        </p:nvSpPr>
        <p:spPr bwMode="auto">
          <a:xfrm>
            <a:off x="7504112" y="28876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63" name="Oval 162">
            <a:extLst>
              <a:ext uri="{FF2B5EF4-FFF2-40B4-BE49-F238E27FC236}">
                <a16:creationId xmlns:a16="http://schemas.microsoft.com/office/drawing/2014/main" id="{BCC919F0-B212-B04A-AB77-61F0C4DC5E70}"/>
              </a:ext>
            </a:extLst>
          </p:cNvPr>
          <p:cNvSpPr>
            <a:spLocks/>
          </p:cNvSpPr>
          <p:nvPr/>
        </p:nvSpPr>
        <p:spPr bwMode="auto">
          <a:xfrm>
            <a:off x="7654924" y="28876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64" name="Oval 163">
            <a:extLst>
              <a:ext uri="{FF2B5EF4-FFF2-40B4-BE49-F238E27FC236}">
                <a16:creationId xmlns:a16="http://schemas.microsoft.com/office/drawing/2014/main" id="{D7638A95-26D0-9742-904C-3118C564B140}"/>
              </a:ext>
            </a:extLst>
          </p:cNvPr>
          <p:cNvSpPr>
            <a:spLocks/>
          </p:cNvSpPr>
          <p:nvPr/>
        </p:nvSpPr>
        <p:spPr bwMode="auto">
          <a:xfrm>
            <a:off x="7805737" y="28876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65" name="Oval 164">
            <a:extLst>
              <a:ext uri="{FF2B5EF4-FFF2-40B4-BE49-F238E27FC236}">
                <a16:creationId xmlns:a16="http://schemas.microsoft.com/office/drawing/2014/main" id="{41D7318E-B504-C74E-8A8D-3F7652DF13AF}"/>
              </a:ext>
            </a:extLst>
          </p:cNvPr>
          <p:cNvSpPr>
            <a:spLocks/>
          </p:cNvSpPr>
          <p:nvPr/>
        </p:nvSpPr>
        <p:spPr bwMode="auto">
          <a:xfrm>
            <a:off x="7956549" y="28876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66" name="Oval 165">
            <a:extLst>
              <a:ext uri="{FF2B5EF4-FFF2-40B4-BE49-F238E27FC236}">
                <a16:creationId xmlns:a16="http://schemas.microsoft.com/office/drawing/2014/main" id="{6C23E092-AC1D-D445-AC05-05E1876AA286}"/>
              </a:ext>
            </a:extLst>
          </p:cNvPr>
          <p:cNvSpPr>
            <a:spLocks/>
          </p:cNvSpPr>
          <p:nvPr/>
        </p:nvSpPr>
        <p:spPr bwMode="auto">
          <a:xfrm>
            <a:off x="8107362" y="28876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67" name="Oval 166">
            <a:extLst>
              <a:ext uri="{FF2B5EF4-FFF2-40B4-BE49-F238E27FC236}">
                <a16:creationId xmlns:a16="http://schemas.microsoft.com/office/drawing/2014/main" id="{14C5DA13-647A-D545-ACB3-D4A0277F8471}"/>
              </a:ext>
            </a:extLst>
          </p:cNvPr>
          <p:cNvSpPr>
            <a:spLocks/>
          </p:cNvSpPr>
          <p:nvPr/>
        </p:nvSpPr>
        <p:spPr bwMode="auto">
          <a:xfrm>
            <a:off x="8258174" y="28876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68" name="Oval 167">
            <a:extLst>
              <a:ext uri="{FF2B5EF4-FFF2-40B4-BE49-F238E27FC236}">
                <a16:creationId xmlns:a16="http://schemas.microsoft.com/office/drawing/2014/main" id="{5F37AC16-BBD9-CA40-9C8C-D0407828CA82}"/>
              </a:ext>
            </a:extLst>
          </p:cNvPr>
          <p:cNvSpPr>
            <a:spLocks/>
          </p:cNvSpPr>
          <p:nvPr/>
        </p:nvSpPr>
        <p:spPr bwMode="auto">
          <a:xfrm>
            <a:off x="8408987" y="28876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69" name="Oval 168">
            <a:extLst>
              <a:ext uri="{FF2B5EF4-FFF2-40B4-BE49-F238E27FC236}">
                <a16:creationId xmlns:a16="http://schemas.microsoft.com/office/drawing/2014/main" id="{BCD08946-3494-4B4D-8ACA-F736A5122FC5}"/>
              </a:ext>
            </a:extLst>
          </p:cNvPr>
          <p:cNvSpPr>
            <a:spLocks/>
          </p:cNvSpPr>
          <p:nvPr/>
        </p:nvSpPr>
        <p:spPr bwMode="auto">
          <a:xfrm>
            <a:off x="8559799" y="28876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70" name="Oval 169">
            <a:extLst>
              <a:ext uri="{FF2B5EF4-FFF2-40B4-BE49-F238E27FC236}">
                <a16:creationId xmlns:a16="http://schemas.microsoft.com/office/drawing/2014/main" id="{16654EB1-5E05-3546-B178-E170590B3B9C}"/>
              </a:ext>
            </a:extLst>
          </p:cNvPr>
          <p:cNvSpPr>
            <a:spLocks/>
          </p:cNvSpPr>
          <p:nvPr/>
        </p:nvSpPr>
        <p:spPr bwMode="auto">
          <a:xfrm>
            <a:off x="8710612" y="28876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71" name="Oval 170">
            <a:extLst>
              <a:ext uri="{FF2B5EF4-FFF2-40B4-BE49-F238E27FC236}">
                <a16:creationId xmlns:a16="http://schemas.microsoft.com/office/drawing/2014/main" id="{1CA631FD-DBD8-1348-84CB-38BAF7DADE3F}"/>
              </a:ext>
            </a:extLst>
          </p:cNvPr>
          <p:cNvSpPr>
            <a:spLocks/>
          </p:cNvSpPr>
          <p:nvPr/>
        </p:nvSpPr>
        <p:spPr bwMode="auto">
          <a:xfrm>
            <a:off x="8861424" y="28876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72" name="Oval 171">
            <a:extLst>
              <a:ext uri="{FF2B5EF4-FFF2-40B4-BE49-F238E27FC236}">
                <a16:creationId xmlns:a16="http://schemas.microsoft.com/office/drawing/2014/main" id="{382EF47D-8EC9-5442-BD61-06B4A94F8418}"/>
              </a:ext>
            </a:extLst>
          </p:cNvPr>
          <p:cNvSpPr>
            <a:spLocks/>
          </p:cNvSpPr>
          <p:nvPr/>
        </p:nvSpPr>
        <p:spPr bwMode="auto">
          <a:xfrm>
            <a:off x="9012237" y="28876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73" name="Oval 172">
            <a:extLst>
              <a:ext uri="{FF2B5EF4-FFF2-40B4-BE49-F238E27FC236}">
                <a16:creationId xmlns:a16="http://schemas.microsoft.com/office/drawing/2014/main" id="{7E559DBE-640E-F04E-B532-F9C533EA8D9E}"/>
              </a:ext>
            </a:extLst>
          </p:cNvPr>
          <p:cNvSpPr>
            <a:spLocks/>
          </p:cNvSpPr>
          <p:nvPr/>
        </p:nvSpPr>
        <p:spPr bwMode="auto">
          <a:xfrm>
            <a:off x="9163049" y="28876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74" name="Oval 173">
            <a:extLst>
              <a:ext uri="{FF2B5EF4-FFF2-40B4-BE49-F238E27FC236}">
                <a16:creationId xmlns:a16="http://schemas.microsoft.com/office/drawing/2014/main" id="{46109B8C-7BC9-3049-9D83-F19BE5A99BBF}"/>
              </a:ext>
            </a:extLst>
          </p:cNvPr>
          <p:cNvSpPr>
            <a:spLocks/>
          </p:cNvSpPr>
          <p:nvPr/>
        </p:nvSpPr>
        <p:spPr bwMode="auto">
          <a:xfrm>
            <a:off x="2225674" y="27352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75" name="Oval 174">
            <a:extLst>
              <a:ext uri="{FF2B5EF4-FFF2-40B4-BE49-F238E27FC236}">
                <a16:creationId xmlns:a16="http://schemas.microsoft.com/office/drawing/2014/main" id="{77264432-402A-FF42-BCD7-1C6E620A2DE1}"/>
              </a:ext>
            </a:extLst>
          </p:cNvPr>
          <p:cNvSpPr>
            <a:spLocks/>
          </p:cNvSpPr>
          <p:nvPr/>
        </p:nvSpPr>
        <p:spPr bwMode="auto">
          <a:xfrm>
            <a:off x="2376487" y="27352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76" name="Oval 175">
            <a:extLst>
              <a:ext uri="{FF2B5EF4-FFF2-40B4-BE49-F238E27FC236}">
                <a16:creationId xmlns:a16="http://schemas.microsoft.com/office/drawing/2014/main" id="{D50E06D3-7E69-D644-80D8-3BD373C2FA6E}"/>
              </a:ext>
            </a:extLst>
          </p:cNvPr>
          <p:cNvSpPr>
            <a:spLocks/>
          </p:cNvSpPr>
          <p:nvPr/>
        </p:nvSpPr>
        <p:spPr bwMode="auto">
          <a:xfrm>
            <a:off x="2527299" y="27352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77" name="Oval 176">
            <a:extLst>
              <a:ext uri="{FF2B5EF4-FFF2-40B4-BE49-F238E27FC236}">
                <a16:creationId xmlns:a16="http://schemas.microsoft.com/office/drawing/2014/main" id="{A39E69FC-34E3-5148-9148-93A80095963E}"/>
              </a:ext>
            </a:extLst>
          </p:cNvPr>
          <p:cNvSpPr>
            <a:spLocks/>
          </p:cNvSpPr>
          <p:nvPr/>
        </p:nvSpPr>
        <p:spPr bwMode="auto">
          <a:xfrm>
            <a:off x="2678112" y="27352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78" name="Oval 177">
            <a:extLst>
              <a:ext uri="{FF2B5EF4-FFF2-40B4-BE49-F238E27FC236}">
                <a16:creationId xmlns:a16="http://schemas.microsoft.com/office/drawing/2014/main" id="{06C4E558-5753-0046-82B2-08CCE33B2D5D}"/>
              </a:ext>
            </a:extLst>
          </p:cNvPr>
          <p:cNvSpPr>
            <a:spLocks/>
          </p:cNvSpPr>
          <p:nvPr/>
        </p:nvSpPr>
        <p:spPr bwMode="auto">
          <a:xfrm>
            <a:off x="2828924" y="27352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79" name="Oval 178">
            <a:extLst>
              <a:ext uri="{FF2B5EF4-FFF2-40B4-BE49-F238E27FC236}">
                <a16:creationId xmlns:a16="http://schemas.microsoft.com/office/drawing/2014/main" id="{F2FAD56D-6586-744D-898B-30771AA4B087}"/>
              </a:ext>
            </a:extLst>
          </p:cNvPr>
          <p:cNvSpPr>
            <a:spLocks/>
          </p:cNvSpPr>
          <p:nvPr/>
        </p:nvSpPr>
        <p:spPr bwMode="auto">
          <a:xfrm>
            <a:off x="2979737" y="27352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80" name="Oval 179">
            <a:extLst>
              <a:ext uri="{FF2B5EF4-FFF2-40B4-BE49-F238E27FC236}">
                <a16:creationId xmlns:a16="http://schemas.microsoft.com/office/drawing/2014/main" id="{36E35DCB-0933-5545-A1A1-D510CDE78132}"/>
              </a:ext>
            </a:extLst>
          </p:cNvPr>
          <p:cNvSpPr>
            <a:spLocks/>
          </p:cNvSpPr>
          <p:nvPr/>
        </p:nvSpPr>
        <p:spPr bwMode="auto">
          <a:xfrm>
            <a:off x="3130549" y="27352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81" name="Oval 180">
            <a:extLst>
              <a:ext uri="{FF2B5EF4-FFF2-40B4-BE49-F238E27FC236}">
                <a16:creationId xmlns:a16="http://schemas.microsoft.com/office/drawing/2014/main" id="{37830642-784B-FB46-86C8-BF05DDC10594}"/>
              </a:ext>
            </a:extLst>
          </p:cNvPr>
          <p:cNvSpPr>
            <a:spLocks/>
          </p:cNvSpPr>
          <p:nvPr/>
        </p:nvSpPr>
        <p:spPr bwMode="auto">
          <a:xfrm>
            <a:off x="3281362" y="27352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82" name="Oval 181">
            <a:extLst>
              <a:ext uri="{FF2B5EF4-FFF2-40B4-BE49-F238E27FC236}">
                <a16:creationId xmlns:a16="http://schemas.microsoft.com/office/drawing/2014/main" id="{FC33E612-00FB-6940-8FB0-03BF87E35822}"/>
              </a:ext>
            </a:extLst>
          </p:cNvPr>
          <p:cNvSpPr>
            <a:spLocks/>
          </p:cNvSpPr>
          <p:nvPr/>
        </p:nvSpPr>
        <p:spPr bwMode="auto">
          <a:xfrm>
            <a:off x="3432174" y="27352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83" name="Oval 182">
            <a:extLst>
              <a:ext uri="{FF2B5EF4-FFF2-40B4-BE49-F238E27FC236}">
                <a16:creationId xmlns:a16="http://schemas.microsoft.com/office/drawing/2014/main" id="{D6B2D8F2-34AE-1347-A198-0165E450C5B5}"/>
              </a:ext>
            </a:extLst>
          </p:cNvPr>
          <p:cNvSpPr>
            <a:spLocks/>
          </p:cNvSpPr>
          <p:nvPr/>
        </p:nvSpPr>
        <p:spPr bwMode="auto">
          <a:xfrm>
            <a:off x="3582987" y="27352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84" name="Oval 183">
            <a:extLst>
              <a:ext uri="{FF2B5EF4-FFF2-40B4-BE49-F238E27FC236}">
                <a16:creationId xmlns:a16="http://schemas.microsoft.com/office/drawing/2014/main" id="{76AEA8C1-4FA0-A448-9794-7F61983AD7F3}"/>
              </a:ext>
            </a:extLst>
          </p:cNvPr>
          <p:cNvSpPr>
            <a:spLocks/>
          </p:cNvSpPr>
          <p:nvPr/>
        </p:nvSpPr>
        <p:spPr bwMode="auto">
          <a:xfrm>
            <a:off x="3733799" y="27352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85" name="Oval 184">
            <a:extLst>
              <a:ext uri="{FF2B5EF4-FFF2-40B4-BE49-F238E27FC236}">
                <a16:creationId xmlns:a16="http://schemas.microsoft.com/office/drawing/2014/main" id="{169A55DF-F13E-BD4F-9ED3-5180F8603F55}"/>
              </a:ext>
            </a:extLst>
          </p:cNvPr>
          <p:cNvSpPr>
            <a:spLocks/>
          </p:cNvSpPr>
          <p:nvPr/>
        </p:nvSpPr>
        <p:spPr bwMode="auto">
          <a:xfrm>
            <a:off x="3884612" y="27352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86" name="Oval 185">
            <a:extLst>
              <a:ext uri="{FF2B5EF4-FFF2-40B4-BE49-F238E27FC236}">
                <a16:creationId xmlns:a16="http://schemas.microsoft.com/office/drawing/2014/main" id="{A7E691D2-F4CD-1646-A311-C5DDCFEB1233}"/>
              </a:ext>
            </a:extLst>
          </p:cNvPr>
          <p:cNvSpPr>
            <a:spLocks/>
          </p:cNvSpPr>
          <p:nvPr/>
        </p:nvSpPr>
        <p:spPr bwMode="auto">
          <a:xfrm>
            <a:off x="4035424" y="27352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87" name="Oval 186">
            <a:extLst>
              <a:ext uri="{FF2B5EF4-FFF2-40B4-BE49-F238E27FC236}">
                <a16:creationId xmlns:a16="http://schemas.microsoft.com/office/drawing/2014/main" id="{FFE4BCBD-7B5B-B94E-88BB-56320AF2DD79}"/>
              </a:ext>
            </a:extLst>
          </p:cNvPr>
          <p:cNvSpPr>
            <a:spLocks/>
          </p:cNvSpPr>
          <p:nvPr/>
        </p:nvSpPr>
        <p:spPr bwMode="auto">
          <a:xfrm>
            <a:off x="4186237" y="27352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88" name="Oval 187">
            <a:extLst>
              <a:ext uri="{FF2B5EF4-FFF2-40B4-BE49-F238E27FC236}">
                <a16:creationId xmlns:a16="http://schemas.microsoft.com/office/drawing/2014/main" id="{4FCAA8D9-B45E-064F-B351-ADEA61982050}"/>
              </a:ext>
            </a:extLst>
          </p:cNvPr>
          <p:cNvSpPr>
            <a:spLocks/>
          </p:cNvSpPr>
          <p:nvPr/>
        </p:nvSpPr>
        <p:spPr bwMode="auto">
          <a:xfrm>
            <a:off x="4337049" y="27352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89" name="Oval 188">
            <a:extLst>
              <a:ext uri="{FF2B5EF4-FFF2-40B4-BE49-F238E27FC236}">
                <a16:creationId xmlns:a16="http://schemas.microsoft.com/office/drawing/2014/main" id="{622379D3-84E7-B042-9207-E89698A3F2FB}"/>
              </a:ext>
            </a:extLst>
          </p:cNvPr>
          <p:cNvSpPr>
            <a:spLocks/>
          </p:cNvSpPr>
          <p:nvPr/>
        </p:nvSpPr>
        <p:spPr bwMode="auto">
          <a:xfrm>
            <a:off x="4487862" y="27352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90" name="Oval 189">
            <a:extLst>
              <a:ext uri="{FF2B5EF4-FFF2-40B4-BE49-F238E27FC236}">
                <a16:creationId xmlns:a16="http://schemas.microsoft.com/office/drawing/2014/main" id="{C2564352-2BDB-D24A-B3F2-931B8438D0C7}"/>
              </a:ext>
            </a:extLst>
          </p:cNvPr>
          <p:cNvSpPr>
            <a:spLocks/>
          </p:cNvSpPr>
          <p:nvPr/>
        </p:nvSpPr>
        <p:spPr bwMode="auto">
          <a:xfrm>
            <a:off x="4638674" y="27352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91" name="Oval 190">
            <a:extLst>
              <a:ext uri="{FF2B5EF4-FFF2-40B4-BE49-F238E27FC236}">
                <a16:creationId xmlns:a16="http://schemas.microsoft.com/office/drawing/2014/main" id="{4951F17E-16CB-6542-B570-34B9330CFF5B}"/>
              </a:ext>
            </a:extLst>
          </p:cNvPr>
          <p:cNvSpPr>
            <a:spLocks/>
          </p:cNvSpPr>
          <p:nvPr/>
        </p:nvSpPr>
        <p:spPr bwMode="auto">
          <a:xfrm>
            <a:off x="4789487" y="27352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92" name="Oval 191">
            <a:extLst>
              <a:ext uri="{FF2B5EF4-FFF2-40B4-BE49-F238E27FC236}">
                <a16:creationId xmlns:a16="http://schemas.microsoft.com/office/drawing/2014/main" id="{E439E3FD-AF2B-2D41-B35D-0A1712445A5E}"/>
              </a:ext>
            </a:extLst>
          </p:cNvPr>
          <p:cNvSpPr>
            <a:spLocks/>
          </p:cNvSpPr>
          <p:nvPr/>
        </p:nvSpPr>
        <p:spPr bwMode="auto">
          <a:xfrm>
            <a:off x="4940299" y="27352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93" name="Oval 192">
            <a:extLst>
              <a:ext uri="{FF2B5EF4-FFF2-40B4-BE49-F238E27FC236}">
                <a16:creationId xmlns:a16="http://schemas.microsoft.com/office/drawing/2014/main" id="{52C5C506-027E-4F47-BFB6-3CC5508C0098}"/>
              </a:ext>
            </a:extLst>
          </p:cNvPr>
          <p:cNvSpPr>
            <a:spLocks/>
          </p:cNvSpPr>
          <p:nvPr/>
        </p:nvSpPr>
        <p:spPr bwMode="auto">
          <a:xfrm>
            <a:off x="5091112" y="27352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94" name="Oval 193">
            <a:extLst>
              <a:ext uri="{FF2B5EF4-FFF2-40B4-BE49-F238E27FC236}">
                <a16:creationId xmlns:a16="http://schemas.microsoft.com/office/drawing/2014/main" id="{180AFF91-7F8B-5542-8ED0-F6D66B76560A}"/>
              </a:ext>
            </a:extLst>
          </p:cNvPr>
          <p:cNvSpPr>
            <a:spLocks/>
          </p:cNvSpPr>
          <p:nvPr/>
        </p:nvSpPr>
        <p:spPr bwMode="auto">
          <a:xfrm>
            <a:off x="5241924" y="27352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95" name="Oval 194">
            <a:extLst>
              <a:ext uri="{FF2B5EF4-FFF2-40B4-BE49-F238E27FC236}">
                <a16:creationId xmlns:a16="http://schemas.microsoft.com/office/drawing/2014/main" id="{1DDCBBD7-0753-CB49-9503-117C44D3879F}"/>
              </a:ext>
            </a:extLst>
          </p:cNvPr>
          <p:cNvSpPr>
            <a:spLocks/>
          </p:cNvSpPr>
          <p:nvPr/>
        </p:nvSpPr>
        <p:spPr bwMode="auto">
          <a:xfrm>
            <a:off x="5392737" y="27352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96" name="Oval 195">
            <a:extLst>
              <a:ext uri="{FF2B5EF4-FFF2-40B4-BE49-F238E27FC236}">
                <a16:creationId xmlns:a16="http://schemas.microsoft.com/office/drawing/2014/main" id="{1C39AD83-8F09-1A41-A213-981AF8C2F0B0}"/>
              </a:ext>
            </a:extLst>
          </p:cNvPr>
          <p:cNvSpPr>
            <a:spLocks/>
          </p:cNvSpPr>
          <p:nvPr/>
        </p:nvSpPr>
        <p:spPr bwMode="auto">
          <a:xfrm>
            <a:off x="5543549" y="27352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97" name="Oval 196">
            <a:extLst>
              <a:ext uri="{FF2B5EF4-FFF2-40B4-BE49-F238E27FC236}">
                <a16:creationId xmlns:a16="http://schemas.microsoft.com/office/drawing/2014/main" id="{4F2DB34F-86B6-014B-B099-D35371425A0D}"/>
              </a:ext>
            </a:extLst>
          </p:cNvPr>
          <p:cNvSpPr>
            <a:spLocks/>
          </p:cNvSpPr>
          <p:nvPr/>
        </p:nvSpPr>
        <p:spPr bwMode="auto">
          <a:xfrm>
            <a:off x="5694362" y="27352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98" name="Oval 197">
            <a:extLst>
              <a:ext uri="{FF2B5EF4-FFF2-40B4-BE49-F238E27FC236}">
                <a16:creationId xmlns:a16="http://schemas.microsoft.com/office/drawing/2014/main" id="{7D0F7DDF-B8ED-204A-977B-1DC53DCE00BA}"/>
              </a:ext>
            </a:extLst>
          </p:cNvPr>
          <p:cNvSpPr>
            <a:spLocks/>
          </p:cNvSpPr>
          <p:nvPr/>
        </p:nvSpPr>
        <p:spPr bwMode="auto">
          <a:xfrm>
            <a:off x="5845174" y="27352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99" name="Oval 198">
            <a:extLst>
              <a:ext uri="{FF2B5EF4-FFF2-40B4-BE49-F238E27FC236}">
                <a16:creationId xmlns:a16="http://schemas.microsoft.com/office/drawing/2014/main" id="{AB28EC88-97B0-DD4F-A913-7D68F0175CBC}"/>
              </a:ext>
            </a:extLst>
          </p:cNvPr>
          <p:cNvSpPr>
            <a:spLocks/>
          </p:cNvSpPr>
          <p:nvPr/>
        </p:nvSpPr>
        <p:spPr bwMode="auto">
          <a:xfrm>
            <a:off x="5995987" y="27352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00" name="Oval 199">
            <a:extLst>
              <a:ext uri="{FF2B5EF4-FFF2-40B4-BE49-F238E27FC236}">
                <a16:creationId xmlns:a16="http://schemas.microsoft.com/office/drawing/2014/main" id="{04B37E15-F207-E642-9CD5-3A12481BE726}"/>
              </a:ext>
            </a:extLst>
          </p:cNvPr>
          <p:cNvSpPr>
            <a:spLocks/>
          </p:cNvSpPr>
          <p:nvPr/>
        </p:nvSpPr>
        <p:spPr bwMode="auto">
          <a:xfrm>
            <a:off x="6146799" y="27352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01" name="Oval 200">
            <a:extLst>
              <a:ext uri="{FF2B5EF4-FFF2-40B4-BE49-F238E27FC236}">
                <a16:creationId xmlns:a16="http://schemas.microsoft.com/office/drawing/2014/main" id="{A32EA304-F6AA-744F-B972-031F58492074}"/>
              </a:ext>
            </a:extLst>
          </p:cNvPr>
          <p:cNvSpPr>
            <a:spLocks/>
          </p:cNvSpPr>
          <p:nvPr/>
        </p:nvSpPr>
        <p:spPr bwMode="auto">
          <a:xfrm>
            <a:off x="6297612" y="27352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02" name="Oval 201">
            <a:extLst>
              <a:ext uri="{FF2B5EF4-FFF2-40B4-BE49-F238E27FC236}">
                <a16:creationId xmlns:a16="http://schemas.microsoft.com/office/drawing/2014/main" id="{2B41252B-F08B-9142-BC53-8708E23859A8}"/>
              </a:ext>
            </a:extLst>
          </p:cNvPr>
          <p:cNvSpPr>
            <a:spLocks/>
          </p:cNvSpPr>
          <p:nvPr/>
        </p:nvSpPr>
        <p:spPr bwMode="auto">
          <a:xfrm>
            <a:off x="6448424" y="27352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03" name="Oval 202">
            <a:extLst>
              <a:ext uri="{FF2B5EF4-FFF2-40B4-BE49-F238E27FC236}">
                <a16:creationId xmlns:a16="http://schemas.microsoft.com/office/drawing/2014/main" id="{0F3132B7-68D6-2744-B12D-32CC317F3CAA}"/>
              </a:ext>
            </a:extLst>
          </p:cNvPr>
          <p:cNvSpPr>
            <a:spLocks/>
          </p:cNvSpPr>
          <p:nvPr/>
        </p:nvSpPr>
        <p:spPr bwMode="auto">
          <a:xfrm>
            <a:off x="6599237" y="27352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04" name="Oval 203">
            <a:extLst>
              <a:ext uri="{FF2B5EF4-FFF2-40B4-BE49-F238E27FC236}">
                <a16:creationId xmlns:a16="http://schemas.microsoft.com/office/drawing/2014/main" id="{2D5DCB52-F322-3D4D-BE21-EABEA8F7D743}"/>
              </a:ext>
            </a:extLst>
          </p:cNvPr>
          <p:cNvSpPr>
            <a:spLocks/>
          </p:cNvSpPr>
          <p:nvPr/>
        </p:nvSpPr>
        <p:spPr bwMode="auto">
          <a:xfrm>
            <a:off x="6750049" y="27352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05" name="Oval 204">
            <a:extLst>
              <a:ext uri="{FF2B5EF4-FFF2-40B4-BE49-F238E27FC236}">
                <a16:creationId xmlns:a16="http://schemas.microsoft.com/office/drawing/2014/main" id="{912F031A-A6F4-8A46-A5C8-4C7B96B69C69}"/>
              </a:ext>
            </a:extLst>
          </p:cNvPr>
          <p:cNvSpPr>
            <a:spLocks/>
          </p:cNvSpPr>
          <p:nvPr/>
        </p:nvSpPr>
        <p:spPr bwMode="auto">
          <a:xfrm>
            <a:off x="6900862" y="27352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06" name="Oval 205">
            <a:extLst>
              <a:ext uri="{FF2B5EF4-FFF2-40B4-BE49-F238E27FC236}">
                <a16:creationId xmlns:a16="http://schemas.microsoft.com/office/drawing/2014/main" id="{2E0B44BD-5FEC-C844-8077-C039D5ED44EA}"/>
              </a:ext>
            </a:extLst>
          </p:cNvPr>
          <p:cNvSpPr>
            <a:spLocks/>
          </p:cNvSpPr>
          <p:nvPr/>
        </p:nvSpPr>
        <p:spPr bwMode="auto">
          <a:xfrm>
            <a:off x="7051674" y="27352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07" name="Oval 206">
            <a:extLst>
              <a:ext uri="{FF2B5EF4-FFF2-40B4-BE49-F238E27FC236}">
                <a16:creationId xmlns:a16="http://schemas.microsoft.com/office/drawing/2014/main" id="{5E31BDED-A7E4-474F-BB01-CAE989C79FF8}"/>
              </a:ext>
            </a:extLst>
          </p:cNvPr>
          <p:cNvSpPr>
            <a:spLocks/>
          </p:cNvSpPr>
          <p:nvPr/>
        </p:nvSpPr>
        <p:spPr bwMode="auto">
          <a:xfrm>
            <a:off x="7202487" y="27352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08" name="Oval 207">
            <a:extLst>
              <a:ext uri="{FF2B5EF4-FFF2-40B4-BE49-F238E27FC236}">
                <a16:creationId xmlns:a16="http://schemas.microsoft.com/office/drawing/2014/main" id="{61C42823-7E5D-4D40-90D4-92213C004CA9}"/>
              </a:ext>
            </a:extLst>
          </p:cNvPr>
          <p:cNvSpPr>
            <a:spLocks/>
          </p:cNvSpPr>
          <p:nvPr/>
        </p:nvSpPr>
        <p:spPr bwMode="auto">
          <a:xfrm>
            <a:off x="7353299" y="27352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09" name="Oval 208">
            <a:extLst>
              <a:ext uri="{FF2B5EF4-FFF2-40B4-BE49-F238E27FC236}">
                <a16:creationId xmlns:a16="http://schemas.microsoft.com/office/drawing/2014/main" id="{F780BD25-1143-6C49-AC19-42E5FDC903AC}"/>
              </a:ext>
            </a:extLst>
          </p:cNvPr>
          <p:cNvSpPr>
            <a:spLocks/>
          </p:cNvSpPr>
          <p:nvPr/>
        </p:nvSpPr>
        <p:spPr bwMode="auto">
          <a:xfrm>
            <a:off x="7504112" y="27352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10" name="Oval 209">
            <a:extLst>
              <a:ext uri="{FF2B5EF4-FFF2-40B4-BE49-F238E27FC236}">
                <a16:creationId xmlns:a16="http://schemas.microsoft.com/office/drawing/2014/main" id="{A7AA5176-345E-1646-8C03-AC808A9575CA}"/>
              </a:ext>
            </a:extLst>
          </p:cNvPr>
          <p:cNvSpPr>
            <a:spLocks/>
          </p:cNvSpPr>
          <p:nvPr/>
        </p:nvSpPr>
        <p:spPr bwMode="auto">
          <a:xfrm>
            <a:off x="7654924" y="27352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11" name="Oval 210">
            <a:extLst>
              <a:ext uri="{FF2B5EF4-FFF2-40B4-BE49-F238E27FC236}">
                <a16:creationId xmlns:a16="http://schemas.microsoft.com/office/drawing/2014/main" id="{78764C37-C2AC-894E-BF0E-2BB4F97F6FEF}"/>
              </a:ext>
            </a:extLst>
          </p:cNvPr>
          <p:cNvSpPr>
            <a:spLocks/>
          </p:cNvSpPr>
          <p:nvPr/>
        </p:nvSpPr>
        <p:spPr bwMode="auto">
          <a:xfrm>
            <a:off x="7805737" y="27352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12" name="Oval 211">
            <a:extLst>
              <a:ext uri="{FF2B5EF4-FFF2-40B4-BE49-F238E27FC236}">
                <a16:creationId xmlns:a16="http://schemas.microsoft.com/office/drawing/2014/main" id="{5E79EC47-7A14-B64B-A0E0-4B46F7B8A3DD}"/>
              </a:ext>
            </a:extLst>
          </p:cNvPr>
          <p:cNvSpPr>
            <a:spLocks/>
          </p:cNvSpPr>
          <p:nvPr/>
        </p:nvSpPr>
        <p:spPr bwMode="auto">
          <a:xfrm>
            <a:off x="7956549" y="27352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13" name="Oval 212">
            <a:extLst>
              <a:ext uri="{FF2B5EF4-FFF2-40B4-BE49-F238E27FC236}">
                <a16:creationId xmlns:a16="http://schemas.microsoft.com/office/drawing/2014/main" id="{ED12BE3B-3748-DB4B-A462-B2DC7CD97423}"/>
              </a:ext>
            </a:extLst>
          </p:cNvPr>
          <p:cNvSpPr>
            <a:spLocks/>
          </p:cNvSpPr>
          <p:nvPr/>
        </p:nvSpPr>
        <p:spPr bwMode="auto">
          <a:xfrm>
            <a:off x="8107362" y="27352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14" name="Oval 213">
            <a:extLst>
              <a:ext uri="{FF2B5EF4-FFF2-40B4-BE49-F238E27FC236}">
                <a16:creationId xmlns:a16="http://schemas.microsoft.com/office/drawing/2014/main" id="{8342679E-CC7B-EE45-9D46-9BD24DC2ABA8}"/>
              </a:ext>
            </a:extLst>
          </p:cNvPr>
          <p:cNvSpPr>
            <a:spLocks/>
          </p:cNvSpPr>
          <p:nvPr/>
        </p:nvSpPr>
        <p:spPr bwMode="auto">
          <a:xfrm>
            <a:off x="8258174" y="27352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15" name="Oval 214">
            <a:extLst>
              <a:ext uri="{FF2B5EF4-FFF2-40B4-BE49-F238E27FC236}">
                <a16:creationId xmlns:a16="http://schemas.microsoft.com/office/drawing/2014/main" id="{8B79E79A-15B0-074C-828A-2EE3A922D4E7}"/>
              </a:ext>
            </a:extLst>
          </p:cNvPr>
          <p:cNvSpPr>
            <a:spLocks/>
          </p:cNvSpPr>
          <p:nvPr/>
        </p:nvSpPr>
        <p:spPr bwMode="auto">
          <a:xfrm>
            <a:off x="8408987" y="27352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16" name="Oval 215">
            <a:extLst>
              <a:ext uri="{FF2B5EF4-FFF2-40B4-BE49-F238E27FC236}">
                <a16:creationId xmlns:a16="http://schemas.microsoft.com/office/drawing/2014/main" id="{9ABA515D-C851-794D-9FC8-367570E1B5B5}"/>
              </a:ext>
            </a:extLst>
          </p:cNvPr>
          <p:cNvSpPr>
            <a:spLocks/>
          </p:cNvSpPr>
          <p:nvPr/>
        </p:nvSpPr>
        <p:spPr bwMode="auto">
          <a:xfrm>
            <a:off x="8559799" y="27352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17" name="Oval 216">
            <a:extLst>
              <a:ext uri="{FF2B5EF4-FFF2-40B4-BE49-F238E27FC236}">
                <a16:creationId xmlns:a16="http://schemas.microsoft.com/office/drawing/2014/main" id="{76DB1B28-5895-7F43-BFB0-77F60DFE9C91}"/>
              </a:ext>
            </a:extLst>
          </p:cNvPr>
          <p:cNvSpPr>
            <a:spLocks/>
          </p:cNvSpPr>
          <p:nvPr/>
        </p:nvSpPr>
        <p:spPr bwMode="auto">
          <a:xfrm>
            <a:off x="2225674" y="25828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18" name="Oval 217">
            <a:extLst>
              <a:ext uri="{FF2B5EF4-FFF2-40B4-BE49-F238E27FC236}">
                <a16:creationId xmlns:a16="http://schemas.microsoft.com/office/drawing/2014/main" id="{7DBFF69A-D42D-B04B-98C7-9FE405C65F79}"/>
              </a:ext>
            </a:extLst>
          </p:cNvPr>
          <p:cNvSpPr>
            <a:spLocks/>
          </p:cNvSpPr>
          <p:nvPr/>
        </p:nvSpPr>
        <p:spPr bwMode="auto">
          <a:xfrm>
            <a:off x="2376487" y="25828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19" name="Oval 218">
            <a:extLst>
              <a:ext uri="{FF2B5EF4-FFF2-40B4-BE49-F238E27FC236}">
                <a16:creationId xmlns:a16="http://schemas.microsoft.com/office/drawing/2014/main" id="{75ECAEF6-ED26-1842-8B8A-6796A7A97559}"/>
              </a:ext>
            </a:extLst>
          </p:cNvPr>
          <p:cNvSpPr>
            <a:spLocks/>
          </p:cNvSpPr>
          <p:nvPr/>
        </p:nvSpPr>
        <p:spPr bwMode="auto">
          <a:xfrm>
            <a:off x="2527299" y="25828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20" name="Oval 219">
            <a:extLst>
              <a:ext uri="{FF2B5EF4-FFF2-40B4-BE49-F238E27FC236}">
                <a16:creationId xmlns:a16="http://schemas.microsoft.com/office/drawing/2014/main" id="{CD119874-E9FB-1F46-9F88-E23E1E7E0CE1}"/>
              </a:ext>
            </a:extLst>
          </p:cNvPr>
          <p:cNvSpPr>
            <a:spLocks/>
          </p:cNvSpPr>
          <p:nvPr/>
        </p:nvSpPr>
        <p:spPr bwMode="auto">
          <a:xfrm>
            <a:off x="2678112" y="25828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21" name="Oval 220">
            <a:extLst>
              <a:ext uri="{FF2B5EF4-FFF2-40B4-BE49-F238E27FC236}">
                <a16:creationId xmlns:a16="http://schemas.microsoft.com/office/drawing/2014/main" id="{1FCC418C-F349-8944-808E-A7D75D814121}"/>
              </a:ext>
            </a:extLst>
          </p:cNvPr>
          <p:cNvSpPr>
            <a:spLocks/>
          </p:cNvSpPr>
          <p:nvPr/>
        </p:nvSpPr>
        <p:spPr bwMode="auto">
          <a:xfrm>
            <a:off x="2828924" y="25828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22" name="Oval 221">
            <a:extLst>
              <a:ext uri="{FF2B5EF4-FFF2-40B4-BE49-F238E27FC236}">
                <a16:creationId xmlns:a16="http://schemas.microsoft.com/office/drawing/2014/main" id="{3FEAD053-1CDD-8C46-8FF8-40C304194D1A}"/>
              </a:ext>
            </a:extLst>
          </p:cNvPr>
          <p:cNvSpPr>
            <a:spLocks/>
          </p:cNvSpPr>
          <p:nvPr/>
        </p:nvSpPr>
        <p:spPr bwMode="auto">
          <a:xfrm>
            <a:off x="2979737" y="25828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23" name="Oval 222">
            <a:extLst>
              <a:ext uri="{FF2B5EF4-FFF2-40B4-BE49-F238E27FC236}">
                <a16:creationId xmlns:a16="http://schemas.microsoft.com/office/drawing/2014/main" id="{F0032A41-88C4-A54C-9195-0E43136BBA41}"/>
              </a:ext>
            </a:extLst>
          </p:cNvPr>
          <p:cNvSpPr>
            <a:spLocks/>
          </p:cNvSpPr>
          <p:nvPr/>
        </p:nvSpPr>
        <p:spPr bwMode="auto">
          <a:xfrm>
            <a:off x="3130549" y="25828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24" name="Oval 223">
            <a:extLst>
              <a:ext uri="{FF2B5EF4-FFF2-40B4-BE49-F238E27FC236}">
                <a16:creationId xmlns:a16="http://schemas.microsoft.com/office/drawing/2014/main" id="{5DFB2313-4B66-F844-A24D-0132B6C9AC8C}"/>
              </a:ext>
            </a:extLst>
          </p:cNvPr>
          <p:cNvSpPr>
            <a:spLocks/>
          </p:cNvSpPr>
          <p:nvPr/>
        </p:nvSpPr>
        <p:spPr bwMode="auto">
          <a:xfrm>
            <a:off x="3281362" y="25828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25" name="Oval 224">
            <a:extLst>
              <a:ext uri="{FF2B5EF4-FFF2-40B4-BE49-F238E27FC236}">
                <a16:creationId xmlns:a16="http://schemas.microsoft.com/office/drawing/2014/main" id="{23641CC3-E091-364D-A4AA-5B0E8454F8FA}"/>
              </a:ext>
            </a:extLst>
          </p:cNvPr>
          <p:cNvSpPr>
            <a:spLocks/>
          </p:cNvSpPr>
          <p:nvPr/>
        </p:nvSpPr>
        <p:spPr bwMode="auto">
          <a:xfrm>
            <a:off x="3432174" y="25828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26" name="Oval 225">
            <a:extLst>
              <a:ext uri="{FF2B5EF4-FFF2-40B4-BE49-F238E27FC236}">
                <a16:creationId xmlns:a16="http://schemas.microsoft.com/office/drawing/2014/main" id="{CD4E6DA9-9773-4A4B-B803-5453F085E7C9}"/>
              </a:ext>
            </a:extLst>
          </p:cNvPr>
          <p:cNvSpPr>
            <a:spLocks/>
          </p:cNvSpPr>
          <p:nvPr/>
        </p:nvSpPr>
        <p:spPr bwMode="auto">
          <a:xfrm>
            <a:off x="3582987" y="25828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27" name="Oval 226">
            <a:extLst>
              <a:ext uri="{FF2B5EF4-FFF2-40B4-BE49-F238E27FC236}">
                <a16:creationId xmlns:a16="http://schemas.microsoft.com/office/drawing/2014/main" id="{D55DA6EE-0EBA-6B49-9802-D5878E95EDA0}"/>
              </a:ext>
            </a:extLst>
          </p:cNvPr>
          <p:cNvSpPr>
            <a:spLocks/>
          </p:cNvSpPr>
          <p:nvPr/>
        </p:nvSpPr>
        <p:spPr bwMode="auto">
          <a:xfrm>
            <a:off x="3733799" y="25828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28" name="Oval 227">
            <a:extLst>
              <a:ext uri="{FF2B5EF4-FFF2-40B4-BE49-F238E27FC236}">
                <a16:creationId xmlns:a16="http://schemas.microsoft.com/office/drawing/2014/main" id="{7C484018-427C-8F40-8504-D79ADC79E343}"/>
              </a:ext>
            </a:extLst>
          </p:cNvPr>
          <p:cNvSpPr>
            <a:spLocks/>
          </p:cNvSpPr>
          <p:nvPr/>
        </p:nvSpPr>
        <p:spPr bwMode="auto">
          <a:xfrm>
            <a:off x="3884612" y="25828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29" name="Oval 228">
            <a:extLst>
              <a:ext uri="{FF2B5EF4-FFF2-40B4-BE49-F238E27FC236}">
                <a16:creationId xmlns:a16="http://schemas.microsoft.com/office/drawing/2014/main" id="{C333738C-C599-CD4A-9763-8E6F7FB23284}"/>
              </a:ext>
            </a:extLst>
          </p:cNvPr>
          <p:cNvSpPr>
            <a:spLocks/>
          </p:cNvSpPr>
          <p:nvPr/>
        </p:nvSpPr>
        <p:spPr bwMode="auto">
          <a:xfrm>
            <a:off x="4035424" y="25828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30" name="Oval 229">
            <a:extLst>
              <a:ext uri="{FF2B5EF4-FFF2-40B4-BE49-F238E27FC236}">
                <a16:creationId xmlns:a16="http://schemas.microsoft.com/office/drawing/2014/main" id="{44C2EC7F-0D9A-9B49-9B38-3CB680563DFC}"/>
              </a:ext>
            </a:extLst>
          </p:cNvPr>
          <p:cNvSpPr>
            <a:spLocks/>
          </p:cNvSpPr>
          <p:nvPr/>
        </p:nvSpPr>
        <p:spPr bwMode="auto">
          <a:xfrm>
            <a:off x="4186237" y="25828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31" name="Oval 230">
            <a:extLst>
              <a:ext uri="{FF2B5EF4-FFF2-40B4-BE49-F238E27FC236}">
                <a16:creationId xmlns:a16="http://schemas.microsoft.com/office/drawing/2014/main" id="{2382BCD2-BBD6-6C44-97EC-49688DA44134}"/>
              </a:ext>
            </a:extLst>
          </p:cNvPr>
          <p:cNvSpPr>
            <a:spLocks/>
          </p:cNvSpPr>
          <p:nvPr/>
        </p:nvSpPr>
        <p:spPr bwMode="auto">
          <a:xfrm>
            <a:off x="4337049" y="25828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32" name="Oval 231">
            <a:extLst>
              <a:ext uri="{FF2B5EF4-FFF2-40B4-BE49-F238E27FC236}">
                <a16:creationId xmlns:a16="http://schemas.microsoft.com/office/drawing/2014/main" id="{15BA11F0-5CE3-FB46-97B6-830CF53D5761}"/>
              </a:ext>
            </a:extLst>
          </p:cNvPr>
          <p:cNvSpPr>
            <a:spLocks/>
          </p:cNvSpPr>
          <p:nvPr/>
        </p:nvSpPr>
        <p:spPr bwMode="auto">
          <a:xfrm>
            <a:off x="4487862" y="25828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33" name="Oval 232">
            <a:extLst>
              <a:ext uri="{FF2B5EF4-FFF2-40B4-BE49-F238E27FC236}">
                <a16:creationId xmlns:a16="http://schemas.microsoft.com/office/drawing/2014/main" id="{85F58F5C-652A-6249-9DAB-FE576EECC1C2}"/>
              </a:ext>
            </a:extLst>
          </p:cNvPr>
          <p:cNvSpPr>
            <a:spLocks/>
          </p:cNvSpPr>
          <p:nvPr/>
        </p:nvSpPr>
        <p:spPr bwMode="auto">
          <a:xfrm>
            <a:off x="4638674" y="25828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34" name="Oval 233">
            <a:extLst>
              <a:ext uri="{FF2B5EF4-FFF2-40B4-BE49-F238E27FC236}">
                <a16:creationId xmlns:a16="http://schemas.microsoft.com/office/drawing/2014/main" id="{A8892F44-2E16-3344-B15B-EC9499BFF5EE}"/>
              </a:ext>
            </a:extLst>
          </p:cNvPr>
          <p:cNvSpPr>
            <a:spLocks/>
          </p:cNvSpPr>
          <p:nvPr/>
        </p:nvSpPr>
        <p:spPr bwMode="auto">
          <a:xfrm>
            <a:off x="4789487" y="25828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35" name="Oval 234">
            <a:extLst>
              <a:ext uri="{FF2B5EF4-FFF2-40B4-BE49-F238E27FC236}">
                <a16:creationId xmlns:a16="http://schemas.microsoft.com/office/drawing/2014/main" id="{AFCF2576-6AED-A44C-A092-BE764E16A4AA}"/>
              </a:ext>
            </a:extLst>
          </p:cNvPr>
          <p:cNvSpPr>
            <a:spLocks/>
          </p:cNvSpPr>
          <p:nvPr/>
        </p:nvSpPr>
        <p:spPr bwMode="auto">
          <a:xfrm>
            <a:off x="4940299" y="25828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36" name="Oval 235">
            <a:extLst>
              <a:ext uri="{FF2B5EF4-FFF2-40B4-BE49-F238E27FC236}">
                <a16:creationId xmlns:a16="http://schemas.microsoft.com/office/drawing/2014/main" id="{00A0133F-54A8-B149-9E14-4C4A6F6BBE54}"/>
              </a:ext>
            </a:extLst>
          </p:cNvPr>
          <p:cNvSpPr>
            <a:spLocks/>
          </p:cNvSpPr>
          <p:nvPr/>
        </p:nvSpPr>
        <p:spPr bwMode="auto">
          <a:xfrm>
            <a:off x="5091112" y="25828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37" name="Oval 236">
            <a:extLst>
              <a:ext uri="{FF2B5EF4-FFF2-40B4-BE49-F238E27FC236}">
                <a16:creationId xmlns:a16="http://schemas.microsoft.com/office/drawing/2014/main" id="{D3FE13DB-4F1C-124C-9E76-DB79ADCEA01D}"/>
              </a:ext>
            </a:extLst>
          </p:cNvPr>
          <p:cNvSpPr>
            <a:spLocks/>
          </p:cNvSpPr>
          <p:nvPr/>
        </p:nvSpPr>
        <p:spPr bwMode="auto">
          <a:xfrm>
            <a:off x="5241924" y="25828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38" name="Oval 237">
            <a:extLst>
              <a:ext uri="{FF2B5EF4-FFF2-40B4-BE49-F238E27FC236}">
                <a16:creationId xmlns:a16="http://schemas.microsoft.com/office/drawing/2014/main" id="{A6F356B8-961A-5646-9C19-8B73C9ED55B7}"/>
              </a:ext>
            </a:extLst>
          </p:cNvPr>
          <p:cNvSpPr>
            <a:spLocks/>
          </p:cNvSpPr>
          <p:nvPr/>
        </p:nvSpPr>
        <p:spPr bwMode="auto">
          <a:xfrm>
            <a:off x="5392737" y="25828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39" name="Oval 238">
            <a:extLst>
              <a:ext uri="{FF2B5EF4-FFF2-40B4-BE49-F238E27FC236}">
                <a16:creationId xmlns:a16="http://schemas.microsoft.com/office/drawing/2014/main" id="{618DF22F-AB53-1346-B91D-FB58E4B7D42B}"/>
              </a:ext>
            </a:extLst>
          </p:cNvPr>
          <p:cNvSpPr>
            <a:spLocks/>
          </p:cNvSpPr>
          <p:nvPr/>
        </p:nvSpPr>
        <p:spPr bwMode="auto">
          <a:xfrm>
            <a:off x="5543549" y="25828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40" name="Oval 239">
            <a:extLst>
              <a:ext uri="{FF2B5EF4-FFF2-40B4-BE49-F238E27FC236}">
                <a16:creationId xmlns:a16="http://schemas.microsoft.com/office/drawing/2014/main" id="{520FA738-831E-8044-91BF-27B19BDE0959}"/>
              </a:ext>
            </a:extLst>
          </p:cNvPr>
          <p:cNvSpPr>
            <a:spLocks/>
          </p:cNvSpPr>
          <p:nvPr/>
        </p:nvSpPr>
        <p:spPr bwMode="auto">
          <a:xfrm>
            <a:off x="5694362" y="25828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41" name="Oval 240">
            <a:extLst>
              <a:ext uri="{FF2B5EF4-FFF2-40B4-BE49-F238E27FC236}">
                <a16:creationId xmlns:a16="http://schemas.microsoft.com/office/drawing/2014/main" id="{327F15DC-4326-5A4E-A05D-335A75D78672}"/>
              </a:ext>
            </a:extLst>
          </p:cNvPr>
          <p:cNvSpPr>
            <a:spLocks/>
          </p:cNvSpPr>
          <p:nvPr/>
        </p:nvSpPr>
        <p:spPr bwMode="auto">
          <a:xfrm>
            <a:off x="5845174" y="25828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42" name="Oval 241">
            <a:extLst>
              <a:ext uri="{FF2B5EF4-FFF2-40B4-BE49-F238E27FC236}">
                <a16:creationId xmlns:a16="http://schemas.microsoft.com/office/drawing/2014/main" id="{9B0DA5AD-5B3B-5F46-880A-FB003BEC4292}"/>
              </a:ext>
            </a:extLst>
          </p:cNvPr>
          <p:cNvSpPr>
            <a:spLocks/>
          </p:cNvSpPr>
          <p:nvPr/>
        </p:nvSpPr>
        <p:spPr bwMode="auto">
          <a:xfrm>
            <a:off x="5995987" y="25828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43" name="Oval 242">
            <a:extLst>
              <a:ext uri="{FF2B5EF4-FFF2-40B4-BE49-F238E27FC236}">
                <a16:creationId xmlns:a16="http://schemas.microsoft.com/office/drawing/2014/main" id="{C195B333-588E-534D-8E14-34144099A282}"/>
              </a:ext>
            </a:extLst>
          </p:cNvPr>
          <p:cNvSpPr>
            <a:spLocks/>
          </p:cNvSpPr>
          <p:nvPr/>
        </p:nvSpPr>
        <p:spPr bwMode="auto">
          <a:xfrm>
            <a:off x="6146799" y="25828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44" name="Oval 243">
            <a:extLst>
              <a:ext uri="{FF2B5EF4-FFF2-40B4-BE49-F238E27FC236}">
                <a16:creationId xmlns:a16="http://schemas.microsoft.com/office/drawing/2014/main" id="{94950009-B767-7940-90C5-7E10ACB724A6}"/>
              </a:ext>
            </a:extLst>
          </p:cNvPr>
          <p:cNvSpPr>
            <a:spLocks/>
          </p:cNvSpPr>
          <p:nvPr/>
        </p:nvSpPr>
        <p:spPr bwMode="auto">
          <a:xfrm>
            <a:off x="6297612" y="25828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45" name="Oval 244">
            <a:extLst>
              <a:ext uri="{FF2B5EF4-FFF2-40B4-BE49-F238E27FC236}">
                <a16:creationId xmlns:a16="http://schemas.microsoft.com/office/drawing/2014/main" id="{3A7FC6B8-FC72-2E4F-8526-306C9CDCC8DD}"/>
              </a:ext>
            </a:extLst>
          </p:cNvPr>
          <p:cNvSpPr>
            <a:spLocks/>
          </p:cNvSpPr>
          <p:nvPr/>
        </p:nvSpPr>
        <p:spPr bwMode="auto">
          <a:xfrm>
            <a:off x="6448424" y="25828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46" name="Oval 245">
            <a:extLst>
              <a:ext uri="{FF2B5EF4-FFF2-40B4-BE49-F238E27FC236}">
                <a16:creationId xmlns:a16="http://schemas.microsoft.com/office/drawing/2014/main" id="{4E521BAE-1B99-C34E-8D0A-8C61E6B7C3A9}"/>
              </a:ext>
            </a:extLst>
          </p:cNvPr>
          <p:cNvSpPr>
            <a:spLocks/>
          </p:cNvSpPr>
          <p:nvPr/>
        </p:nvSpPr>
        <p:spPr bwMode="auto">
          <a:xfrm>
            <a:off x="6599237" y="25828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47" name="Oval 246">
            <a:extLst>
              <a:ext uri="{FF2B5EF4-FFF2-40B4-BE49-F238E27FC236}">
                <a16:creationId xmlns:a16="http://schemas.microsoft.com/office/drawing/2014/main" id="{52563E41-F5AA-8047-B977-7C485819DD7B}"/>
              </a:ext>
            </a:extLst>
          </p:cNvPr>
          <p:cNvSpPr>
            <a:spLocks/>
          </p:cNvSpPr>
          <p:nvPr/>
        </p:nvSpPr>
        <p:spPr bwMode="auto">
          <a:xfrm>
            <a:off x="6750049" y="25828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48" name="Oval 247">
            <a:extLst>
              <a:ext uri="{FF2B5EF4-FFF2-40B4-BE49-F238E27FC236}">
                <a16:creationId xmlns:a16="http://schemas.microsoft.com/office/drawing/2014/main" id="{306A873A-9143-C943-811C-11B37F62A5B7}"/>
              </a:ext>
            </a:extLst>
          </p:cNvPr>
          <p:cNvSpPr>
            <a:spLocks/>
          </p:cNvSpPr>
          <p:nvPr/>
        </p:nvSpPr>
        <p:spPr bwMode="auto">
          <a:xfrm>
            <a:off x="6900862" y="25828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49" name="Oval 248">
            <a:extLst>
              <a:ext uri="{FF2B5EF4-FFF2-40B4-BE49-F238E27FC236}">
                <a16:creationId xmlns:a16="http://schemas.microsoft.com/office/drawing/2014/main" id="{9DFF6D3C-051B-A543-BD58-2516F5E6F8D0}"/>
              </a:ext>
            </a:extLst>
          </p:cNvPr>
          <p:cNvSpPr>
            <a:spLocks/>
          </p:cNvSpPr>
          <p:nvPr/>
        </p:nvSpPr>
        <p:spPr bwMode="auto">
          <a:xfrm>
            <a:off x="7051674" y="25828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50" name="Oval 249">
            <a:extLst>
              <a:ext uri="{FF2B5EF4-FFF2-40B4-BE49-F238E27FC236}">
                <a16:creationId xmlns:a16="http://schemas.microsoft.com/office/drawing/2014/main" id="{7B05AAE8-BDFB-414E-A996-6F97CDCED8B6}"/>
              </a:ext>
            </a:extLst>
          </p:cNvPr>
          <p:cNvSpPr>
            <a:spLocks/>
          </p:cNvSpPr>
          <p:nvPr/>
        </p:nvSpPr>
        <p:spPr bwMode="auto">
          <a:xfrm>
            <a:off x="7202487" y="25828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51" name="Oval 250">
            <a:extLst>
              <a:ext uri="{FF2B5EF4-FFF2-40B4-BE49-F238E27FC236}">
                <a16:creationId xmlns:a16="http://schemas.microsoft.com/office/drawing/2014/main" id="{A91F4F6B-647F-A84F-8295-86CE6A1E2F8C}"/>
              </a:ext>
            </a:extLst>
          </p:cNvPr>
          <p:cNvSpPr>
            <a:spLocks/>
          </p:cNvSpPr>
          <p:nvPr/>
        </p:nvSpPr>
        <p:spPr bwMode="auto">
          <a:xfrm>
            <a:off x="7353299" y="25828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52" name="Oval 251">
            <a:extLst>
              <a:ext uri="{FF2B5EF4-FFF2-40B4-BE49-F238E27FC236}">
                <a16:creationId xmlns:a16="http://schemas.microsoft.com/office/drawing/2014/main" id="{DB7A0C86-CC57-0847-9B20-1C049667D519}"/>
              </a:ext>
            </a:extLst>
          </p:cNvPr>
          <p:cNvSpPr>
            <a:spLocks/>
          </p:cNvSpPr>
          <p:nvPr/>
        </p:nvSpPr>
        <p:spPr bwMode="auto">
          <a:xfrm>
            <a:off x="7504112" y="25828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53" name="Oval 252">
            <a:extLst>
              <a:ext uri="{FF2B5EF4-FFF2-40B4-BE49-F238E27FC236}">
                <a16:creationId xmlns:a16="http://schemas.microsoft.com/office/drawing/2014/main" id="{B521700B-A109-7F41-B380-181640ECD8F3}"/>
              </a:ext>
            </a:extLst>
          </p:cNvPr>
          <p:cNvSpPr>
            <a:spLocks/>
          </p:cNvSpPr>
          <p:nvPr/>
        </p:nvSpPr>
        <p:spPr bwMode="auto">
          <a:xfrm>
            <a:off x="7654924" y="25828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54" name="Oval 253">
            <a:extLst>
              <a:ext uri="{FF2B5EF4-FFF2-40B4-BE49-F238E27FC236}">
                <a16:creationId xmlns:a16="http://schemas.microsoft.com/office/drawing/2014/main" id="{6BC5FF0D-C7C6-BD4B-989C-0925C9A3443F}"/>
              </a:ext>
            </a:extLst>
          </p:cNvPr>
          <p:cNvSpPr>
            <a:spLocks/>
          </p:cNvSpPr>
          <p:nvPr/>
        </p:nvSpPr>
        <p:spPr bwMode="auto">
          <a:xfrm>
            <a:off x="7805737" y="25828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55" name="Oval 254">
            <a:extLst>
              <a:ext uri="{FF2B5EF4-FFF2-40B4-BE49-F238E27FC236}">
                <a16:creationId xmlns:a16="http://schemas.microsoft.com/office/drawing/2014/main" id="{D6F0B83E-8F82-CA47-9289-8474D8FF4284}"/>
              </a:ext>
            </a:extLst>
          </p:cNvPr>
          <p:cNvSpPr>
            <a:spLocks/>
          </p:cNvSpPr>
          <p:nvPr/>
        </p:nvSpPr>
        <p:spPr bwMode="auto">
          <a:xfrm>
            <a:off x="2225674" y="24304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56" name="Oval 255">
            <a:extLst>
              <a:ext uri="{FF2B5EF4-FFF2-40B4-BE49-F238E27FC236}">
                <a16:creationId xmlns:a16="http://schemas.microsoft.com/office/drawing/2014/main" id="{8C9F77B6-1FF5-3842-9B2B-80085FA12044}"/>
              </a:ext>
            </a:extLst>
          </p:cNvPr>
          <p:cNvSpPr>
            <a:spLocks/>
          </p:cNvSpPr>
          <p:nvPr/>
        </p:nvSpPr>
        <p:spPr bwMode="auto">
          <a:xfrm>
            <a:off x="2376487" y="24304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57" name="Oval 256">
            <a:extLst>
              <a:ext uri="{FF2B5EF4-FFF2-40B4-BE49-F238E27FC236}">
                <a16:creationId xmlns:a16="http://schemas.microsoft.com/office/drawing/2014/main" id="{B3C38D67-E51A-0942-AF9F-3E3B6AF12782}"/>
              </a:ext>
            </a:extLst>
          </p:cNvPr>
          <p:cNvSpPr>
            <a:spLocks/>
          </p:cNvSpPr>
          <p:nvPr/>
        </p:nvSpPr>
        <p:spPr bwMode="auto">
          <a:xfrm>
            <a:off x="2527299" y="24304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58" name="Oval 257">
            <a:extLst>
              <a:ext uri="{FF2B5EF4-FFF2-40B4-BE49-F238E27FC236}">
                <a16:creationId xmlns:a16="http://schemas.microsoft.com/office/drawing/2014/main" id="{17646130-6BD1-7243-881F-A3D776D7FE04}"/>
              </a:ext>
            </a:extLst>
          </p:cNvPr>
          <p:cNvSpPr>
            <a:spLocks/>
          </p:cNvSpPr>
          <p:nvPr/>
        </p:nvSpPr>
        <p:spPr bwMode="auto">
          <a:xfrm>
            <a:off x="2678112" y="24304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59" name="Oval 258">
            <a:extLst>
              <a:ext uri="{FF2B5EF4-FFF2-40B4-BE49-F238E27FC236}">
                <a16:creationId xmlns:a16="http://schemas.microsoft.com/office/drawing/2014/main" id="{1D83A460-A073-C648-9F6D-901192319178}"/>
              </a:ext>
            </a:extLst>
          </p:cNvPr>
          <p:cNvSpPr>
            <a:spLocks/>
          </p:cNvSpPr>
          <p:nvPr/>
        </p:nvSpPr>
        <p:spPr bwMode="auto">
          <a:xfrm>
            <a:off x="2828924" y="24304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60" name="Oval 259">
            <a:extLst>
              <a:ext uri="{FF2B5EF4-FFF2-40B4-BE49-F238E27FC236}">
                <a16:creationId xmlns:a16="http://schemas.microsoft.com/office/drawing/2014/main" id="{3BB640F1-500D-0B4D-B28A-3C969E3F7C5B}"/>
              </a:ext>
            </a:extLst>
          </p:cNvPr>
          <p:cNvSpPr>
            <a:spLocks/>
          </p:cNvSpPr>
          <p:nvPr/>
        </p:nvSpPr>
        <p:spPr bwMode="auto">
          <a:xfrm>
            <a:off x="2979737" y="24304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61" name="Oval 260">
            <a:extLst>
              <a:ext uri="{FF2B5EF4-FFF2-40B4-BE49-F238E27FC236}">
                <a16:creationId xmlns:a16="http://schemas.microsoft.com/office/drawing/2014/main" id="{03CAC20B-0563-D444-98EF-69E335AABC93}"/>
              </a:ext>
            </a:extLst>
          </p:cNvPr>
          <p:cNvSpPr>
            <a:spLocks/>
          </p:cNvSpPr>
          <p:nvPr/>
        </p:nvSpPr>
        <p:spPr bwMode="auto">
          <a:xfrm>
            <a:off x="3130549" y="24304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62" name="Oval 261">
            <a:extLst>
              <a:ext uri="{FF2B5EF4-FFF2-40B4-BE49-F238E27FC236}">
                <a16:creationId xmlns:a16="http://schemas.microsoft.com/office/drawing/2014/main" id="{001D2819-D72E-834E-848C-CAAD54316D2B}"/>
              </a:ext>
            </a:extLst>
          </p:cNvPr>
          <p:cNvSpPr>
            <a:spLocks/>
          </p:cNvSpPr>
          <p:nvPr/>
        </p:nvSpPr>
        <p:spPr bwMode="auto">
          <a:xfrm>
            <a:off x="3281362" y="24304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63" name="Oval 262">
            <a:extLst>
              <a:ext uri="{FF2B5EF4-FFF2-40B4-BE49-F238E27FC236}">
                <a16:creationId xmlns:a16="http://schemas.microsoft.com/office/drawing/2014/main" id="{C732FF62-7A05-AA47-9269-B02A05A7663A}"/>
              </a:ext>
            </a:extLst>
          </p:cNvPr>
          <p:cNvSpPr>
            <a:spLocks/>
          </p:cNvSpPr>
          <p:nvPr/>
        </p:nvSpPr>
        <p:spPr bwMode="auto">
          <a:xfrm>
            <a:off x="3432174" y="24304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64" name="Oval 263">
            <a:extLst>
              <a:ext uri="{FF2B5EF4-FFF2-40B4-BE49-F238E27FC236}">
                <a16:creationId xmlns:a16="http://schemas.microsoft.com/office/drawing/2014/main" id="{C7DB0A51-F595-6943-8C59-88B3F29BD1A1}"/>
              </a:ext>
            </a:extLst>
          </p:cNvPr>
          <p:cNvSpPr>
            <a:spLocks/>
          </p:cNvSpPr>
          <p:nvPr/>
        </p:nvSpPr>
        <p:spPr bwMode="auto">
          <a:xfrm>
            <a:off x="3582987" y="24304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65" name="Oval 264">
            <a:extLst>
              <a:ext uri="{FF2B5EF4-FFF2-40B4-BE49-F238E27FC236}">
                <a16:creationId xmlns:a16="http://schemas.microsoft.com/office/drawing/2014/main" id="{4A259313-686D-6545-A08E-5E176D4D231E}"/>
              </a:ext>
            </a:extLst>
          </p:cNvPr>
          <p:cNvSpPr>
            <a:spLocks/>
          </p:cNvSpPr>
          <p:nvPr/>
        </p:nvSpPr>
        <p:spPr bwMode="auto">
          <a:xfrm>
            <a:off x="3733799" y="24304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66" name="Oval 265">
            <a:extLst>
              <a:ext uri="{FF2B5EF4-FFF2-40B4-BE49-F238E27FC236}">
                <a16:creationId xmlns:a16="http://schemas.microsoft.com/office/drawing/2014/main" id="{C40C63A2-4119-6241-B865-D9F584020887}"/>
              </a:ext>
            </a:extLst>
          </p:cNvPr>
          <p:cNvSpPr>
            <a:spLocks/>
          </p:cNvSpPr>
          <p:nvPr/>
        </p:nvSpPr>
        <p:spPr bwMode="auto">
          <a:xfrm>
            <a:off x="3884612" y="24304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67" name="Oval 266">
            <a:extLst>
              <a:ext uri="{FF2B5EF4-FFF2-40B4-BE49-F238E27FC236}">
                <a16:creationId xmlns:a16="http://schemas.microsoft.com/office/drawing/2014/main" id="{955729B9-F1F4-144B-9960-7043553ED768}"/>
              </a:ext>
            </a:extLst>
          </p:cNvPr>
          <p:cNvSpPr>
            <a:spLocks/>
          </p:cNvSpPr>
          <p:nvPr/>
        </p:nvSpPr>
        <p:spPr bwMode="auto">
          <a:xfrm>
            <a:off x="4035424" y="24304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68" name="Oval 267">
            <a:extLst>
              <a:ext uri="{FF2B5EF4-FFF2-40B4-BE49-F238E27FC236}">
                <a16:creationId xmlns:a16="http://schemas.microsoft.com/office/drawing/2014/main" id="{6203E263-A3A4-A74F-A97A-7E6586E9C50D}"/>
              </a:ext>
            </a:extLst>
          </p:cNvPr>
          <p:cNvSpPr>
            <a:spLocks/>
          </p:cNvSpPr>
          <p:nvPr/>
        </p:nvSpPr>
        <p:spPr bwMode="auto">
          <a:xfrm>
            <a:off x="4186237" y="24304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69" name="Oval 268">
            <a:extLst>
              <a:ext uri="{FF2B5EF4-FFF2-40B4-BE49-F238E27FC236}">
                <a16:creationId xmlns:a16="http://schemas.microsoft.com/office/drawing/2014/main" id="{9BB6CA67-1E5A-DC41-BB80-B39EB29DD992}"/>
              </a:ext>
            </a:extLst>
          </p:cNvPr>
          <p:cNvSpPr>
            <a:spLocks/>
          </p:cNvSpPr>
          <p:nvPr/>
        </p:nvSpPr>
        <p:spPr bwMode="auto">
          <a:xfrm>
            <a:off x="4337049" y="24304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70" name="Oval 269">
            <a:extLst>
              <a:ext uri="{FF2B5EF4-FFF2-40B4-BE49-F238E27FC236}">
                <a16:creationId xmlns:a16="http://schemas.microsoft.com/office/drawing/2014/main" id="{96D45AEC-E4A7-B54E-947D-5D82A92F7651}"/>
              </a:ext>
            </a:extLst>
          </p:cNvPr>
          <p:cNvSpPr>
            <a:spLocks/>
          </p:cNvSpPr>
          <p:nvPr/>
        </p:nvSpPr>
        <p:spPr bwMode="auto">
          <a:xfrm>
            <a:off x="4487862" y="24304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71" name="Oval 270">
            <a:extLst>
              <a:ext uri="{FF2B5EF4-FFF2-40B4-BE49-F238E27FC236}">
                <a16:creationId xmlns:a16="http://schemas.microsoft.com/office/drawing/2014/main" id="{DE10920D-1DEF-A749-B774-F2ABB7E9C6D5}"/>
              </a:ext>
            </a:extLst>
          </p:cNvPr>
          <p:cNvSpPr>
            <a:spLocks/>
          </p:cNvSpPr>
          <p:nvPr/>
        </p:nvSpPr>
        <p:spPr bwMode="auto">
          <a:xfrm>
            <a:off x="4638674" y="24304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72" name="Oval 271">
            <a:extLst>
              <a:ext uri="{FF2B5EF4-FFF2-40B4-BE49-F238E27FC236}">
                <a16:creationId xmlns:a16="http://schemas.microsoft.com/office/drawing/2014/main" id="{9348E75A-79F1-7041-9F40-A1D965C65CC7}"/>
              </a:ext>
            </a:extLst>
          </p:cNvPr>
          <p:cNvSpPr>
            <a:spLocks/>
          </p:cNvSpPr>
          <p:nvPr/>
        </p:nvSpPr>
        <p:spPr bwMode="auto">
          <a:xfrm>
            <a:off x="4789487" y="24304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73" name="Oval 272">
            <a:extLst>
              <a:ext uri="{FF2B5EF4-FFF2-40B4-BE49-F238E27FC236}">
                <a16:creationId xmlns:a16="http://schemas.microsoft.com/office/drawing/2014/main" id="{95B00C48-2987-7A43-9A91-3BC4B69276D4}"/>
              </a:ext>
            </a:extLst>
          </p:cNvPr>
          <p:cNvSpPr>
            <a:spLocks/>
          </p:cNvSpPr>
          <p:nvPr/>
        </p:nvSpPr>
        <p:spPr bwMode="auto">
          <a:xfrm>
            <a:off x="4940299" y="24304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74" name="Oval 273">
            <a:extLst>
              <a:ext uri="{FF2B5EF4-FFF2-40B4-BE49-F238E27FC236}">
                <a16:creationId xmlns:a16="http://schemas.microsoft.com/office/drawing/2014/main" id="{EE9DFF77-F905-164B-8A93-D673A079D447}"/>
              </a:ext>
            </a:extLst>
          </p:cNvPr>
          <p:cNvSpPr>
            <a:spLocks/>
          </p:cNvSpPr>
          <p:nvPr/>
        </p:nvSpPr>
        <p:spPr bwMode="auto">
          <a:xfrm>
            <a:off x="5091112" y="24304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75" name="Oval 274">
            <a:extLst>
              <a:ext uri="{FF2B5EF4-FFF2-40B4-BE49-F238E27FC236}">
                <a16:creationId xmlns:a16="http://schemas.microsoft.com/office/drawing/2014/main" id="{7FDEDDF6-8AF6-364F-98CC-507A08124713}"/>
              </a:ext>
            </a:extLst>
          </p:cNvPr>
          <p:cNvSpPr>
            <a:spLocks/>
          </p:cNvSpPr>
          <p:nvPr/>
        </p:nvSpPr>
        <p:spPr bwMode="auto">
          <a:xfrm>
            <a:off x="5241924" y="24304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76" name="Oval 275">
            <a:extLst>
              <a:ext uri="{FF2B5EF4-FFF2-40B4-BE49-F238E27FC236}">
                <a16:creationId xmlns:a16="http://schemas.microsoft.com/office/drawing/2014/main" id="{153ECB1E-4DB5-A94C-A85F-E774CFBC0DC3}"/>
              </a:ext>
            </a:extLst>
          </p:cNvPr>
          <p:cNvSpPr>
            <a:spLocks/>
          </p:cNvSpPr>
          <p:nvPr/>
        </p:nvSpPr>
        <p:spPr bwMode="auto">
          <a:xfrm>
            <a:off x="5392737" y="24304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77" name="Oval 276">
            <a:extLst>
              <a:ext uri="{FF2B5EF4-FFF2-40B4-BE49-F238E27FC236}">
                <a16:creationId xmlns:a16="http://schemas.microsoft.com/office/drawing/2014/main" id="{4AD536E7-5FA5-A946-BA4E-0197BAB335EF}"/>
              </a:ext>
            </a:extLst>
          </p:cNvPr>
          <p:cNvSpPr>
            <a:spLocks/>
          </p:cNvSpPr>
          <p:nvPr/>
        </p:nvSpPr>
        <p:spPr bwMode="auto">
          <a:xfrm>
            <a:off x="5543549" y="24304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78" name="Oval 277">
            <a:extLst>
              <a:ext uri="{FF2B5EF4-FFF2-40B4-BE49-F238E27FC236}">
                <a16:creationId xmlns:a16="http://schemas.microsoft.com/office/drawing/2014/main" id="{589BE3DD-D371-5C45-8635-A001684207C1}"/>
              </a:ext>
            </a:extLst>
          </p:cNvPr>
          <p:cNvSpPr>
            <a:spLocks/>
          </p:cNvSpPr>
          <p:nvPr/>
        </p:nvSpPr>
        <p:spPr bwMode="auto">
          <a:xfrm>
            <a:off x="5694362" y="24304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79" name="Oval 278">
            <a:extLst>
              <a:ext uri="{FF2B5EF4-FFF2-40B4-BE49-F238E27FC236}">
                <a16:creationId xmlns:a16="http://schemas.microsoft.com/office/drawing/2014/main" id="{36AA6938-44D0-0D4D-9CD6-ADCAA1E37EEA}"/>
              </a:ext>
            </a:extLst>
          </p:cNvPr>
          <p:cNvSpPr>
            <a:spLocks/>
          </p:cNvSpPr>
          <p:nvPr/>
        </p:nvSpPr>
        <p:spPr bwMode="auto">
          <a:xfrm>
            <a:off x="5845174" y="24304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80" name="Oval 279">
            <a:extLst>
              <a:ext uri="{FF2B5EF4-FFF2-40B4-BE49-F238E27FC236}">
                <a16:creationId xmlns:a16="http://schemas.microsoft.com/office/drawing/2014/main" id="{77A15354-B288-A447-93FB-F455E9FAFA31}"/>
              </a:ext>
            </a:extLst>
          </p:cNvPr>
          <p:cNvSpPr>
            <a:spLocks/>
          </p:cNvSpPr>
          <p:nvPr/>
        </p:nvSpPr>
        <p:spPr bwMode="auto">
          <a:xfrm>
            <a:off x="5995987" y="24304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81" name="Oval 280">
            <a:extLst>
              <a:ext uri="{FF2B5EF4-FFF2-40B4-BE49-F238E27FC236}">
                <a16:creationId xmlns:a16="http://schemas.microsoft.com/office/drawing/2014/main" id="{C8AA2604-B979-0140-968A-7EC8CE937F97}"/>
              </a:ext>
            </a:extLst>
          </p:cNvPr>
          <p:cNvSpPr>
            <a:spLocks/>
          </p:cNvSpPr>
          <p:nvPr/>
        </p:nvSpPr>
        <p:spPr bwMode="auto">
          <a:xfrm>
            <a:off x="6146799" y="24304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82" name="Oval 281">
            <a:extLst>
              <a:ext uri="{FF2B5EF4-FFF2-40B4-BE49-F238E27FC236}">
                <a16:creationId xmlns:a16="http://schemas.microsoft.com/office/drawing/2014/main" id="{22CBEDDE-5ED4-AA4A-B9A1-CFD0E5827425}"/>
              </a:ext>
            </a:extLst>
          </p:cNvPr>
          <p:cNvSpPr>
            <a:spLocks/>
          </p:cNvSpPr>
          <p:nvPr/>
        </p:nvSpPr>
        <p:spPr bwMode="auto">
          <a:xfrm>
            <a:off x="6297612" y="24304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83" name="Oval 282">
            <a:extLst>
              <a:ext uri="{FF2B5EF4-FFF2-40B4-BE49-F238E27FC236}">
                <a16:creationId xmlns:a16="http://schemas.microsoft.com/office/drawing/2014/main" id="{396058F1-1B01-9940-A64A-3F766F62BA19}"/>
              </a:ext>
            </a:extLst>
          </p:cNvPr>
          <p:cNvSpPr>
            <a:spLocks/>
          </p:cNvSpPr>
          <p:nvPr/>
        </p:nvSpPr>
        <p:spPr bwMode="auto">
          <a:xfrm>
            <a:off x="6448424" y="24304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84" name="Oval 283">
            <a:extLst>
              <a:ext uri="{FF2B5EF4-FFF2-40B4-BE49-F238E27FC236}">
                <a16:creationId xmlns:a16="http://schemas.microsoft.com/office/drawing/2014/main" id="{EE9BFEB0-6297-8A48-A1CB-CD77F7F8D740}"/>
              </a:ext>
            </a:extLst>
          </p:cNvPr>
          <p:cNvSpPr>
            <a:spLocks/>
          </p:cNvSpPr>
          <p:nvPr/>
        </p:nvSpPr>
        <p:spPr bwMode="auto">
          <a:xfrm>
            <a:off x="6599237" y="24304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85" name="Oval 284">
            <a:extLst>
              <a:ext uri="{FF2B5EF4-FFF2-40B4-BE49-F238E27FC236}">
                <a16:creationId xmlns:a16="http://schemas.microsoft.com/office/drawing/2014/main" id="{EC91F141-ECFB-134B-8D78-89121F0219F6}"/>
              </a:ext>
            </a:extLst>
          </p:cNvPr>
          <p:cNvSpPr>
            <a:spLocks/>
          </p:cNvSpPr>
          <p:nvPr/>
        </p:nvSpPr>
        <p:spPr bwMode="auto">
          <a:xfrm>
            <a:off x="6750049" y="24304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86" name="Oval 285">
            <a:extLst>
              <a:ext uri="{FF2B5EF4-FFF2-40B4-BE49-F238E27FC236}">
                <a16:creationId xmlns:a16="http://schemas.microsoft.com/office/drawing/2014/main" id="{1781DA7B-C239-C849-8C11-E5EEB2BD94F8}"/>
              </a:ext>
            </a:extLst>
          </p:cNvPr>
          <p:cNvSpPr>
            <a:spLocks/>
          </p:cNvSpPr>
          <p:nvPr/>
        </p:nvSpPr>
        <p:spPr bwMode="auto">
          <a:xfrm>
            <a:off x="6900862" y="24304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87" name="Oval 286">
            <a:extLst>
              <a:ext uri="{FF2B5EF4-FFF2-40B4-BE49-F238E27FC236}">
                <a16:creationId xmlns:a16="http://schemas.microsoft.com/office/drawing/2014/main" id="{8225527F-6EA7-A346-B9D8-6C892A279304}"/>
              </a:ext>
            </a:extLst>
          </p:cNvPr>
          <p:cNvSpPr>
            <a:spLocks/>
          </p:cNvSpPr>
          <p:nvPr/>
        </p:nvSpPr>
        <p:spPr bwMode="auto">
          <a:xfrm>
            <a:off x="7051674" y="24304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88" name="Oval 287">
            <a:extLst>
              <a:ext uri="{FF2B5EF4-FFF2-40B4-BE49-F238E27FC236}">
                <a16:creationId xmlns:a16="http://schemas.microsoft.com/office/drawing/2014/main" id="{94B92E68-D120-E745-A95D-7C082BCBD1AE}"/>
              </a:ext>
            </a:extLst>
          </p:cNvPr>
          <p:cNvSpPr>
            <a:spLocks/>
          </p:cNvSpPr>
          <p:nvPr/>
        </p:nvSpPr>
        <p:spPr bwMode="auto">
          <a:xfrm>
            <a:off x="7202487" y="24304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89" name="Oval 288">
            <a:extLst>
              <a:ext uri="{FF2B5EF4-FFF2-40B4-BE49-F238E27FC236}">
                <a16:creationId xmlns:a16="http://schemas.microsoft.com/office/drawing/2014/main" id="{79DDF732-261D-F94C-AFE7-D6A71DFD93CF}"/>
              </a:ext>
            </a:extLst>
          </p:cNvPr>
          <p:cNvSpPr>
            <a:spLocks/>
          </p:cNvSpPr>
          <p:nvPr/>
        </p:nvSpPr>
        <p:spPr bwMode="auto">
          <a:xfrm>
            <a:off x="2527299" y="22780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90" name="Oval 289">
            <a:extLst>
              <a:ext uri="{FF2B5EF4-FFF2-40B4-BE49-F238E27FC236}">
                <a16:creationId xmlns:a16="http://schemas.microsoft.com/office/drawing/2014/main" id="{D9245055-6945-5C41-A105-5AD3F5C70491}"/>
              </a:ext>
            </a:extLst>
          </p:cNvPr>
          <p:cNvSpPr>
            <a:spLocks/>
          </p:cNvSpPr>
          <p:nvPr/>
        </p:nvSpPr>
        <p:spPr bwMode="auto">
          <a:xfrm>
            <a:off x="2678112" y="22780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91" name="Oval 290">
            <a:extLst>
              <a:ext uri="{FF2B5EF4-FFF2-40B4-BE49-F238E27FC236}">
                <a16:creationId xmlns:a16="http://schemas.microsoft.com/office/drawing/2014/main" id="{9B790C43-BD7D-6542-B459-4BDEAAD49BDC}"/>
              </a:ext>
            </a:extLst>
          </p:cNvPr>
          <p:cNvSpPr>
            <a:spLocks/>
          </p:cNvSpPr>
          <p:nvPr/>
        </p:nvSpPr>
        <p:spPr bwMode="auto">
          <a:xfrm>
            <a:off x="2828924" y="22780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92" name="Oval 291">
            <a:extLst>
              <a:ext uri="{FF2B5EF4-FFF2-40B4-BE49-F238E27FC236}">
                <a16:creationId xmlns:a16="http://schemas.microsoft.com/office/drawing/2014/main" id="{1C43B953-BA72-444A-A5B5-E4491911E2BA}"/>
              </a:ext>
            </a:extLst>
          </p:cNvPr>
          <p:cNvSpPr>
            <a:spLocks/>
          </p:cNvSpPr>
          <p:nvPr/>
        </p:nvSpPr>
        <p:spPr bwMode="auto">
          <a:xfrm>
            <a:off x="2979737" y="22780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93" name="Oval 292">
            <a:extLst>
              <a:ext uri="{FF2B5EF4-FFF2-40B4-BE49-F238E27FC236}">
                <a16:creationId xmlns:a16="http://schemas.microsoft.com/office/drawing/2014/main" id="{30012558-938B-DC4B-99D2-E5F835D4F111}"/>
              </a:ext>
            </a:extLst>
          </p:cNvPr>
          <p:cNvSpPr>
            <a:spLocks/>
          </p:cNvSpPr>
          <p:nvPr/>
        </p:nvSpPr>
        <p:spPr bwMode="auto">
          <a:xfrm>
            <a:off x="3130549" y="22780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94" name="Oval 293">
            <a:extLst>
              <a:ext uri="{FF2B5EF4-FFF2-40B4-BE49-F238E27FC236}">
                <a16:creationId xmlns:a16="http://schemas.microsoft.com/office/drawing/2014/main" id="{D30C8F4E-BDC2-A14E-81B3-FCA304F59E0B}"/>
              </a:ext>
            </a:extLst>
          </p:cNvPr>
          <p:cNvSpPr>
            <a:spLocks/>
          </p:cNvSpPr>
          <p:nvPr/>
        </p:nvSpPr>
        <p:spPr bwMode="auto">
          <a:xfrm>
            <a:off x="3281362" y="22780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95" name="Oval 294">
            <a:extLst>
              <a:ext uri="{FF2B5EF4-FFF2-40B4-BE49-F238E27FC236}">
                <a16:creationId xmlns:a16="http://schemas.microsoft.com/office/drawing/2014/main" id="{9CD376D0-C797-3D4B-B16D-5CD46C69E005}"/>
              </a:ext>
            </a:extLst>
          </p:cNvPr>
          <p:cNvSpPr>
            <a:spLocks/>
          </p:cNvSpPr>
          <p:nvPr/>
        </p:nvSpPr>
        <p:spPr bwMode="auto">
          <a:xfrm>
            <a:off x="3432174" y="22780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96" name="Oval 295">
            <a:extLst>
              <a:ext uri="{FF2B5EF4-FFF2-40B4-BE49-F238E27FC236}">
                <a16:creationId xmlns:a16="http://schemas.microsoft.com/office/drawing/2014/main" id="{46FAE3C7-CFB0-334A-8214-AD2D5CE988FB}"/>
              </a:ext>
            </a:extLst>
          </p:cNvPr>
          <p:cNvSpPr>
            <a:spLocks/>
          </p:cNvSpPr>
          <p:nvPr/>
        </p:nvSpPr>
        <p:spPr bwMode="auto">
          <a:xfrm>
            <a:off x="3582987" y="22780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97" name="Oval 296">
            <a:extLst>
              <a:ext uri="{FF2B5EF4-FFF2-40B4-BE49-F238E27FC236}">
                <a16:creationId xmlns:a16="http://schemas.microsoft.com/office/drawing/2014/main" id="{743F69D4-5EFA-6E46-8C11-1CBF71B80115}"/>
              </a:ext>
            </a:extLst>
          </p:cNvPr>
          <p:cNvSpPr>
            <a:spLocks/>
          </p:cNvSpPr>
          <p:nvPr/>
        </p:nvSpPr>
        <p:spPr bwMode="auto">
          <a:xfrm>
            <a:off x="3733799" y="22780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98" name="Oval 297">
            <a:extLst>
              <a:ext uri="{FF2B5EF4-FFF2-40B4-BE49-F238E27FC236}">
                <a16:creationId xmlns:a16="http://schemas.microsoft.com/office/drawing/2014/main" id="{C5659DC1-AADB-E643-B368-564D9C14E4CA}"/>
              </a:ext>
            </a:extLst>
          </p:cNvPr>
          <p:cNvSpPr>
            <a:spLocks/>
          </p:cNvSpPr>
          <p:nvPr/>
        </p:nvSpPr>
        <p:spPr bwMode="auto">
          <a:xfrm>
            <a:off x="3884612" y="22780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99" name="Oval 298">
            <a:extLst>
              <a:ext uri="{FF2B5EF4-FFF2-40B4-BE49-F238E27FC236}">
                <a16:creationId xmlns:a16="http://schemas.microsoft.com/office/drawing/2014/main" id="{4689283B-FFF8-754E-A1E8-7E6CAF1D23B8}"/>
              </a:ext>
            </a:extLst>
          </p:cNvPr>
          <p:cNvSpPr>
            <a:spLocks/>
          </p:cNvSpPr>
          <p:nvPr/>
        </p:nvSpPr>
        <p:spPr bwMode="auto">
          <a:xfrm>
            <a:off x="4035424" y="22780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00" name="Oval 299">
            <a:extLst>
              <a:ext uri="{FF2B5EF4-FFF2-40B4-BE49-F238E27FC236}">
                <a16:creationId xmlns:a16="http://schemas.microsoft.com/office/drawing/2014/main" id="{4BB34E08-B1EF-5849-8507-B1FF6D5DC1CA}"/>
              </a:ext>
            </a:extLst>
          </p:cNvPr>
          <p:cNvSpPr>
            <a:spLocks/>
          </p:cNvSpPr>
          <p:nvPr/>
        </p:nvSpPr>
        <p:spPr bwMode="auto">
          <a:xfrm>
            <a:off x="4186237" y="22780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01" name="Oval 300">
            <a:extLst>
              <a:ext uri="{FF2B5EF4-FFF2-40B4-BE49-F238E27FC236}">
                <a16:creationId xmlns:a16="http://schemas.microsoft.com/office/drawing/2014/main" id="{4EA73710-32A5-2641-863E-500C724EE2E0}"/>
              </a:ext>
            </a:extLst>
          </p:cNvPr>
          <p:cNvSpPr>
            <a:spLocks/>
          </p:cNvSpPr>
          <p:nvPr/>
        </p:nvSpPr>
        <p:spPr bwMode="auto">
          <a:xfrm>
            <a:off x="4337049" y="22780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02" name="Oval 301">
            <a:extLst>
              <a:ext uri="{FF2B5EF4-FFF2-40B4-BE49-F238E27FC236}">
                <a16:creationId xmlns:a16="http://schemas.microsoft.com/office/drawing/2014/main" id="{9CEBE32A-768E-0348-A328-BC3D3C76893E}"/>
              </a:ext>
            </a:extLst>
          </p:cNvPr>
          <p:cNvSpPr>
            <a:spLocks/>
          </p:cNvSpPr>
          <p:nvPr/>
        </p:nvSpPr>
        <p:spPr bwMode="auto">
          <a:xfrm>
            <a:off x="4487862" y="22780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03" name="Oval 302">
            <a:extLst>
              <a:ext uri="{FF2B5EF4-FFF2-40B4-BE49-F238E27FC236}">
                <a16:creationId xmlns:a16="http://schemas.microsoft.com/office/drawing/2014/main" id="{84F7A886-2593-A542-8F13-1D012DE0FBF9}"/>
              </a:ext>
            </a:extLst>
          </p:cNvPr>
          <p:cNvSpPr>
            <a:spLocks/>
          </p:cNvSpPr>
          <p:nvPr/>
        </p:nvSpPr>
        <p:spPr bwMode="auto">
          <a:xfrm>
            <a:off x="4638674" y="22780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04" name="Oval 303">
            <a:extLst>
              <a:ext uri="{FF2B5EF4-FFF2-40B4-BE49-F238E27FC236}">
                <a16:creationId xmlns:a16="http://schemas.microsoft.com/office/drawing/2014/main" id="{B7A50053-78A4-B74A-AA69-15A74063CB69}"/>
              </a:ext>
            </a:extLst>
          </p:cNvPr>
          <p:cNvSpPr>
            <a:spLocks/>
          </p:cNvSpPr>
          <p:nvPr/>
        </p:nvSpPr>
        <p:spPr bwMode="auto">
          <a:xfrm>
            <a:off x="4789487" y="22780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05" name="Oval 304">
            <a:extLst>
              <a:ext uri="{FF2B5EF4-FFF2-40B4-BE49-F238E27FC236}">
                <a16:creationId xmlns:a16="http://schemas.microsoft.com/office/drawing/2014/main" id="{56A48894-E411-D341-9955-059F2664B53B}"/>
              </a:ext>
            </a:extLst>
          </p:cNvPr>
          <p:cNvSpPr>
            <a:spLocks/>
          </p:cNvSpPr>
          <p:nvPr/>
        </p:nvSpPr>
        <p:spPr bwMode="auto">
          <a:xfrm>
            <a:off x="4940299" y="22780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06" name="Oval 305">
            <a:extLst>
              <a:ext uri="{FF2B5EF4-FFF2-40B4-BE49-F238E27FC236}">
                <a16:creationId xmlns:a16="http://schemas.microsoft.com/office/drawing/2014/main" id="{DDC1FA63-DC79-7945-9289-D6B68C751104}"/>
              </a:ext>
            </a:extLst>
          </p:cNvPr>
          <p:cNvSpPr>
            <a:spLocks/>
          </p:cNvSpPr>
          <p:nvPr/>
        </p:nvSpPr>
        <p:spPr bwMode="auto">
          <a:xfrm>
            <a:off x="5091112" y="22780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07" name="Oval 306">
            <a:extLst>
              <a:ext uri="{FF2B5EF4-FFF2-40B4-BE49-F238E27FC236}">
                <a16:creationId xmlns:a16="http://schemas.microsoft.com/office/drawing/2014/main" id="{89F01B77-F9F6-2A43-95B7-345B5DDDCE06}"/>
              </a:ext>
            </a:extLst>
          </p:cNvPr>
          <p:cNvSpPr>
            <a:spLocks/>
          </p:cNvSpPr>
          <p:nvPr/>
        </p:nvSpPr>
        <p:spPr bwMode="auto">
          <a:xfrm>
            <a:off x="5241924" y="22780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08" name="Oval 307">
            <a:extLst>
              <a:ext uri="{FF2B5EF4-FFF2-40B4-BE49-F238E27FC236}">
                <a16:creationId xmlns:a16="http://schemas.microsoft.com/office/drawing/2014/main" id="{F402BAF5-50BD-F645-9138-3DD8948480EC}"/>
              </a:ext>
            </a:extLst>
          </p:cNvPr>
          <p:cNvSpPr>
            <a:spLocks/>
          </p:cNvSpPr>
          <p:nvPr/>
        </p:nvSpPr>
        <p:spPr bwMode="auto">
          <a:xfrm>
            <a:off x="5392737" y="22780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09" name="Oval 308">
            <a:extLst>
              <a:ext uri="{FF2B5EF4-FFF2-40B4-BE49-F238E27FC236}">
                <a16:creationId xmlns:a16="http://schemas.microsoft.com/office/drawing/2014/main" id="{A605CC44-6C6E-C947-8664-11194B6B8FAD}"/>
              </a:ext>
            </a:extLst>
          </p:cNvPr>
          <p:cNvSpPr>
            <a:spLocks/>
          </p:cNvSpPr>
          <p:nvPr/>
        </p:nvSpPr>
        <p:spPr bwMode="auto">
          <a:xfrm>
            <a:off x="5543549" y="22780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10" name="Oval 309">
            <a:extLst>
              <a:ext uri="{FF2B5EF4-FFF2-40B4-BE49-F238E27FC236}">
                <a16:creationId xmlns:a16="http://schemas.microsoft.com/office/drawing/2014/main" id="{97DAB499-37BA-E943-AC3C-25C449DA3EC5}"/>
              </a:ext>
            </a:extLst>
          </p:cNvPr>
          <p:cNvSpPr>
            <a:spLocks/>
          </p:cNvSpPr>
          <p:nvPr/>
        </p:nvSpPr>
        <p:spPr bwMode="auto">
          <a:xfrm>
            <a:off x="5694362" y="22780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11" name="Oval 310">
            <a:extLst>
              <a:ext uri="{FF2B5EF4-FFF2-40B4-BE49-F238E27FC236}">
                <a16:creationId xmlns:a16="http://schemas.microsoft.com/office/drawing/2014/main" id="{68480281-5A5A-2E4C-AB4A-8DE61BC3312C}"/>
              </a:ext>
            </a:extLst>
          </p:cNvPr>
          <p:cNvSpPr>
            <a:spLocks/>
          </p:cNvSpPr>
          <p:nvPr/>
        </p:nvSpPr>
        <p:spPr bwMode="auto">
          <a:xfrm>
            <a:off x="5845174" y="22780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12" name="Oval 311">
            <a:extLst>
              <a:ext uri="{FF2B5EF4-FFF2-40B4-BE49-F238E27FC236}">
                <a16:creationId xmlns:a16="http://schemas.microsoft.com/office/drawing/2014/main" id="{6276D699-565A-DD41-8798-C3DFE42DBC4C}"/>
              </a:ext>
            </a:extLst>
          </p:cNvPr>
          <p:cNvSpPr>
            <a:spLocks/>
          </p:cNvSpPr>
          <p:nvPr/>
        </p:nvSpPr>
        <p:spPr bwMode="auto">
          <a:xfrm>
            <a:off x="5995987" y="22780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13" name="Oval 312">
            <a:extLst>
              <a:ext uri="{FF2B5EF4-FFF2-40B4-BE49-F238E27FC236}">
                <a16:creationId xmlns:a16="http://schemas.microsoft.com/office/drawing/2014/main" id="{1FE84C40-4357-9A47-A9D7-211AD6018C6D}"/>
              </a:ext>
            </a:extLst>
          </p:cNvPr>
          <p:cNvSpPr>
            <a:spLocks/>
          </p:cNvSpPr>
          <p:nvPr/>
        </p:nvSpPr>
        <p:spPr bwMode="auto">
          <a:xfrm>
            <a:off x="6146799" y="22780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14" name="Oval 313">
            <a:extLst>
              <a:ext uri="{FF2B5EF4-FFF2-40B4-BE49-F238E27FC236}">
                <a16:creationId xmlns:a16="http://schemas.microsoft.com/office/drawing/2014/main" id="{0AD642A0-D181-A947-AE6C-7831B91320FB}"/>
              </a:ext>
            </a:extLst>
          </p:cNvPr>
          <p:cNvSpPr>
            <a:spLocks/>
          </p:cNvSpPr>
          <p:nvPr/>
        </p:nvSpPr>
        <p:spPr bwMode="auto">
          <a:xfrm>
            <a:off x="6297612" y="22780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15" name="Oval 314">
            <a:extLst>
              <a:ext uri="{FF2B5EF4-FFF2-40B4-BE49-F238E27FC236}">
                <a16:creationId xmlns:a16="http://schemas.microsoft.com/office/drawing/2014/main" id="{DA0D4AFC-32F4-1441-9E65-20D5CAE0008D}"/>
              </a:ext>
            </a:extLst>
          </p:cNvPr>
          <p:cNvSpPr>
            <a:spLocks/>
          </p:cNvSpPr>
          <p:nvPr/>
        </p:nvSpPr>
        <p:spPr bwMode="auto">
          <a:xfrm>
            <a:off x="6448424" y="22780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16" name="Oval 315">
            <a:extLst>
              <a:ext uri="{FF2B5EF4-FFF2-40B4-BE49-F238E27FC236}">
                <a16:creationId xmlns:a16="http://schemas.microsoft.com/office/drawing/2014/main" id="{50BC64A0-B4EF-4740-8D82-B9FA7049FCC2}"/>
              </a:ext>
            </a:extLst>
          </p:cNvPr>
          <p:cNvSpPr>
            <a:spLocks/>
          </p:cNvSpPr>
          <p:nvPr/>
        </p:nvSpPr>
        <p:spPr bwMode="auto">
          <a:xfrm>
            <a:off x="6599237" y="22780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17" name="Oval 316">
            <a:extLst>
              <a:ext uri="{FF2B5EF4-FFF2-40B4-BE49-F238E27FC236}">
                <a16:creationId xmlns:a16="http://schemas.microsoft.com/office/drawing/2014/main" id="{BCA31D45-4F44-2B43-912D-2498D081537D}"/>
              </a:ext>
            </a:extLst>
          </p:cNvPr>
          <p:cNvSpPr>
            <a:spLocks/>
          </p:cNvSpPr>
          <p:nvPr/>
        </p:nvSpPr>
        <p:spPr bwMode="auto">
          <a:xfrm>
            <a:off x="6750049" y="22780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18" name="Oval 317">
            <a:extLst>
              <a:ext uri="{FF2B5EF4-FFF2-40B4-BE49-F238E27FC236}">
                <a16:creationId xmlns:a16="http://schemas.microsoft.com/office/drawing/2014/main" id="{6AA812AA-A962-3E4E-9CA3-6EE5B58D3A3B}"/>
              </a:ext>
            </a:extLst>
          </p:cNvPr>
          <p:cNvSpPr>
            <a:spLocks/>
          </p:cNvSpPr>
          <p:nvPr/>
        </p:nvSpPr>
        <p:spPr bwMode="auto">
          <a:xfrm>
            <a:off x="6900862" y="22780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19" name="Oval 318">
            <a:extLst>
              <a:ext uri="{FF2B5EF4-FFF2-40B4-BE49-F238E27FC236}">
                <a16:creationId xmlns:a16="http://schemas.microsoft.com/office/drawing/2014/main" id="{F0214DB9-D4BC-E445-B1E1-8894ED2D37ED}"/>
              </a:ext>
            </a:extLst>
          </p:cNvPr>
          <p:cNvSpPr>
            <a:spLocks/>
          </p:cNvSpPr>
          <p:nvPr/>
        </p:nvSpPr>
        <p:spPr bwMode="auto">
          <a:xfrm>
            <a:off x="2682874" y="21256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20" name="Oval 319">
            <a:extLst>
              <a:ext uri="{FF2B5EF4-FFF2-40B4-BE49-F238E27FC236}">
                <a16:creationId xmlns:a16="http://schemas.microsoft.com/office/drawing/2014/main" id="{D1465D27-25CE-3743-AEB0-713B3D4285CA}"/>
              </a:ext>
            </a:extLst>
          </p:cNvPr>
          <p:cNvSpPr>
            <a:spLocks/>
          </p:cNvSpPr>
          <p:nvPr/>
        </p:nvSpPr>
        <p:spPr bwMode="auto">
          <a:xfrm>
            <a:off x="2833687" y="21256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21" name="Oval 320">
            <a:extLst>
              <a:ext uri="{FF2B5EF4-FFF2-40B4-BE49-F238E27FC236}">
                <a16:creationId xmlns:a16="http://schemas.microsoft.com/office/drawing/2014/main" id="{CD894C27-16D4-9845-BF96-9BA9AA2E577C}"/>
              </a:ext>
            </a:extLst>
          </p:cNvPr>
          <p:cNvSpPr>
            <a:spLocks/>
          </p:cNvSpPr>
          <p:nvPr/>
        </p:nvSpPr>
        <p:spPr bwMode="auto">
          <a:xfrm>
            <a:off x="2984499" y="21256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22" name="Oval 321">
            <a:extLst>
              <a:ext uri="{FF2B5EF4-FFF2-40B4-BE49-F238E27FC236}">
                <a16:creationId xmlns:a16="http://schemas.microsoft.com/office/drawing/2014/main" id="{42AD9897-7DDC-D542-A171-382C872E0795}"/>
              </a:ext>
            </a:extLst>
          </p:cNvPr>
          <p:cNvSpPr>
            <a:spLocks/>
          </p:cNvSpPr>
          <p:nvPr/>
        </p:nvSpPr>
        <p:spPr bwMode="auto">
          <a:xfrm>
            <a:off x="3135312" y="21256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23" name="Oval 322">
            <a:extLst>
              <a:ext uri="{FF2B5EF4-FFF2-40B4-BE49-F238E27FC236}">
                <a16:creationId xmlns:a16="http://schemas.microsoft.com/office/drawing/2014/main" id="{1E083CAA-769E-9740-A943-805E0933E909}"/>
              </a:ext>
            </a:extLst>
          </p:cNvPr>
          <p:cNvSpPr>
            <a:spLocks/>
          </p:cNvSpPr>
          <p:nvPr/>
        </p:nvSpPr>
        <p:spPr bwMode="auto">
          <a:xfrm>
            <a:off x="3286124" y="21256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24" name="Oval 323">
            <a:extLst>
              <a:ext uri="{FF2B5EF4-FFF2-40B4-BE49-F238E27FC236}">
                <a16:creationId xmlns:a16="http://schemas.microsoft.com/office/drawing/2014/main" id="{7C7D99FA-9F68-0D49-94EC-84B6C300D458}"/>
              </a:ext>
            </a:extLst>
          </p:cNvPr>
          <p:cNvSpPr>
            <a:spLocks/>
          </p:cNvSpPr>
          <p:nvPr/>
        </p:nvSpPr>
        <p:spPr bwMode="auto">
          <a:xfrm>
            <a:off x="3436937" y="21256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25" name="Oval 324">
            <a:extLst>
              <a:ext uri="{FF2B5EF4-FFF2-40B4-BE49-F238E27FC236}">
                <a16:creationId xmlns:a16="http://schemas.microsoft.com/office/drawing/2014/main" id="{77A222E8-6FD6-BD4F-B0BF-33E817782990}"/>
              </a:ext>
            </a:extLst>
          </p:cNvPr>
          <p:cNvSpPr>
            <a:spLocks/>
          </p:cNvSpPr>
          <p:nvPr/>
        </p:nvSpPr>
        <p:spPr bwMode="auto">
          <a:xfrm>
            <a:off x="3587749" y="21256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26" name="Oval 325">
            <a:extLst>
              <a:ext uri="{FF2B5EF4-FFF2-40B4-BE49-F238E27FC236}">
                <a16:creationId xmlns:a16="http://schemas.microsoft.com/office/drawing/2014/main" id="{1BEB0AF7-CAF2-2844-87EA-A0CE1E9DC73E}"/>
              </a:ext>
            </a:extLst>
          </p:cNvPr>
          <p:cNvSpPr>
            <a:spLocks/>
          </p:cNvSpPr>
          <p:nvPr/>
        </p:nvSpPr>
        <p:spPr bwMode="auto">
          <a:xfrm>
            <a:off x="3738562" y="21256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27" name="Oval 326">
            <a:extLst>
              <a:ext uri="{FF2B5EF4-FFF2-40B4-BE49-F238E27FC236}">
                <a16:creationId xmlns:a16="http://schemas.microsoft.com/office/drawing/2014/main" id="{FF7E8ABA-D25C-EF4D-BDFC-0ECE8A2B731A}"/>
              </a:ext>
            </a:extLst>
          </p:cNvPr>
          <p:cNvSpPr>
            <a:spLocks/>
          </p:cNvSpPr>
          <p:nvPr/>
        </p:nvSpPr>
        <p:spPr bwMode="auto">
          <a:xfrm>
            <a:off x="3889374" y="21256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28" name="Oval 327">
            <a:extLst>
              <a:ext uri="{FF2B5EF4-FFF2-40B4-BE49-F238E27FC236}">
                <a16:creationId xmlns:a16="http://schemas.microsoft.com/office/drawing/2014/main" id="{5E73D3EE-13C9-1B4E-8298-B4BFB2F2CE85}"/>
              </a:ext>
            </a:extLst>
          </p:cNvPr>
          <p:cNvSpPr>
            <a:spLocks/>
          </p:cNvSpPr>
          <p:nvPr/>
        </p:nvSpPr>
        <p:spPr bwMode="auto">
          <a:xfrm>
            <a:off x="4040187" y="21256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29" name="Oval 328">
            <a:extLst>
              <a:ext uri="{FF2B5EF4-FFF2-40B4-BE49-F238E27FC236}">
                <a16:creationId xmlns:a16="http://schemas.microsoft.com/office/drawing/2014/main" id="{75478581-E1F8-9D4A-9EEA-64A18F90A14E}"/>
              </a:ext>
            </a:extLst>
          </p:cNvPr>
          <p:cNvSpPr>
            <a:spLocks/>
          </p:cNvSpPr>
          <p:nvPr/>
        </p:nvSpPr>
        <p:spPr bwMode="auto">
          <a:xfrm>
            <a:off x="4190999" y="21256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30" name="Oval 329">
            <a:extLst>
              <a:ext uri="{FF2B5EF4-FFF2-40B4-BE49-F238E27FC236}">
                <a16:creationId xmlns:a16="http://schemas.microsoft.com/office/drawing/2014/main" id="{8F04965E-092D-DA4D-916F-86D6612B8210}"/>
              </a:ext>
            </a:extLst>
          </p:cNvPr>
          <p:cNvSpPr>
            <a:spLocks/>
          </p:cNvSpPr>
          <p:nvPr/>
        </p:nvSpPr>
        <p:spPr bwMode="auto">
          <a:xfrm>
            <a:off x="4341812" y="21256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31" name="Oval 330">
            <a:extLst>
              <a:ext uri="{FF2B5EF4-FFF2-40B4-BE49-F238E27FC236}">
                <a16:creationId xmlns:a16="http://schemas.microsoft.com/office/drawing/2014/main" id="{4E34B687-5D20-C340-9523-91512F4D128A}"/>
              </a:ext>
            </a:extLst>
          </p:cNvPr>
          <p:cNvSpPr>
            <a:spLocks/>
          </p:cNvSpPr>
          <p:nvPr/>
        </p:nvSpPr>
        <p:spPr bwMode="auto">
          <a:xfrm>
            <a:off x="4492624" y="21256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32" name="Oval 331">
            <a:extLst>
              <a:ext uri="{FF2B5EF4-FFF2-40B4-BE49-F238E27FC236}">
                <a16:creationId xmlns:a16="http://schemas.microsoft.com/office/drawing/2014/main" id="{1611D263-05A5-AA42-92CB-18D57B568649}"/>
              </a:ext>
            </a:extLst>
          </p:cNvPr>
          <p:cNvSpPr>
            <a:spLocks/>
          </p:cNvSpPr>
          <p:nvPr/>
        </p:nvSpPr>
        <p:spPr bwMode="auto">
          <a:xfrm>
            <a:off x="4643437" y="21256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33" name="Oval 332">
            <a:extLst>
              <a:ext uri="{FF2B5EF4-FFF2-40B4-BE49-F238E27FC236}">
                <a16:creationId xmlns:a16="http://schemas.microsoft.com/office/drawing/2014/main" id="{E31D7178-F16F-944E-8C6F-644221A4A9CB}"/>
              </a:ext>
            </a:extLst>
          </p:cNvPr>
          <p:cNvSpPr>
            <a:spLocks/>
          </p:cNvSpPr>
          <p:nvPr/>
        </p:nvSpPr>
        <p:spPr bwMode="auto">
          <a:xfrm>
            <a:off x="4794249" y="21256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34" name="Oval 333">
            <a:extLst>
              <a:ext uri="{FF2B5EF4-FFF2-40B4-BE49-F238E27FC236}">
                <a16:creationId xmlns:a16="http://schemas.microsoft.com/office/drawing/2014/main" id="{4B87854E-C97F-374B-AAEB-02C98410D874}"/>
              </a:ext>
            </a:extLst>
          </p:cNvPr>
          <p:cNvSpPr>
            <a:spLocks/>
          </p:cNvSpPr>
          <p:nvPr/>
        </p:nvSpPr>
        <p:spPr bwMode="auto">
          <a:xfrm>
            <a:off x="4945062" y="21256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35" name="Oval 334">
            <a:extLst>
              <a:ext uri="{FF2B5EF4-FFF2-40B4-BE49-F238E27FC236}">
                <a16:creationId xmlns:a16="http://schemas.microsoft.com/office/drawing/2014/main" id="{9D359E33-1F91-9D48-AAC4-7EDD4C8538E7}"/>
              </a:ext>
            </a:extLst>
          </p:cNvPr>
          <p:cNvSpPr>
            <a:spLocks/>
          </p:cNvSpPr>
          <p:nvPr/>
        </p:nvSpPr>
        <p:spPr bwMode="auto">
          <a:xfrm>
            <a:off x="5095874" y="21256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36" name="Oval 335">
            <a:extLst>
              <a:ext uri="{FF2B5EF4-FFF2-40B4-BE49-F238E27FC236}">
                <a16:creationId xmlns:a16="http://schemas.microsoft.com/office/drawing/2014/main" id="{3F059045-A9D5-4D47-89F2-6F4C8B81C956}"/>
              </a:ext>
            </a:extLst>
          </p:cNvPr>
          <p:cNvSpPr>
            <a:spLocks/>
          </p:cNvSpPr>
          <p:nvPr/>
        </p:nvSpPr>
        <p:spPr bwMode="auto">
          <a:xfrm>
            <a:off x="5246687" y="21256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37" name="Oval 336">
            <a:extLst>
              <a:ext uri="{FF2B5EF4-FFF2-40B4-BE49-F238E27FC236}">
                <a16:creationId xmlns:a16="http://schemas.microsoft.com/office/drawing/2014/main" id="{5B129F51-E7E6-4F4F-93FE-1B0F528F005E}"/>
              </a:ext>
            </a:extLst>
          </p:cNvPr>
          <p:cNvSpPr>
            <a:spLocks/>
          </p:cNvSpPr>
          <p:nvPr/>
        </p:nvSpPr>
        <p:spPr bwMode="auto">
          <a:xfrm>
            <a:off x="5397499" y="21256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38" name="Oval 337">
            <a:extLst>
              <a:ext uri="{FF2B5EF4-FFF2-40B4-BE49-F238E27FC236}">
                <a16:creationId xmlns:a16="http://schemas.microsoft.com/office/drawing/2014/main" id="{2BC31D16-29E0-8045-BE76-5F7BA377E827}"/>
              </a:ext>
            </a:extLst>
          </p:cNvPr>
          <p:cNvSpPr>
            <a:spLocks/>
          </p:cNvSpPr>
          <p:nvPr/>
        </p:nvSpPr>
        <p:spPr bwMode="auto">
          <a:xfrm>
            <a:off x="5548312" y="21256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39" name="Oval 338">
            <a:extLst>
              <a:ext uri="{FF2B5EF4-FFF2-40B4-BE49-F238E27FC236}">
                <a16:creationId xmlns:a16="http://schemas.microsoft.com/office/drawing/2014/main" id="{CB95AA0B-BA1C-754F-9672-207FDB77AA69}"/>
              </a:ext>
            </a:extLst>
          </p:cNvPr>
          <p:cNvSpPr>
            <a:spLocks/>
          </p:cNvSpPr>
          <p:nvPr/>
        </p:nvSpPr>
        <p:spPr bwMode="auto">
          <a:xfrm>
            <a:off x="5699124" y="21256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40" name="Oval 339">
            <a:extLst>
              <a:ext uri="{FF2B5EF4-FFF2-40B4-BE49-F238E27FC236}">
                <a16:creationId xmlns:a16="http://schemas.microsoft.com/office/drawing/2014/main" id="{0EB334AC-B250-B447-A8E4-029EF7F5FD3D}"/>
              </a:ext>
            </a:extLst>
          </p:cNvPr>
          <p:cNvSpPr>
            <a:spLocks/>
          </p:cNvSpPr>
          <p:nvPr/>
        </p:nvSpPr>
        <p:spPr bwMode="auto">
          <a:xfrm>
            <a:off x="5849937" y="21256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41" name="Oval 340">
            <a:extLst>
              <a:ext uri="{FF2B5EF4-FFF2-40B4-BE49-F238E27FC236}">
                <a16:creationId xmlns:a16="http://schemas.microsoft.com/office/drawing/2014/main" id="{FCC365F0-8D58-FA42-A75E-32D75AC19711}"/>
              </a:ext>
            </a:extLst>
          </p:cNvPr>
          <p:cNvSpPr>
            <a:spLocks/>
          </p:cNvSpPr>
          <p:nvPr/>
        </p:nvSpPr>
        <p:spPr bwMode="auto">
          <a:xfrm>
            <a:off x="6000749" y="21256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42" name="Oval 341">
            <a:extLst>
              <a:ext uri="{FF2B5EF4-FFF2-40B4-BE49-F238E27FC236}">
                <a16:creationId xmlns:a16="http://schemas.microsoft.com/office/drawing/2014/main" id="{0B67F4F5-FC84-9C4E-9D0F-7F1610216779}"/>
              </a:ext>
            </a:extLst>
          </p:cNvPr>
          <p:cNvSpPr>
            <a:spLocks/>
          </p:cNvSpPr>
          <p:nvPr/>
        </p:nvSpPr>
        <p:spPr bwMode="auto">
          <a:xfrm>
            <a:off x="6151562" y="21256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43" name="Oval 342">
            <a:extLst>
              <a:ext uri="{FF2B5EF4-FFF2-40B4-BE49-F238E27FC236}">
                <a16:creationId xmlns:a16="http://schemas.microsoft.com/office/drawing/2014/main" id="{82837C7E-CBA3-184D-B309-9764EEF8472D}"/>
              </a:ext>
            </a:extLst>
          </p:cNvPr>
          <p:cNvSpPr>
            <a:spLocks/>
          </p:cNvSpPr>
          <p:nvPr/>
        </p:nvSpPr>
        <p:spPr bwMode="auto">
          <a:xfrm>
            <a:off x="6302374" y="21256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44" name="Oval 343">
            <a:extLst>
              <a:ext uri="{FF2B5EF4-FFF2-40B4-BE49-F238E27FC236}">
                <a16:creationId xmlns:a16="http://schemas.microsoft.com/office/drawing/2014/main" id="{B1D7C505-1BDA-9F45-A1F2-C53A9B4707EB}"/>
              </a:ext>
            </a:extLst>
          </p:cNvPr>
          <p:cNvSpPr>
            <a:spLocks/>
          </p:cNvSpPr>
          <p:nvPr/>
        </p:nvSpPr>
        <p:spPr bwMode="auto">
          <a:xfrm>
            <a:off x="3140074" y="19732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45" name="Oval 344">
            <a:extLst>
              <a:ext uri="{FF2B5EF4-FFF2-40B4-BE49-F238E27FC236}">
                <a16:creationId xmlns:a16="http://schemas.microsoft.com/office/drawing/2014/main" id="{B1C6F9C9-90BE-F84C-BAB4-4427EC084C8F}"/>
              </a:ext>
            </a:extLst>
          </p:cNvPr>
          <p:cNvSpPr>
            <a:spLocks/>
          </p:cNvSpPr>
          <p:nvPr/>
        </p:nvSpPr>
        <p:spPr bwMode="auto">
          <a:xfrm>
            <a:off x="3290887" y="19732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46" name="Oval 345">
            <a:extLst>
              <a:ext uri="{FF2B5EF4-FFF2-40B4-BE49-F238E27FC236}">
                <a16:creationId xmlns:a16="http://schemas.microsoft.com/office/drawing/2014/main" id="{A8638925-88A4-7A46-942B-F21EF56A3ED1}"/>
              </a:ext>
            </a:extLst>
          </p:cNvPr>
          <p:cNvSpPr>
            <a:spLocks/>
          </p:cNvSpPr>
          <p:nvPr/>
        </p:nvSpPr>
        <p:spPr bwMode="auto">
          <a:xfrm>
            <a:off x="3441699" y="19732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47" name="Oval 346">
            <a:extLst>
              <a:ext uri="{FF2B5EF4-FFF2-40B4-BE49-F238E27FC236}">
                <a16:creationId xmlns:a16="http://schemas.microsoft.com/office/drawing/2014/main" id="{7E983F7F-BDD7-2B4D-8E9E-846E546AF692}"/>
              </a:ext>
            </a:extLst>
          </p:cNvPr>
          <p:cNvSpPr>
            <a:spLocks/>
          </p:cNvSpPr>
          <p:nvPr/>
        </p:nvSpPr>
        <p:spPr bwMode="auto">
          <a:xfrm>
            <a:off x="3592512" y="19732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48" name="Oval 347">
            <a:extLst>
              <a:ext uri="{FF2B5EF4-FFF2-40B4-BE49-F238E27FC236}">
                <a16:creationId xmlns:a16="http://schemas.microsoft.com/office/drawing/2014/main" id="{5F0C79E1-52FB-4A4F-906E-879DE398A353}"/>
              </a:ext>
            </a:extLst>
          </p:cNvPr>
          <p:cNvSpPr>
            <a:spLocks/>
          </p:cNvSpPr>
          <p:nvPr/>
        </p:nvSpPr>
        <p:spPr bwMode="auto">
          <a:xfrm>
            <a:off x="3743324" y="19732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49" name="Oval 348">
            <a:extLst>
              <a:ext uri="{FF2B5EF4-FFF2-40B4-BE49-F238E27FC236}">
                <a16:creationId xmlns:a16="http://schemas.microsoft.com/office/drawing/2014/main" id="{0A22CC34-E72C-9C45-8471-B3C1C64E214F}"/>
              </a:ext>
            </a:extLst>
          </p:cNvPr>
          <p:cNvSpPr>
            <a:spLocks/>
          </p:cNvSpPr>
          <p:nvPr/>
        </p:nvSpPr>
        <p:spPr bwMode="auto">
          <a:xfrm>
            <a:off x="3894137" y="19732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50" name="Oval 349">
            <a:extLst>
              <a:ext uri="{FF2B5EF4-FFF2-40B4-BE49-F238E27FC236}">
                <a16:creationId xmlns:a16="http://schemas.microsoft.com/office/drawing/2014/main" id="{D70B557C-83B6-C041-B15D-E31B3F9B523B}"/>
              </a:ext>
            </a:extLst>
          </p:cNvPr>
          <p:cNvSpPr>
            <a:spLocks/>
          </p:cNvSpPr>
          <p:nvPr/>
        </p:nvSpPr>
        <p:spPr bwMode="auto">
          <a:xfrm>
            <a:off x="4044949" y="19732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51" name="Oval 350">
            <a:extLst>
              <a:ext uri="{FF2B5EF4-FFF2-40B4-BE49-F238E27FC236}">
                <a16:creationId xmlns:a16="http://schemas.microsoft.com/office/drawing/2014/main" id="{F369D41B-9753-6942-A7C5-D246A89F7996}"/>
              </a:ext>
            </a:extLst>
          </p:cNvPr>
          <p:cNvSpPr>
            <a:spLocks/>
          </p:cNvSpPr>
          <p:nvPr/>
        </p:nvSpPr>
        <p:spPr bwMode="auto">
          <a:xfrm>
            <a:off x="4195762" y="19732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52" name="Oval 351">
            <a:extLst>
              <a:ext uri="{FF2B5EF4-FFF2-40B4-BE49-F238E27FC236}">
                <a16:creationId xmlns:a16="http://schemas.microsoft.com/office/drawing/2014/main" id="{09FAD528-2040-1349-A031-B8475A85D713}"/>
              </a:ext>
            </a:extLst>
          </p:cNvPr>
          <p:cNvSpPr>
            <a:spLocks/>
          </p:cNvSpPr>
          <p:nvPr/>
        </p:nvSpPr>
        <p:spPr bwMode="auto">
          <a:xfrm>
            <a:off x="4346574" y="19732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53" name="Oval 352">
            <a:extLst>
              <a:ext uri="{FF2B5EF4-FFF2-40B4-BE49-F238E27FC236}">
                <a16:creationId xmlns:a16="http://schemas.microsoft.com/office/drawing/2014/main" id="{8F8FF811-81FB-9F40-BEFC-DA24C8B6A27F}"/>
              </a:ext>
            </a:extLst>
          </p:cNvPr>
          <p:cNvSpPr>
            <a:spLocks/>
          </p:cNvSpPr>
          <p:nvPr/>
        </p:nvSpPr>
        <p:spPr bwMode="auto">
          <a:xfrm>
            <a:off x="4497387" y="19732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54" name="Oval 353">
            <a:extLst>
              <a:ext uri="{FF2B5EF4-FFF2-40B4-BE49-F238E27FC236}">
                <a16:creationId xmlns:a16="http://schemas.microsoft.com/office/drawing/2014/main" id="{5525CC23-B831-2D4B-8474-8962E6B97559}"/>
              </a:ext>
            </a:extLst>
          </p:cNvPr>
          <p:cNvSpPr>
            <a:spLocks/>
          </p:cNvSpPr>
          <p:nvPr/>
        </p:nvSpPr>
        <p:spPr bwMode="auto">
          <a:xfrm>
            <a:off x="4648199" y="19732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55" name="Oval 354">
            <a:extLst>
              <a:ext uri="{FF2B5EF4-FFF2-40B4-BE49-F238E27FC236}">
                <a16:creationId xmlns:a16="http://schemas.microsoft.com/office/drawing/2014/main" id="{4F3618E4-039A-AF4D-8321-CABAC22291F4}"/>
              </a:ext>
            </a:extLst>
          </p:cNvPr>
          <p:cNvSpPr>
            <a:spLocks/>
          </p:cNvSpPr>
          <p:nvPr/>
        </p:nvSpPr>
        <p:spPr bwMode="auto">
          <a:xfrm>
            <a:off x="4799012" y="19732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56" name="Oval 355">
            <a:extLst>
              <a:ext uri="{FF2B5EF4-FFF2-40B4-BE49-F238E27FC236}">
                <a16:creationId xmlns:a16="http://schemas.microsoft.com/office/drawing/2014/main" id="{07F62B44-3B24-0749-9BA9-08E7E883BDE4}"/>
              </a:ext>
            </a:extLst>
          </p:cNvPr>
          <p:cNvSpPr>
            <a:spLocks/>
          </p:cNvSpPr>
          <p:nvPr/>
        </p:nvSpPr>
        <p:spPr bwMode="auto">
          <a:xfrm>
            <a:off x="4949824" y="19732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57" name="Oval 356">
            <a:extLst>
              <a:ext uri="{FF2B5EF4-FFF2-40B4-BE49-F238E27FC236}">
                <a16:creationId xmlns:a16="http://schemas.microsoft.com/office/drawing/2014/main" id="{28B2BE36-2DE7-5249-92BD-1D9E4F0C3978}"/>
              </a:ext>
            </a:extLst>
          </p:cNvPr>
          <p:cNvSpPr>
            <a:spLocks/>
          </p:cNvSpPr>
          <p:nvPr/>
        </p:nvSpPr>
        <p:spPr bwMode="auto">
          <a:xfrm>
            <a:off x="5100637" y="19732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58" name="Oval 357">
            <a:extLst>
              <a:ext uri="{FF2B5EF4-FFF2-40B4-BE49-F238E27FC236}">
                <a16:creationId xmlns:a16="http://schemas.microsoft.com/office/drawing/2014/main" id="{72834038-FB83-C44A-9C1C-2418E2E67E73}"/>
              </a:ext>
            </a:extLst>
          </p:cNvPr>
          <p:cNvSpPr>
            <a:spLocks/>
          </p:cNvSpPr>
          <p:nvPr/>
        </p:nvSpPr>
        <p:spPr bwMode="auto">
          <a:xfrm>
            <a:off x="5251449" y="19732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59" name="Oval 358">
            <a:extLst>
              <a:ext uri="{FF2B5EF4-FFF2-40B4-BE49-F238E27FC236}">
                <a16:creationId xmlns:a16="http://schemas.microsoft.com/office/drawing/2014/main" id="{54A7967B-B9B5-9541-95EB-AA872A54E987}"/>
              </a:ext>
            </a:extLst>
          </p:cNvPr>
          <p:cNvSpPr>
            <a:spLocks/>
          </p:cNvSpPr>
          <p:nvPr/>
        </p:nvSpPr>
        <p:spPr bwMode="auto">
          <a:xfrm>
            <a:off x="5402262" y="19732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60" name="Oval 359">
            <a:extLst>
              <a:ext uri="{FF2B5EF4-FFF2-40B4-BE49-F238E27FC236}">
                <a16:creationId xmlns:a16="http://schemas.microsoft.com/office/drawing/2014/main" id="{B0B9379D-AAD4-D04D-AED1-20F67555866D}"/>
              </a:ext>
            </a:extLst>
          </p:cNvPr>
          <p:cNvSpPr>
            <a:spLocks/>
          </p:cNvSpPr>
          <p:nvPr/>
        </p:nvSpPr>
        <p:spPr bwMode="auto">
          <a:xfrm>
            <a:off x="5553074" y="19732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61" name="Oval 360">
            <a:extLst>
              <a:ext uri="{FF2B5EF4-FFF2-40B4-BE49-F238E27FC236}">
                <a16:creationId xmlns:a16="http://schemas.microsoft.com/office/drawing/2014/main" id="{7F827125-BF0C-0642-B743-B9F0242DD0FC}"/>
              </a:ext>
            </a:extLst>
          </p:cNvPr>
          <p:cNvSpPr>
            <a:spLocks/>
          </p:cNvSpPr>
          <p:nvPr/>
        </p:nvSpPr>
        <p:spPr bwMode="auto">
          <a:xfrm>
            <a:off x="5703887" y="19732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62" name="Oval 361">
            <a:extLst>
              <a:ext uri="{FF2B5EF4-FFF2-40B4-BE49-F238E27FC236}">
                <a16:creationId xmlns:a16="http://schemas.microsoft.com/office/drawing/2014/main" id="{B3C10C6E-B57D-D047-829B-1817ECD0F48C}"/>
              </a:ext>
            </a:extLst>
          </p:cNvPr>
          <p:cNvSpPr>
            <a:spLocks/>
          </p:cNvSpPr>
          <p:nvPr/>
        </p:nvSpPr>
        <p:spPr bwMode="auto">
          <a:xfrm>
            <a:off x="5854699" y="19732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63" name="Oval 362">
            <a:extLst>
              <a:ext uri="{FF2B5EF4-FFF2-40B4-BE49-F238E27FC236}">
                <a16:creationId xmlns:a16="http://schemas.microsoft.com/office/drawing/2014/main" id="{C7A03AD7-5F69-1141-AE83-7B45F74AEEAA}"/>
              </a:ext>
            </a:extLst>
          </p:cNvPr>
          <p:cNvSpPr>
            <a:spLocks/>
          </p:cNvSpPr>
          <p:nvPr/>
        </p:nvSpPr>
        <p:spPr bwMode="auto">
          <a:xfrm>
            <a:off x="3749674" y="18208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64" name="Oval 363">
            <a:extLst>
              <a:ext uri="{FF2B5EF4-FFF2-40B4-BE49-F238E27FC236}">
                <a16:creationId xmlns:a16="http://schemas.microsoft.com/office/drawing/2014/main" id="{A93B5944-8FF2-6141-984E-A3311189E863}"/>
              </a:ext>
            </a:extLst>
          </p:cNvPr>
          <p:cNvSpPr>
            <a:spLocks/>
          </p:cNvSpPr>
          <p:nvPr/>
        </p:nvSpPr>
        <p:spPr bwMode="auto">
          <a:xfrm>
            <a:off x="3900487" y="18208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65" name="Oval 364">
            <a:extLst>
              <a:ext uri="{FF2B5EF4-FFF2-40B4-BE49-F238E27FC236}">
                <a16:creationId xmlns:a16="http://schemas.microsoft.com/office/drawing/2014/main" id="{2F9AB840-71F7-D244-9C2D-5CFB224931C2}"/>
              </a:ext>
            </a:extLst>
          </p:cNvPr>
          <p:cNvSpPr>
            <a:spLocks/>
          </p:cNvSpPr>
          <p:nvPr/>
        </p:nvSpPr>
        <p:spPr bwMode="auto">
          <a:xfrm>
            <a:off x="4051299" y="18208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66" name="Oval 365">
            <a:extLst>
              <a:ext uri="{FF2B5EF4-FFF2-40B4-BE49-F238E27FC236}">
                <a16:creationId xmlns:a16="http://schemas.microsoft.com/office/drawing/2014/main" id="{1236B8C1-411A-1A45-9E8E-071D466451A3}"/>
              </a:ext>
            </a:extLst>
          </p:cNvPr>
          <p:cNvSpPr>
            <a:spLocks/>
          </p:cNvSpPr>
          <p:nvPr/>
        </p:nvSpPr>
        <p:spPr bwMode="auto">
          <a:xfrm>
            <a:off x="4202112" y="18208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67" name="Oval 366">
            <a:extLst>
              <a:ext uri="{FF2B5EF4-FFF2-40B4-BE49-F238E27FC236}">
                <a16:creationId xmlns:a16="http://schemas.microsoft.com/office/drawing/2014/main" id="{84CAF69D-3870-F241-AA8C-09C39E1BFB66}"/>
              </a:ext>
            </a:extLst>
          </p:cNvPr>
          <p:cNvSpPr>
            <a:spLocks/>
          </p:cNvSpPr>
          <p:nvPr/>
        </p:nvSpPr>
        <p:spPr bwMode="auto">
          <a:xfrm>
            <a:off x="4352924" y="18208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68" name="Oval 367">
            <a:extLst>
              <a:ext uri="{FF2B5EF4-FFF2-40B4-BE49-F238E27FC236}">
                <a16:creationId xmlns:a16="http://schemas.microsoft.com/office/drawing/2014/main" id="{AD3AFAF0-C68C-0E4B-AEEB-797DFCF9CA35}"/>
              </a:ext>
            </a:extLst>
          </p:cNvPr>
          <p:cNvSpPr>
            <a:spLocks/>
          </p:cNvSpPr>
          <p:nvPr/>
        </p:nvSpPr>
        <p:spPr bwMode="auto">
          <a:xfrm>
            <a:off x="4503737" y="18208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69" name="Oval 368">
            <a:extLst>
              <a:ext uri="{FF2B5EF4-FFF2-40B4-BE49-F238E27FC236}">
                <a16:creationId xmlns:a16="http://schemas.microsoft.com/office/drawing/2014/main" id="{534AE0D8-E842-CA42-9135-F68F0BBA4D58}"/>
              </a:ext>
            </a:extLst>
          </p:cNvPr>
          <p:cNvSpPr>
            <a:spLocks/>
          </p:cNvSpPr>
          <p:nvPr/>
        </p:nvSpPr>
        <p:spPr bwMode="auto">
          <a:xfrm>
            <a:off x="4654549" y="18208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70" name="Oval 369">
            <a:extLst>
              <a:ext uri="{FF2B5EF4-FFF2-40B4-BE49-F238E27FC236}">
                <a16:creationId xmlns:a16="http://schemas.microsoft.com/office/drawing/2014/main" id="{EFA5D489-1F7E-694A-B15E-C7AF8D85B931}"/>
              </a:ext>
            </a:extLst>
          </p:cNvPr>
          <p:cNvSpPr>
            <a:spLocks/>
          </p:cNvSpPr>
          <p:nvPr/>
        </p:nvSpPr>
        <p:spPr bwMode="auto">
          <a:xfrm>
            <a:off x="4805362" y="18208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71" name="Oval 370">
            <a:extLst>
              <a:ext uri="{FF2B5EF4-FFF2-40B4-BE49-F238E27FC236}">
                <a16:creationId xmlns:a16="http://schemas.microsoft.com/office/drawing/2014/main" id="{921109C6-66DC-FE4C-87B9-5C48E975D297}"/>
              </a:ext>
            </a:extLst>
          </p:cNvPr>
          <p:cNvSpPr>
            <a:spLocks/>
          </p:cNvSpPr>
          <p:nvPr/>
        </p:nvSpPr>
        <p:spPr bwMode="auto">
          <a:xfrm>
            <a:off x="4956174" y="18208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72" name="Oval 371">
            <a:extLst>
              <a:ext uri="{FF2B5EF4-FFF2-40B4-BE49-F238E27FC236}">
                <a16:creationId xmlns:a16="http://schemas.microsoft.com/office/drawing/2014/main" id="{8479C94F-91ED-B544-8EB2-0A53DA7FE422}"/>
              </a:ext>
            </a:extLst>
          </p:cNvPr>
          <p:cNvSpPr>
            <a:spLocks/>
          </p:cNvSpPr>
          <p:nvPr/>
        </p:nvSpPr>
        <p:spPr bwMode="auto">
          <a:xfrm>
            <a:off x="5106987" y="18208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73" name="Oval 372">
            <a:extLst>
              <a:ext uri="{FF2B5EF4-FFF2-40B4-BE49-F238E27FC236}">
                <a16:creationId xmlns:a16="http://schemas.microsoft.com/office/drawing/2014/main" id="{9132FDAF-39B7-FC49-A732-611C29791262}"/>
              </a:ext>
            </a:extLst>
          </p:cNvPr>
          <p:cNvSpPr>
            <a:spLocks/>
          </p:cNvSpPr>
          <p:nvPr/>
        </p:nvSpPr>
        <p:spPr bwMode="auto">
          <a:xfrm>
            <a:off x="5257799" y="18208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74" name="Oval 373">
            <a:extLst>
              <a:ext uri="{FF2B5EF4-FFF2-40B4-BE49-F238E27FC236}">
                <a16:creationId xmlns:a16="http://schemas.microsoft.com/office/drawing/2014/main" id="{6DFCC1D0-853E-5844-A6BE-036C3B05339F}"/>
              </a:ext>
            </a:extLst>
          </p:cNvPr>
          <p:cNvSpPr>
            <a:spLocks/>
          </p:cNvSpPr>
          <p:nvPr/>
        </p:nvSpPr>
        <p:spPr bwMode="auto">
          <a:xfrm>
            <a:off x="5408612" y="18208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75" name="Oval 374">
            <a:extLst>
              <a:ext uri="{FF2B5EF4-FFF2-40B4-BE49-F238E27FC236}">
                <a16:creationId xmlns:a16="http://schemas.microsoft.com/office/drawing/2014/main" id="{15BB22E1-EE2B-F74A-80C4-0A649B4A791C}"/>
              </a:ext>
            </a:extLst>
          </p:cNvPr>
          <p:cNvSpPr>
            <a:spLocks/>
          </p:cNvSpPr>
          <p:nvPr/>
        </p:nvSpPr>
        <p:spPr bwMode="auto">
          <a:xfrm>
            <a:off x="5559424" y="18208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76" name="Oval 375">
            <a:extLst>
              <a:ext uri="{FF2B5EF4-FFF2-40B4-BE49-F238E27FC236}">
                <a16:creationId xmlns:a16="http://schemas.microsoft.com/office/drawing/2014/main" id="{A97A12D5-D26D-0041-ACFC-1C8B41C0ADF6}"/>
              </a:ext>
            </a:extLst>
          </p:cNvPr>
          <p:cNvSpPr>
            <a:spLocks/>
          </p:cNvSpPr>
          <p:nvPr/>
        </p:nvSpPr>
        <p:spPr bwMode="auto">
          <a:xfrm>
            <a:off x="5710237" y="18208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77" name="Oval 376">
            <a:extLst>
              <a:ext uri="{FF2B5EF4-FFF2-40B4-BE49-F238E27FC236}">
                <a16:creationId xmlns:a16="http://schemas.microsoft.com/office/drawing/2014/main" id="{D69ABA33-CB83-6A4E-946D-0D5B16F569DF}"/>
              </a:ext>
            </a:extLst>
          </p:cNvPr>
          <p:cNvSpPr>
            <a:spLocks/>
          </p:cNvSpPr>
          <p:nvPr/>
        </p:nvSpPr>
        <p:spPr bwMode="auto">
          <a:xfrm>
            <a:off x="4052887" y="16684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78" name="Oval 377">
            <a:extLst>
              <a:ext uri="{FF2B5EF4-FFF2-40B4-BE49-F238E27FC236}">
                <a16:creationId xmlns:a16="http://schemas.microsoft.com/office/drawing/2014/main" id="{37160469-D256-A746-A2FA-E869C684B7DA}"/>
              </a:ext>
            </a:extLst>
          </p:cNvPr>
          <p:cNvSpPr>
            <a:spLocks/>
          </p:cNvSpPr>
          <p:nvPr/>
        </p:nvSpPr>
        <p:spPr bwMode="auto">
          <a:xfrm>
            <a:off x="4203699" y="16684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79" name="Oval 378">
            <a:extLst>
              <a:ext uri="{FF2B5EF4-FFF2-40B4-BE49-F238E27FC236}">
                <a16:creationId xmlns:a16="http://schemas.microsoft.com/office/drawing/2014/main" id="{516E1FAE-5B5B-B740-A488-2DCAC5024BCC}"/>
              </a:ext>
            </a:extLst>
          </p:cNvPr>
          <p:cNvSpPr>
            <a:spLocks/>
          </p:cNvSpPr>
          <p:nvPr/>
        </p:nvSpPr>
        <p:spPr bwMode="auto">
          <a:xfrm>
            <a:off x="4354512" y="16684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80" name="Oval 379">
            <a:extLst>
              <a:ext uri="{FF2B5EF4-FFF2-40B4-BE49-F238E27FC236}">
                <a16:creationId xmlns:a16="http://schemas.microsoft.com/office/drawing/2014/main" id="{1AC80071-0BD8-C845-8129-B34A9499F153}"/>
              </a:ext>
            </a:extLst>
          </p:cNvPr>
          <p:cNvSpPr>
            <a:spLocks/>
          </p:cNvSpPr>
          <p:nvPr/>
        </p:nvSpPr>
        <p:spPr bwMode="auto">
          <a:xfrm>
            <a:off x="4505324" y="16684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81" name="Oval 380">
            <a:extLst>
              <a:ext uri="{FF2B5EF4-FFF2-40B4-BE49-F238E27FC236}">
                <a16:creationId xmlns:a16="http://schemas.microsoft.com/office/drawing/2014/main" id="{545CAFDD-50B5-C543-940F-2A76B6C691C4}"/>
              </a:ext>
            </a:extLst>
          </p:cNvPr>
          <p:cNvSpPr>
            <a:spLocks/>
          </p:cNvSpPr>
          <p:nvPr/>
        </p:nvSpPr>
        <p:spPr bwMode="auto">
          <a:xfrm>
            <a:off x="4656137" y="16684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82" name="Oval 381">
            <a:extLst>
              <a:ext uri="{FF2B5EF4-FFF2-40B4-BE49-F238E27FC236}">
                <a16:creationId xmlns:a16="http://schemas.microsoft.com/office/drawing/2014/main" id="{5D79BFF5-A06D-3148-B835-9DF905F80C12}"/>
              </a:ext>
            </a:extLst>
          </p:cNvPr>
          <p:cNvSpPr>
            <a:spLocks/>
          </p:cNvSpPr>
          <p:nvPr/>
        </p:nvSpPr>
        <p:spPr bwMode="auto">
          <a:xfrm>
            <a:off x="4806949" y="16684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83" name="Oval 382">
            <a:extLst>
              <a:ext uri="{FF2B5EF4-FFF2-40B4-BE49-F238E27FC236}">
                <a16:creationId xmlns:a16="http://schemas.microsoft.com/office/drawing/2014/main" id="{43669D04-EAAA-AC41-B186-DE8E93B6DCD6}"/>
              </a:ext>
            </a:extLst>
          </p:cNvPr>
          <p:cNvSpPr>
            <a:spLocks/>
          </p:cNvSpPr>
          <p:nvPr/>
        </p:nvSpPr>
        <p:spPr bwMode="auto">
          <a:xfrm>
            <a:off x="4957762" y="16684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84" name="Oval 383">
            <a:extLst>
              <a:ext uri="{FF2B5EF4-FFF2-40B4-BE49-F238E27FC236}">
                <a16:creationId xmlns:a16="http://schemas.microsoft.com/office/drawing/2014/main" id="{B20CF219-BF39-4443-AE6B-43EE3A9FE1CB}"/>
              </a:ext>
            </a:extLst>
          </p:cNvPr>
          <p:cNvSpPr>
            <a:spLocks/>
          </p:cNvSpPr>
          <p:nvPr/>
        </p:nvSpPr>
        <p:spPr bwMode="auto">
          <a:xfrm>
            <a:off x="5108574" y="16684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85" name="Oval 384">
            <a:extLst>
              <a:ext uri="{FF2B5EF4-FFF2-40B4-BE49-F238E27FC236}">
                <a16:creationId xmlns:a16="http://schemas.microsoft.com/office/drawing/2014/main" id="{8E72D6CE-6135-7142-AD60-ED81CD49531D}"/>
              </a:ext>
            </a:extLst>
          </p:cNvPr>
          <p:cNvSpPr>
            <a:spLocks/>
          </p:cNvSpPr>
          <p:nvPr/>
        </p:nvSpPr>
        <p:spPr bwMode="auto">
          <a:xfrm>
            <a:off x="5259387" y="16684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86" name="Oval 385">
            <a:extLst>
              <a:ext uri="{FF2B5EF4-FFF2-40B4-BE49-F238E27FC236}">
                <a16:creationId xmlns:a16="http://schemas.microsoft.com/office/drawing/2014/main" id="{F4C7526A-766B-2D49-B023-4ACCF9BFDF1A}"/>
              </a:ext>
            </a:extLst>
          </p:cNvPr>
          <p:cNvSpPr>
            <a:spLocks/>
          </p:cNvSpPr>
          <p:nvPr/>
        </p:nvSpPr>
        <p:spPr bwMode="auto">
          <a:xfrm>
            <a:off x="5410199" y="16684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87" name="Oval 386">
            <a:extLst>
              <a:ext uri="{FF2B5EF4-FFF2-40B4-BE49-F238E27FC236}">
                <a16:creationId xmlns:a16="http://schemas.microsoft.com/office/drawing/2014/main" id="{892DB3AE-5960-A845-AB80-5AB29214CDA0}"/>
              </a:ext>
            </a:extLst>
          </p:cNvPr>
          <p:cNvSpPr>
            <a:spLocks/>
          </p:cNvSpPr>
          <p:nvPr/>
        </p:nvSpPr>
        <p:spPr bwMode="auto">
          <a:xfrm>
            <a:off x="4356099" y="15160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88" name="Oval 387">
            <a:extLst>
              <a:ext uri="{FF2B5EF4-FFF2-40B4-BE49-F238E27FC236}">
                <a16:creationId xmlns:a16="http://schemas.microsoft.com/office/drawing/2014/main" id="{66C22684-6556-274E-A851-9C21D0F7EA06}"/>
              </a:ext>
            </a:extLst>
          </p:cNvPr>
          <p:cNvSpPr>
            <a:spLocks/>
          </p:cNvSpPr>
          <p:nvPr/>
        </p:nvSpPr>
        <p:spPr bwMode="auto">
          <a:xfrm>
            <a:off x="4506912" y="1516063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389" name="Picture 388">
            <a:extLst>
              <a:ext uri="{FF2B5EF4-FFF2-40B4-BE49-F238E27FC236}">
                <a16:creationId xmlns:a16="http://schemas.microsoft.com/office/drawing/2014/main" id="{0E51DC29-8B21-1A4B-A181-E1FF56A761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874" y="4183063"/>
            <a:ext cx="2747963" cy="83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:mc="http://schemas.openxmlformats.org/markup-compatibility/2006" xmlns="">
                <a:solidFill>
                  <a:srgbClr val="C8C8C8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:mc="http://schemas.openxmlformats.org/markup-compatibility/2006" xmlns="" w="25400">
                <a:solidFill>
                  <a:srgbClr val="FF0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:mc="http://schemas.openxmlformats.org/markup-compatibility/2006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90" name="Text Box 369">
            <a:extLst>
              <a:ext uri="{FF2B5EF4-FFF2-40B4-BE49-F238E27FC236}">
                <a16:creationId xmlns:a16="http://schemas.microsoft.com/office/drawing/2014/main" id="{76041EA4-CD42-A242-B25D-7FB93BDE291C}"/>
              </a:ext>
            </a:extLst>
          </p:cNvPr>
          <p:cNvSpPr txBox="1">
            <a:spLocks/>
          </p:cNvSpPr>
          <p:nvPr/>
        </p:nvSpPr>
        <p:spPr bwMode="auto">
          <a:xfrm>
            <a:off x="1982787" y="3392488"/>
            <a:ext cx="7981321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blipFill dpi="0" rotWithShape="0">
                  <a:blip r:embed="rId8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sz="2400" dirty="0">
                <a:solidFill>
                  <a:srgbClr val="0039AC"/>
                </a:solidFill>
                <a:latin typeface="Arial" charset="0"/>
              </a:rPr>
              <a:t>It</a:t>
            </a:r>
            <a:r>
              <a:rPr lang="en-US" dirty="0">
                <a:solidFill>
                  <a:srgbClr val="0039AC"/>
                </a:solidFill>
              </a:rPr>
              <a:t>’</a:t>
            </a:r>
            <a:r>
              <a:rPr lang="en-US" sz="2400" dirty="0">
                <a:solidFill>
                  <a:srgbClr val="0039AC"/>
                </a:solidFill>
                <a:latin typeface="Arial" charset="0"/>
              </a:rPr>
              <a:t>s also useful to recall that our expression for gravity due</a:t>
            </a:r>
          </a:p>
          <a:p>
            <a:pPr algn="l"/>
            <a:r>
              <a:rPr lang="en-US" sz="2400" dirty="0">
                <a:solidFill>
                  <a:srgbClr val="0039AC"/>
                </a:solidFill>
                <a:latin typeface="Arial" charset="0"/>
              </a:rPr>
              <a:t>to a spherical mass came from an integral:</a:t>
            </a:r>
          </a:p>
          <a:p>
            <a:pPr algn="l"/>
            <a:endParaRPr lang="en-US" sz="2400" dirty="0">
              <a:solidFill>
                <a:srgbClr val="0039AC"/>
              </a:solidFill>
              <a:latin typeface="Arial" charset="0"/>
            </a:endParaRPr>
          </a:p>
          <a:p>
            <a:pPr algn="l"/>
            <a:endParaRPr lang="en-US" sz="3000" dirty="0">
              <a:solidFill>
                <a:srgbClr val="0039AC"/>
              </a:solidFill>
              <a:latin typeface="Arial" charset="0"/>
            </a:endParaRPr>
          </a:p>
          <a:p>
            <a:pPr algn="l"/>
            <a:r>
              <a:rPr lang="en-US" sz="2400" dirty="0">
                <a:solidFill>
                  <a:srgbClr val="0039AC"/>
                </a:solidFill>
                <a:latin typeface="Arial" charset="0"/>
              </a:rPr>
              <a:t>And integrals can be approximated as sums!</a:t>
            </a:r>
          </a:p>
        </p:txBody>
      </p:sp>
      <p:pic>
        <p:nvPicPr>
          <p:cNvPr id="391" name="Picture 390">
            <a:extLst>
              <a:ext uri="{FF2B5EF4-FFF2-40B4-BE49-F238E27FC236}">
                <a16:creationId xmlns:a16="http://schemas.microsoft.com/office/drawing/2014/main" id="{B3EA46DF-09A5-C64A-9001-99A4A63481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399" y="5422900"/>
            <a:ext cx="1968500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:mc="http://schemas.openxmlformats.org/markup-compatibility/2006" xmlns="">
                <a:solidFill>
                  <a:srgbClr val="C8C8C8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:mc="http://schemas.openxmlformats.org/markup-compatibility/2006" xmlns="" w="25400">
                <a:solidFill>
                  <a:srgbClr val="FF0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:mc="http://schemas.openxmlformats.org/markup-compatibility/2006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9240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">
            <a:extLst>
              <a:ext uri="{FF2B5EF4-FFF2-40B4-BE49-F238E27FC236}">
                <a16:creationId xmlns:a16="http://schemas.microsoft.com/office/drawing/2014/main" id="{A43C777B-0A17-324B-AF09-925FDB98EF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7662" y="1025833"/>
            <a:ext cx="7803739" cy="4893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 eaLnBrk="0" hangingPunct="0"/>
            <a:r>
              <a:rPr lang="en-US" sz="2400" i="1" dirty="0">
                <a:solidFill>
                  <a:srgbClr val="0039AC"/>
                </a:solidFill>
                <a:latin typeface="Arial Black" charset="0"/>
                <a:ea typeface="ＭＳ Ｐゴシック" charset="0"/>
                <a:cs typeface="ＭＳ Ｐゴシック" charset="0"/>
              </a:rPr>
              <a:t>Corrections include:</a:t>
            </a:r>
          </a:p>
          <a:p>
            <a:pPr algn="l" eaLnBrk="0" hangingPunct="0"/>
            <a:endParaRPr lang="en-US" sz="2400" dirty="0">
              <a:solidFill>
                <a:srgbClr val="0039AC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0" hangingPunct="0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  <a:cs typeface="Lucida Grande" charset="0"/>
              </a:rPr>
              <a:t>•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 Tidal attractions from </a:t>
            </a:r>
            <a:r>
              <a:rPr lang="en-US" dirty="0">
                <a:solidFill>
                  <a:srgbClr val="0039AC"/>
                </a:solidFill>
              </a:rPr>
              <a:t>nearby </a:t>
            </a:r>
            <a:endParaRPr lang="en-US" sz="2400" dirty="0">
              <a:solidFill>
                <a:srgbClr val="0039AC"/>
              </a:solidFill>
              <a:latin typeface="Arial" charset="0"/>
              <a:ea typeface="ＭＳ Ｐゴシック" charset="0"/>
            </a:endParaRPr>
          </a:p>
          <a:p>
            <a:pPr algn="l" eaLnBrk="0" hangingPunct="0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   celestial bodies (dominated by</a:t>
            </a:r>
          </a:p>
          <a:p>
            <a:pPr algn="l" eaLnBrk="0" hangingPunct="0"/>
            <a:r>
              <a:rPr lang="en-US" dirty="0">
                <a:solidFill>
                  <a:srgbClr val="0039AC"/>
                </a:solidFill>
              </a:rPr>
              <a:t>   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distance to moon, sun, Jupiter)</a:t>
            </a:r>
          </a:p>
          <a:p>
            <a:pPr algn="l" eaLnBrk="0" hangingPunct="0"/>
            <a:endParaRPr lang="en-US" sz="2400" dirty="0">
              <a:solidFill>
                <a:srgbClr val="0039AC"/>
              </a:solidFill>
              <a:latin typeface="Arial" charset="0"/>
              <a:ea typeface="ＭＳ Ｐゴシック" charset="0"/>
            </a:endParaRPr>
          </a:p>
          <a:p>
            <a:pPr algn="l" eaLnBrk="0" hangingPunct="0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  <a:cs typeface="Lucida Grande" charset="0"/>
              </a:rPr>
              <a:t>• Associated solid Earth tidal deformation</a:t>
            </a:r>
            <a:endParaRPr lang="en-US" sz="2400" dirty="0">
              <a:solidFill>
                <a:srgbClr val="0039AC"/>
              </a:solidFill>
              <a:latin typeface="Arial" charset="0"/>
              <a:ea typeface="ＭＳ Ｐゴシック" charset="0"/>
            </a:endParaRPr>
          </a:p>
          <a:p>
            <a:pPr algn="l" eaLnBrk="0" hangingPunct="0"/>
            <a:endParaRPr lang="en-US" sz="2400" dirty="0">
              <a:solidFill>
                <a:srgbClr val="0039AC"/>
              </a:solidFill>
              <a:latin typeface="Arial" charset="0"/>
              <a:ea typeface="ＭＳ Ｐゴシック" charset="0"/>
            </a:endParaRPr>
          </a:p>
          <a:p>
            <a:pPr algn="l" eaLnBrk="0" hangingPunct="0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  <a:cs typeface="Lucida Grande" charset="0"/>
              </a:rPr>
              <a:t>• Mass of atmosphere above (a function of atmospheric </a:t>
            </a:r>
          </a:p>
          <a:p>
            <a:pPr algn="l" eaLnBrk="0" hangingPunct="0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  <a:cs typeface="Lucida Grande" charset="0"/>
              </a:rPr>
              <a:t>   pressure)</a:t>
            </a:r>
          </a:p>
          <a:p>
            <a:pPr algn="l" eaLnBrk="0" hangingPunct="0"/>
            <a:endParaRPr lang="en-US" sz="2400" dirty="0">
              <a:solidFill>
                <a:srgbClr val="0039AC"/>
              </a:solidFill>
              <a:latin typeface="Arial" charset="0"/>
              <a:ea typeface="ＭＳ Ｐゴシック" charset="0"/>
              <a:cs typeface="Lucida Grande" charset="0"/>
            </a:endParaRPr>
          </a:p>
          <a:p>
            <a:pPr algn="l" eaLnBrk="0" hangingPunct="0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  <a:cs typeface="Lucida Grande" charset="0"/>
              </a:rPr>
              <a:t>For these corrections, record time/location of</a:t>
            </a:r>
          </a:p>
          <a:p>
            <a:pPr algn="l" eaLnBrk="0" hangingPunct="0"/>
            <a:r>
              <a:rPr lang="en-US" dirty="0">
                <a:solidFill>
                  <a:srgbClr val="0039AC"/>
                </a:solidFill>
                <a:cs typeface="Lucida Grande" charset="0"/>
              </a:rPr>
              <a:t>  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  <a:cs typeface="Lucida Grande" charset="0"/>
              </a:rPr>
              <a:t> measurement and the atmospheric pressure.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0811DB5-8B2B-0046-8C5D-A5D9A443B3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4144" y="1194097"/>
            <a:ext cx="1600200" cy="974725"/>
          </a:xfrm>
          <a:prstGeom prst="rect">
            <a:avLst/>
          </a:prstGeom>
          <a:solidFill>
            <a:srgbClr val="C8C8C8"/>
          </a:solidFill>
          <a:ln w="25400">
            <a:solidFill>
              <a:srgbClr val="FF0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:mc="http://schemas.openxmlformats.org/markup-compatibility/2006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93656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>
            <a:extLst>
              <a:ext uri="{FF2B5EF4-FFF2-40B4-BE49-F238E27FC236}">
                <a16:creationId xmlns:a16="http://schemas.microsoft.com/office/drawing/2014/main" id="{12BAE9B8-BEA2-BA45-8BF5-9C4FDF579C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3712" y="173186"/>
            <a:ext cx="384632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 eaLnBrk="0" hangingPunct="0"/>
            <a:r>
              <a:rPr lang="en-US" sz="2400" i="1" dirty="0">
                <a:solidFill>
                  <a:srgbClr val="0039AC"/>
                </a:solidFill>
                <a:latin typeface="Arial Black" charset="0"/>
                <a:ea typeface="ＭＳ Ｐゴシック" charset="0"/>
                <a:cs typeface="ＭＳ Ｐゴシック" charset="0"/>
              </a:rPr>
              <a:t>Corrections include:</a:t>
            </a:r>
          </a:p>
          <a:p>
            <a:pPr algn="l" eaLnBrk="0" hangingPunct="0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  <a:cs typeface="Lucida Grande" charset="0"/>
              </a:rPr>
              <a:t>•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 Earth</a:t>
            </a:r>
            <a:r>
              <a:rPr lang="en-US" dirty="0">
                <a:solidFill>
                  <a:srgbClr val="0039AC"/>
                </a:solidFill>
                <a:latin typeface="Arial"/>
              </a:rPr>
              <a:t>’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s </a:t>
            </a:r>
            <a:r>
              <a:rPr lang="en-US" sz="2400" dirty="0" err="1">
                <a:solidFill>
                  <a:srgbClr val="0039AC"/>
                </a:solidFill>
                <a:latin typeface="Arial" charset="0"/>
                <a:ea typeface="ＭＳ Ｐゴシック" charset="0"/>
              </a:rPr>
              <a:t>ellipticity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 and spin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1A62E2D-5500-E44B-9F7D-C25D4082CC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0912" y="1657499"/>
            <a:ext cx="3810000" cy="32766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4" name="Line 5">
            <a:extLst>
              <a:ext uri="{FF2B5EF4-FFF2-40B4-BE49-F238E27FC236}">
                <a16:creationId xmlns:a16="http://schemas.microsoft.com/office/drawing/2014/main" id="{6FF0087B-3871-0948-87F2-7A357C9D818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286387" y="1085999"/>
            <a:ext cx="9525" cy="42910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06D2A0D-B08E-224C-9C8A-AE771566F1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7812" y="3257699"/>
            <a:ext cx="76200" cy="76200"/>
          </a:xfrm>
          <a:prstGeom prst="ellipse">
            <a:avLst/>
          </a:prstGeom>
          <a:solidFill>
            <a:srgbClr val="FF01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E73BFD3-9907-CE46-AFB4-BEAE06D834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937" y="135086"/>
            <a:ext cx="1600200" cy="974725"/>
          </a:xfrm>
          <a:prstGeom prst="rect">
            <a:avLst/>
          </a:prstGeom>
          <a:solidFill>
            <a:srgbClr val="C8C8C8"/>
          </a:solidFill>
          <a:ln w="25400">
            <a:solidFill>
              <a:srgbClr val="FF0000"/>
            </a:solidFill>
            <a:miter lim="800000"/>
            <a:headEnd/>
            <a:tailEnd/>
          </a:ln>
          <a:effectLst/>
        </p:spPr>
      </p:pic>
      <p:sp>
        <p:nvSpPr>
          <p:cNvPr id="7" name="Line 8">
            <a:extLst>
              <a:ext uri="{FF2B5EF4-FFF2-40B4-BE49-F238E27FC236}">
                <a16:creationId xmlns:a16="http://schemas.microsoft.com/office/drawing/2014/main" id="{FCF3BC70-DE54-B546-8188-F86D5CD66A96}"/>
              </a:ext>
            </a:extLst>
          </p:cNvPr>
          <p:cNvSpPr>
            <a:spLocks noChangeShapeType="1"/>
          </p:cNvSpPr>
          <p:nvPr/>
        </p:nvSpPr>
        <p:spPr bwMode="auto">
          <a:xfrm>
            <a:off x="4294325" y="3292624"/>
            <a:ext cx="1905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8" name="Text Box 9">
            <a:extLst>
              <a:ext uri="{FF2B5EF4-FFF2-40B4-BE49-F238E27FC236}">
                <a16:creationId xmlns:a16="http://schemas.microsoft.com/office/drawing/2014/main" id="{A834B768-EE20-E444-B842-2B06B4200C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4512" y="2914799"/>
            <a:ext cx="1352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sz="2400">
                <a:solidFill>
                  <a:schemeClr val="tx1"/>
                </a:solidFill>
                <a:latin typeface="Arial" charset="0"/>
                <a:ea typeface="ＭＳ Ｐゴシック" charset="0"/>
              </a:rPr>
              <a:t>6378 km</a:t>
            </a:r>
          </a:p>
        </p:txBody>
      </p:sp>
      <p:sp>
        <p:nvSpPr>
          <p:cNvPr id="9" name="Line 10">
            <a:extLst>
              <a:ext uri="{FF2B5EF4-FFF2-40B4-BE49-F238E27FC236}">
                <a16:creationId xmlns:a16="http://schemas.microsoft.com/office/drawing/2014/main" id="{1169A006-AFD1-5748-9B45-CE8B145D986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294325" y="1635274"/>
            <a:ext cx="0" cy="1647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0" name="Text Box 11">
            <a:extLst>
              <a:ext uri="{FF2B5EF4-FFF2-40B4-BE49-F238E27FC236}">
                <a16:creationId xmlns:a16="http://schemas.microsoft.com/office/drawing/2014/main" id="{08D820B0-445A-DD4F-99B5-FF1BB32499A4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3467237" y="2125811"/>
            <a:ext cx="1352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sz="2400" dirty="0">
                <a:solidFill>
                  <a:schemeClr val="tx1"/>
                </a:solidFill>
                <a:latin typeface="Arial" charset="0"/>
                <a:ea typeface="ＭＳ Ｐゴシック" charset="0"/>
              </a:rPr>
              <a:t>6356 km</a:t>
            </a:r>
          </a:p>
        </p:txBody>
      </p:sp>
      <p:sp>
        <p:nvSpPr>
          <p:cNvPr id="11" name="Text Box 12">
            <a:extLst>
              <a:ext uri="{FF2B5EF4-FFF2-40B4-BE49-F238E27FC236}">
                <a16:creationId xmlns:a16="http://schemas.microsoft.com/office/drawing/2014/main" id="{96A5FC53-546C-D941-AA59-5003D7F98E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7437" y="1200299"/>
            <a:ext cx="4145879" cy="4616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sz="2400" i="1" dirty="0">
                <a:solidFill>
                  <a:srgbClr val="0039AC"/>
                </a:solidFill>
                <a:latin typeface="Arial Black" charset="0"/>
                <a:ea typeface="ＭＳ Ｐゴシック" charset="0"/>
              </a:rPr>
              <a:t>Distance</a:t>
            </a:r>
            <a:r>
              <a:rPr lang="en-US" sz="2400" dirty="0">
                <a:solidFill>
                  <a:schemeClr val="accent2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sz="2400" i="1" dirty="0">
                <a:solidFill>
                  <a:schemeClr val="tx1"/>
                </a:solidFill>
                <a:latin typeface="Times New Roman" charset="0"/>
                <a:ea typeface="ＭＳ Ｐゴシック" charset="0"/>
              </a:rPr>
              <a:t>r</a:t>
            </a:r>
            <a:r>
              <a:rPr lang="en-US" sz="2400" dirty="0">
                <a:solidFill>
                  <a:schemeClr val="accent2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from Earth</a:t>
            </a:r>
            <a:r>
              <a:rPr lang="en-US" dirty="0">
                <a:solidFill>
                  <a:srgbClr val="0039AC"/>
                </a:solidFill>
                <a:latin typeface="Arial"/>
              </a:rPr>
              <a:t>’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s </a:t>
            </a:r>
          </a:p>
          <a:p>
            <a:pPr algn="l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center of mass is a function</a:t>
            </a:r>
          </a:p>
          <a:p>
            <a:pPr algn="l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of latitude, so we subtract</a:t>
            </a:r>
          </a:p>
          <a:p>
            <a:pPr algn="l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gravity at a specified</a:t>
            </a:r>
          </a:p>
          <a:p>
            <a:pPr algn="l"/>
            <a:r>
              <a:rPr lang="en-US" sz="2400" i="1" dirty="0">
                <a:solidFill>
                  <a:srgbClr val="FF0000"/>
                </a:solidFill>
                <a:latin typeface="Arial Black" charset="0"/>
                <a:ea typeface="ＭＳ Ｐゴシック" charset="0"/>
              </a:rPr>
              <a:t>ellipsoidal surface</a:t>
            </a:r>
            <a:r>
              <a:rPr lang="en-US" sz="2400" dirty="0">
                <a:solidFill>
                  <a:srgbClr val="FF0000"/>
                </a:solidFill>
                <a:latin typeface="Arial" charset="0"/>
                <a:ea typeface="ＭＳ Ｐゴシック" charset="0"/>
              </a:rPr>
              <a:t>  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from </a:t>
            </a:r>
          </a:p>
          <a:p>
            <a:pPr algn="l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the total gravity.</a:t>
            </a:r>
          </a:p>
          <a:p>
            <a:pPr algn="l"/>
            <a:endParaRPr lang="en-US" sz="600" dirty="0">
              <a:solidFill>
                <a:srgbClr val="0039AC"/>
              </a:solidFill>
              <a:latin typeface="Arial" charset="0"/>
              <a:ea typeface="ＭＳ Ｐゴシック" charset="0"/>
            </a:endParaRPr>
          </a:p>
          <a:p>
            <a:pPr algn="l"/>
            <a:r>
              <a:rPr lang="en-US" sz="2400" i="1" dirty="0">
                <a:solidFill>
                  <a:srgbClr val="0039AC"/>
                </a:solidFill>
                <a:latin typeface="Arial Black" charset="0"/>
                <a:ea typeface="ＭＳ Ｐゴシック" charset="0"/>
              </a:rPr>
              <a:t>Earth</a:t>
            </a:r>
            <a:r>
              <a:rPr lang="en-US" i="1" dirty="0">
                <a:solidFill>
                  <a:srgbClr val="0039AC"/>
                </a:solidFill>
                <a:latin typeface="Arial Black" charset="0"/>
              </a:rPr>
              <a:t>’</a:t>
            </a:r>
            <a:r>
              <a:rPr lang="en-US" sz="2400" i="1" dirty="0">
                <a:solidFill>
                  <a:srgbClr val="0039AC"/>
                </a:solidFill>
                <a:latin typeface="Arial Black" charset="0"/>
                <a:ea typeface="ＭＳ Ｐゴシック" charset="0"/>
              </a:rPr>
              <a:t>s rotation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 induces </a:t>
            </a:r>
          </a:p>
          <a:p>
            <a:pPr algn="l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an outward (centrifugal) </a:t>
            </a:r>
          </a:p>
          <a:p>
            <a:pPr algn="l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acceleration as a function of</a:t>
            </a:r>
          </a:p>
          <a:p>
            <a:pPr algn="l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radial distance from axis of</a:t>
            </a:r>
          </a:p>
          <a:p>
            <a:pPr algn="l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rotation (i.e., latitude), so we</a:t>
            </a:r>
          </a:p>
          <a:p>
            <a:pPr algn="l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correct for this also.</a:t>
            </a: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FF87FB5E-5090-054A-BD8F-0E7DACD1F66E}"/>
              </a:ext>
            </a:extLst>
          </p:cNvPr>
          <p:cNvSpPr>
            <a:spLocks/>
          </p:cNvSpPr>
          <p:nvPr/>
        </p:nvSpPr>
        <p:spPr bwMode="auto">
          <a:xfrm>
            <a:off x="4084775" y="1085999"/>
            <a:ext cx="457200" cy="284162"/>
          </a:xfrm>
          <a:custGeom>
            <a:avLst/>
            <a:gdLst>
              <a:gd name="T0" fmla="*/ 37 w 288"/>
              <a:gd name="T1" fmla="*/ 0 h 179"/>
              <a:gd name="T2" fmla="*/ 1 w 288"/>
              <a:gd name="T3" fmla="*/ 78 h 179"/>
              <a:gd name="T4" fmla="*/ 32 w 288"/>
              <a:gd name="T5" fmla="*/ 140 h 179"/>
              <a:gd name="T6" fmla="*/ 126 w 288"/>
              <a:gd name="T7" fmla="*/ 178 h 179"/>
              <a:gd name="T8" fmla="*/ 263 w 288"/>
              <a:gd name="T9" fmla="*/ 134 h 179"/>
              <a:gd name="T10" fmla="*/ 276 w 288"/>
              <a:gd name="T11" fmla="*/ 53 h 179"/>
              <a:gd name="T12" fmla="*/ 251 w 288"/>
              <a:gd name="T13" fmla="*/ 15 h 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88" h="179">
                <a:moveTo>
                  <a:pt x="37" y="0"/>
                </a:moveTo>
                <a:cubicBezTo>
                  <a:pt x="19" y="27"/>
                  <a:pt x="2" y="55"/>
                  <a:pt x="1" y="78"/>
                </a:cubicBezTo>
                <a:cubicBezTo>
                  <a:pt x="0" y="101"/>
                  <a:pt x="11" y="123"/>
                  <a:pt x="32" y="140"/>
                </a:cubicBezTo>
                <a:cubicBezTo>
                  <a:pt x="53" y="157"/>
                  <a:pt x="88" y="179"/>
                  <a:pt x="126" y="178"/>
                </a:cubicBezTo>
                <a:cubicBezTo>
                  <a:pt x="164" y="177"/>
                  <a:pt x="238" y="155"/>
                  <a:pt x="263" y="134"/>
                </a:cubicBezTo>
                <a:cubicBezTo>
                  <a:pt x="288" y="113"/>
                  <a:pt x="278" y="73"/>
                  <a:pt x="276" y="53"/>
                </a:cubicBezTo>
                <a:cubicBezTo>
                  <a:pt x="274" y="33"/>
                  <a:pt x="259" y="24"/>
                  <a:pt x="251" y="15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3" name="Line 14">
            <a:extLst>
              <a:ext uri="{FF2B5EF4-FFF2-40B4-BE49-F238E27FC236}">
                <a16:creationId xmlns:a16="http://schemas.microsoft.com/office/drawing/2014/main" id="{70723563-AAEB-854E-9550-25CB099A2540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422912" y="1051074"/>
            <a:ext cx="109538" cy="1381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4" name="Line 15">
            <a:extLst>
              <a:ext uri="{FF2B5EF4-FFF2-40B4-BE49-F238E27FC236}">
                <a16:creationId xmlns:a16="http://schemas.microsoft.com/office/drawing/2014/main" id="{9489C9A9-2CA3-6B4A-8636-9542BDCAEE0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076712" y="1847999"/>
            <a:ext cx="276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5" name="Line 16">
            <a:extLst>
              <a:ext uri="{FF2B5EF4-FFF2-40B4-BE49-F238E27FC236}">
                <a16:creationId xmlns:a16="http://schemas.microsoft.com/office/drawing/2014/main" id="{2F7812BD-64A1-C946-8F51-310739A3D18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467112" y="2228999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6" name="Line 17">
            <a:extLst>
              <a:ext uri="{FF2B5EF4-FFF2-40B4-BE49-F238E27FC236}">
                <a16:creationId xmlns:a16="http://schemas.microsoft.com/office/drawing/2014/main" id="{7DD7653D-8A84-6845-AD24-1507A092CC4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032137" y="2767161"/>
            <a:ext cx="4460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7" name="Line 18">
            <a:extLst>
              <a:ext uri="{FF2B5EF4-FFF2-40B4-BE49-F238E27FC236}">
                <a16:creationId xmlns:a16="http://schemas.microsoft.com/office/drawing/2014/main" id="{BEAA99C6-1A17-1141-954E-BEA5E6964CA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74950" y="3313261"/>
            <a:ext cx="6937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8" name="Text Box 19">
            <a:extLst>
              <a:ext uri="{FF2B5EF4-FFF2-40B4-BE49-F238E27FC236}">
                <a16:creationId xmlns:a16="http://schemas.microsoft.com/office/drawing/2014/main" id="{82336533-CC84-5746-8237-2C6B090D31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6337" y="5315099"/>
            <a:ext cx="280397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 eaLnBrk="0" hangingPunct="0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Latitude correction: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85FB9DB6-AA7A-6D45-ABE6-0EC0CB5BE7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600" y="5699274"/>
            <a:ext cx="4164012" cy="652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:mc="http://schemas.openxmlformats.org/markup-compatibility/2006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:mc="http://schemas.openxmlformats.org/markup-compatibility/2006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:mc="http://schemas.openxmlformats.org/markup-compatibility/2006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0" name="Text Box 21">
            <a:extLst>
              <a:ext uri="{FF2B5EF4-FFF2-40B4-BE49-F238E27FC236}">
                <a16:creationId xmlns:a16="http://schemas.microsoft.com/office/drawing/2014/main" id="{F39E8EDA-B5BC-7A45-B662-2555859B76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7300" y="5850086"/>
            <a:ext cx="370967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(1 </a:t>
            </a:r>
            <a:r>
              <a:rPr lang="en-US" sz="2400" dirty="0">
                <a:solidFill>
                  <a:srgbClr val="0039AC"/>
                </a:solidFill>
                <a:latin typeface="Symbol" charset="0"/>
                <a:ea typeface="ＭＳ Ｐゴシック" charset="0"/>
                <a:sym typeface="Symbol" charset="0"/>
              </a:rPr>
              <a:t>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Gal accuracy 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  <a:sym typeface="Symbol" charset="0"/>
              </a:rPr>
              <a:t></a:t>
            </a:r>
          </a:p>
          <a:p>
            <a:pPr eaLnBrk="0" hangingPunct="0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  <a:sym typeface="Symbol" charset="0"/>
              </a:rPr>
              <a:t>1.25 m latitude accuracy!)</a:t>
            </a:r>
            <a:endParaRPr lang="en-US" sz="2400" dirty="0">
              <a:solidFill>
                <a:srgbClr val="0039AC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1" name="Text Box 22">
            <a:extLst>
              <a:ext uri="{FF2B5EF4-FFF2-40B4-BE49-F238E27FC236}">
                <a16:creationId xmlns:a16="http://schemas.microsoft.com/office/drawing/2014/main" id="{A2DF9E76-95BE-9749-83D1-3D7AFCA55A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1312" y="6261249"/>
            <a:ext cx="45982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 eaLnBrk="0" hangingPunct="0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(See text </a:t>
            </a:r>
            <a:r>
              <a:rPr lang="en-US" sz="2400" dirty="0" err="1">
                <a:solidFill>
                  <a:srgbClr val="0039AC"/>
                </a:solidFill>
                <a:latin typeface="Arial" charset="0"/>
                <a:ea typeface="ＭＳ Ｐゴシック" charset="0"/>
              </a:rPr>
              <a:t>eqn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 6.12 for </a:t>
            </a:r>
            <a:r>
              <a:rPr lang="en-US" sz="2400" i="1" dirty="0">
                <a:latin typeface="Times New Roman"/>
                <a:ea typeface="ＭＳ Ｐゴシック" charset="0"/>
                <a:cs typeface="Times New Roman"/>
              </a:rPr>
              <a:t>g</a:t>
            </a:r>
            <a:r>
              <a:rPr lang="en-US" sz="2400" baseline="-25000" dirty="0">
                <a:latin typeface="Times New Roman"/>
                <a:ea typeface="ＭＳ Ｐゴシック" charset="0"/>
                <a:cs typeface="Times New Roman"/>
              </a:rPr>
              <a:t>0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,</a:t>
            </a:r>
            <a:r>
              <a:rPr lang="en-US" sz="2400" dirty="0">
                <a:solidFill>
                  <a:schemeClr val="accent2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sz="2400" i="1" dirty="0">
                <a:solidFill>
                  <a:schemeClr val="tx2"/>
                </a:solidFill>
                <a:latin typeface="Times New Roman" charset="0"/>
                <a:ea typeface="ＭＳ Ｐゴシック" charset="0"/>
              </a:rPr>
              <a:t>A</a:t>
            </a:r>
            <a:r>
              <a:rPr lang="en-US" sz="2400" dirty="0">
                <a:solidFill>
                  <a:schemeClr val="accent2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&amp;</a:t>
            </a:r>
            <a:r>
              <a:rPr lang="en-US" sz="2400" dirty="0">
                <a:solidFill>
                  <a:schemeClr val="accent2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sz="2400" i="1" dirty="0">
                <a:solidFill>
                  <a:schemeClr val="tx2"/>
                </a:solidFill>
                <a:latin typeface="Times New Roman" charset="0"/>
                <a:ea typeface="ＭＳ Ｐゴシック" charset="0"/>
              </a:rPr>
              <a:t>B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)</a:t>
            </a:r>
          </a:p>
        </p:txBody>
      </p:sp>
      <p:sp>
        <p:nvSpPr>
          <p:cNvPr id="22" name="Line 8">
            <a:extLst>
              <a:ext uri="{FF2B5EF4-FFF2-40B4-BE49-F238E27FC236}">
                <a16:creationId xmlns:a16="http://schemas.microsoft.com/office/drawing/2014/main" id="{7DF1EF3F-FFA9-8549-8B14-927BC6D2E67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385166" y="3301004"/>
            <a:ext cx="1905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3" name="Line 8">
            <a:extLst>
              <a:ext uri="{FF2B5EF4-FFF2-40B4-BE49-F238E27FC236}">
                <a16:creationId xmlns:a16="http://schemas.microsoft.com/office/drawing/2014/main" id="{54C7A499-BA74-1F49-809C-5A18BA9E84AA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619512" y="2497286"/>
            <a:ext cx="1676400" cy="80222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2670BC53-64A3-5F48-8242-177614E2016C}"/>
              </a:ext>
            </a:extLst>
          </p:cNvPr>
          <p:cNvSpPr/>
          <p:nvPr/>
        </p:nvSpPr>
        <p:spPr>
          <a:xfrm>
            <a:off x="2746472" y="2672154"/>
            <a:ext cx="218364" cy="626393"/>
          </a:xfrm>
          <a:custGeom>
            <a:avLst/>
            <a:gdLst>
              <a:gd name="connsiteX0" fmla="*/ 0 w 218364"/>
              <a:gd name="connsiteY0" fmla="*/ 626393 h 626393"/>
              <a:gd name="connsiteX1" fmla="*/ 51718 w 218364"/>
              <a:gd name="connsiteY1" fmla="*/ 258603 h 626393"/>
              <a:gd name="connsiteX2" fmla="*/ 218364 w 218364"/>
              <a:gd name="connsiteY2" fmla="*/ 0 h 626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8364" h="626393">
                <a:moveTo>
                  <a:pt x="0" y="626393"/>
                </a:moveTo>
                <a:cubicBezTo>
                  <a:pt x="7662" y="494697"/>
                  <a:pt x="15324" y="363002"/>
                  <a:pt x="51718" y="258603"/>
                </a:cubicBezTo>
                <a:cubicBezTo>
                  <a:pt x="88112" y="154204"/>
                  <a:pt x="218364" y="0"/>
                  <a:pt x="218364" y="0"/>
                </a:cubicBezTo>
              </a:path>
            </a:pathLst>
          </a:custGeom>
          <a:ln>
            <a:solidFill>
              <a:srgbClr val="000000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3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5" name="TextBox 9">
            <a:extLst>
              <a:ext uri="{FF2B5EF4-FFF2-40B4-BE49-F238E27FC236}">
                <a16:creationId xmlns:a16="http://schemas.microsoft.com/office/drawing/2014/main" id="{F6B4AB4C-0484-0C47-96AC-B8C962D1EDF6}"/>
              </a:ext>
            </a:extLst>
          </p:cNvPr>
          <p:cNvSpPr txBox="1"/>
          <p:nvPr/>
        </p:nvSpPr>
        <p:spPr>
          <a:xfrm>
            <a:off x="2701458" y="2708645"/>
            <a:ext cx="4444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 dirty="0">
                <a:latin typeface="Symbol" charset="2"/>
                <a:cs typeface="Symbol" charset="2"/>
              </a:rPr>
              <a:t>f</a:t>
            </a:r>
          </a:p>
        </p:txBody>
      </p:sp>
    </p:spTree>
    <p:extLst>
      <p:ext uri="{BB962C8B-B14F-4D97-AF65-F5344CB8AC3E}">
        <p14:creationId xmlns:p14="http://schemas.microsoft.com/office/powerpoint/2010/main" val="9950935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38916</TotalTime>
  <Words>670</Words>
  <Application>Microsoft Macintosh PowerPoint</Application>
  <PresentationFormat>Widescreen</PresentationFormat>
  <Paragraphs>120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Arial Black</vt:lpstr>
      <vt:lpstr>Calibri</vt:lpstr>
      <vt:lpstr>Calibri Light</vt:lpstr>
      <vt:lpstr>Symbol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Tony Lowry</dc:creator>
  <cp:lastModifiedBy>Tony Lowry</cp:lastModifiedBy>
  <cp:revision>52</cp:revision>
  <cp:lastPrinted>2024-03-18T19:12:33Z</cp:lastPrinted>
  <dcterms:created xsi:type="dcterms:W3CDTF">2022-01-10T14:15:51Z</dcterms:created>
  <dcterms:modified xsi:type="dcterms:W3CDTF">2024-03-22T21:29:36Z</dcterms:modified>
</cp:coreProperties>
</file>