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59" r:id="rId3"/>
    <p:sldId id="305" r:id="rId4"/>
    <p:sldId id="306" r:id="rId5"/>
    <p:sldId id="307" r:id="rId6"/>
    <p:sldId id="308" r:id="rId7"/>
    <p:sldId id="280" r:id="rId8"/>
    <p:sldId id="274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Mar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D43AADBB-4666-B13B-7060-EE247905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3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23 Mar: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349-378 (§6.1-6.4)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574BED9-0293-57AE-7DB3-93EF465E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94" y="1215757"/>
            <a:ext cx="90172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03AA"/>
                </a:solidFill>
                <a:latin typeface="Arial Black" charset="0"/>
                <a:ea typeface="ＭＳ Ｐゴシック" charset="0"/>
              </a:rPr>
              <a:t>Gravity Measurements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• Measurements may be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surface-based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(i.e., taken with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instruments placed on the ground surface) or 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space-based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absolute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relative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 measurements are accurate to ~3-6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Gals (for absolute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gravimeters or relative measurements by Lacoste-Romberg):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i.e., nearly one part in 10</a:t>
            </a:r>
            <a:r>
              <a:rPr lang="en-US" sz="2400" baseline="300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9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of the total acceleration!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Satellite measurements (especially GRACE, GOCE) can be 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extremely accurate (&lt;0.1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Gal!), but only as an average</a:t>
            </a:r>
          </a:p>
          <a:p>
            <a:pPr algn="l"/>
            <a:r>
              <a:rPr lang="en-US" dirty="0">
                <a:solidFill>
                  <a:srgbClr val="0003AA"/>
                </a:solidFill>
              </a:rPr>
              <a:t>    over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very large spatial scales (&gt; 500 km)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Time-variable gravity can be useful for understanding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dynamical processes (fluid envelopes &amp; solid Earth)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Surface-based time-variable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also used for environmental/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hydrologic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21E10DF3-92A8-1348-B7CC-7079BF32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2606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39AC"/>
                </a:solidFill>
              </a:rPr>
              <a:t>Global Free-Air Gravity Field from GRACE + GOCE + satellite altimetry + surface measurements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787FB44-CF5D-AC42-A5E0-A19B3BBF0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76994"/>
            <a:ext cx="172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Example: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F28253E-C463-6A46-9A9E-5BFA0888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60" y="6411674"/>
            <a:ext cx="6124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39AC"/>
                </a:solidFill>
              </a:rPr>
              <a:t>WGM2012 model from Bureau </a:t>
            </a:r>
            <a:r>
              <a:rPr lang="en-US" sz="1800" dirty="0" err="1">
                <a:solidFill>
                  <a:srgbClr val="0039AC"/>
                </a:solidFill>
              </a:rPr>
              <a:t>Gravimetríque</a:t>
            </a:r>
            <a:r>
              <a:rPr lang="en-US" sz="1800" dirty="0">
                <a:solidFill>
                  <a:srgbClr val="0039AC"/>
                </a:solidFill>
              </a:rPr>
              <a:t> International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11F52-E933-7340-A85F-96A4589A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3625" r="7131" b="14954"/>
          <a:stretch/>
        </p:blipFill>
        <p:spPr>
          <a:xfrm>
            <a:off x="1828800" y="1363005"/>
            <a:ext cx="8610600" cy="503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2DFCA7-72D1-6BD8-5BD8-2380B3A3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032185"/>
            <a:ext cx="1420813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154D351-395F-6446-8AC8-3A1C44EE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9975"/>
            <a:ext cx="91440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id="{AB494EA7-85E4-0F4C-AA99-F86BC608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84175"/>
            <a:ext cx="778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Example: Free Air Gravity from Satellite Ocean Altimetry</a:t>
            </a:r>
          </a:p>
        </p:txBody>
      </p:sp>
    </p:spTree>
    <p:extLst>
      <p:ext uri="{BB962C8B-B14F-4D97-AF65-F5344CB8AC3E}">
        <p14:creationId xmlns:p14="http://schemas.microsoft.com/office/powerpoint/2010/main" val="1788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a number of individuals&#10;&#10;AI-generated content may be incorrect.">
            <a:extLst>
              <a:ext uri="{FF2B5EF4-FFF2-40B4-BE49-F238E27FC236}">
                <a16:creationId xmlns:a16="http://schemas.microsoft.com/office/drawing/2014/main" id="{4EDADDD5-BD35-319D-2788-71108FCA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1" t="11613" r="9874" b="2991"/>
          <a:stretch>
            <a:fillRect/>
          </a:stretch>
        </p:blipFill>
        <p:spPr>
          <a:xfrm>
            <a:off x="1493709" y="31705"/>
            <a:ext cx="5077475" cy="3297414"/>
          </a:xfrm>
          <a:prstGeom prst="rect">
            <a:avLst/>
          </a:prstGeom>
        </p:spPr>
      </p:pic>
      <p:pic>
        <p:nvPicPr>
          <p:cNvPr id="11" name="Picture 10" descr="A map of the world&#10;&#10;AI-generated content may be incorrect.">
            <a:extLst>
              <a:ext uri="{FF2B5EF4-FFF2-40B4-BE49-F238E27FC236}">
                <a16:creationId xmlns:a16="http://schemas.microsoft.com/office/drawing/2014/main" id="{7FE6EF8D-05CC-10AF-A02C-E5FA8FB0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8" t="7063" r="1172" b="1710"/>
          <a:stretch>
            <a:fillRect/>
          </a:stretch>
        </p:blipFill>
        <p:spPr>
          <a:xfrm>
            <a:off x="3093555" y="3185568"/>
            <a:ext cx="6004891" cy="3654733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C968AFFE-6422-C543-BFBF-0592A3AC8083}"/>
              </a:ext>
            </a:extLst>
          </p:cNvPr>
          <p:cNvSpPr txBox="1">
            <a:spLocks/>
          </p:cNvSpPr>
          <p:nvPr/>
        </p:nvSpPr>
        <p:spPr bwMode="auto">
          <a:xfrm>
            <a:off x="6726238" y="623084"/>
            <a:ext cx="35573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(Note altimeters were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actually intended to find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out more about sea level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change! The gravity field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was an afterthought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C0FBC5D-8E1F-2B29-9975-D8248ACFB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94" y="3012472"/>
            <a:ext cx="233923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Contributions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global sea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level change:</a:t>
            </a:r>
          </a:p>
          <a:p>
            <a:pPr algn="l"/>
            <a:endParaRPr lang="en-US" sz="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Greenland: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0.61±0.02 mm/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Antarctica: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0.45±0.20 mm/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Continental: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0.41±0.08 mm/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1800" dirty="0">
                <a:solidFill>
                  <a:srgbClr val="0039AC"/>
                </a:solidFill>
              </a:rPr>
              <a:t>T</a:t>
            </a:r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otal Anthropogenic: </a:t>
            </a: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1.48±0.22 mm/</a:t>
            </a:r>
            <a:r>
              <a:rPr lang="en-US" sz="18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yr</a:t>
            </a:r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18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Altimetry: 3.4 mm/yr</a:t>
            </a:r>
          </a:p>
        </p:txBody>
      </p:sp>
    </p:spTree>
    <p:extLst>
      <p:ext uri="{BB962C8B-B14F-4D97-AF65-F5344CB8AC3E}">
        <p14:creationId xmlns:p14="http://schemas.microsoft.com/office/powerpoint/2010/main" val="103262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719D61-80A0-054A-8603-4B9D12CF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6475"/>
            <a:ext cx="723900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AB21264-0EF4-C24E-8046-3AFEC86D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304800"/>
            <a:ext cx="6088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Detail: Indian Ocean (East of Madagascar) </a:t>
            </a:r>
          </a:p>
        </p:txBody>
      </p:sp>
    </p:spTree>
    <p:extLst>
      <p:ext uri="{BB962C8B-B14F-4D97-AF65-F5344CB8AC3E}">
        <p14:creationId xmlns:p14="http://schemas.microsoft.com/office/powerpoint/2010/main" val="253283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1903767B-D994-B049-AB96-B4112E2D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190500"/>
            <a:ext cx="333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Detail: Western Pacific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DEF85-99A8-9641-B32A-25AAD95F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723900"/>
            <a:ext cx="5321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8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CA7E706D-1AF0-C341-8D75-96B27C74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46" y="179338"/>
            <a:ext cx="87222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structural studies use terrestrial (</a:t>
            </a:r>
            <a:r>
              <a:rPr lang="en-US" sz="3200" dirty="0">
                <a:solidFill>
                  <a:srgbClr val="0039AC"/>
                </a:solidFill>
              </a:rPr>
              <a:t>surface- </a:t>
            </a:r>
            <a:endParaRPr lang="en-US" sz="3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collected) measurements</a:t>
            </a:r>
            <a:r>
              <a:rPr lang="en-US" sz="3200" dirty="0">
                <a:solidFill>
                  <a:srgbClr val="0039AC"/>
                </a:solidFill>
              </a:rPr>
              <a:t>.</a:t>
            </a:r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All measurements</a:t>
            </a:r>
          </a:p>
          <a:p>
            <a:pPr algn="l"/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require 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corrections:</a:t>
            </a:r>
            <a:endParaRPr lang="en-US" sz="32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558AE28-BAE4-164A-97F2-6EA84FF3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09" y="1922413"/>
            <a:ext cx="5288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Recall:                         for spherical or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                   point mass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57426F-55FF-6947-93F5-9ED0ECB4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46" y="1541413"/>
            <a:ext cx="1892300" cy="11525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F6A8A64E-3265-1B4E-BECA-8E256FBE7CB9}"/>
              </a:ext>
            </a:extLst>
          </p:cNvPr>
          <p:cNvSpPr>
            <a:spLocks/>
          </p:cNvSpPr>
          <p:nvPr/>
        </p:nvSpPr>
        <p:spPr bwMode="auto">
          <a:xfrm>
            <a:off x="2365321" y="2470101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E53C38A-CF54-EF48-9274-C14E8971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46" y="4370338"/>
            <a:ext cx="82534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Terrestrial measurement means setting a gravimeter down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on the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surface… So measurements will include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effects from changes in distance to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center of mass,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mass attraction of (known) topography, and mass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attractions of (unknown) interior density… We are only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interested in the last so try to subtract out the other stuff.</a:t>
            </a:r>
          </a:p>
        </p:txBody>
      </p:sp>
    </p:spTree>
    <p:extLst>
      <p:ext uri="{BB962C8B-B14F-4D97-AF65-F5344CB8AC3E}">
        <p14:creationId xmlns:p14="http://schemas.microsoft.com/office/powerpoint/2010/main" val="34219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F53D8150-BCF1-6242-AF56-76580F74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7" y="800100"/>
            <a:ext cx="5288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Recall:                         for spherical or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                   point mass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A5762B-09D3-FF49-88F1-3233F7D4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419100"/>
            <a:ext cx="1892300" cy="11525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AA92B257-5A2A-C041-A43A-7223F93C65C1}"/>
              </a:ext>
            </a:extLst>
          </p:cNvPr>
          <p:cNvSpPr>
            <a:spLocks/>
          </p:cNvSpPr>
          <p:nvPr/>
        </p:nvSpPr>
        <p:spPr bwMode="auto">
          <a:xfrm>
            <a:off x="2228849" y="1530350"/>
            <a:ext cx="7467600" cy="1747838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E5E6E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0B15C8-F93D-6F43-8259-38AC933255DE}"/>
              </a:ext>
            </a:extLst>
          </p:cNvPr>
          <p:cNvSpPr>
            <a:spLocks/>
          </p:cNvSpPr>
          <p:nvPr/>
        </p:nvSpPr>
        <p:spPr bwMode="auto">
          <a:xfrm>
            <a:off x="2225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F3D0CA-C438-0940-83DB-880F71181CAC}"/>
              </a:ext>
            </a:extLst>
          </p:cNvPr>
          <p:cNvSpPr>
            <a:spLocks/>
          </p:cNvSpPr>
          <p:nvPr/>
        </p:nvSpPr>
        <p:spPr bwMode="auto">
          <a:xfrm>
            <a:off x="2376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6F563B-8567-6647-BB2A-A50437E0C9A8}"/>
              </a:ext>
            </a:extLst>
          </p:cNvPr>
          <p:cNvSpPr>
            <a:spLocks/>
          </p:cNvSpPr>
          <p:nvPr/>
        </p:nvSpPr>
        <p:spPr bwMode="auto">
          <a:xfrm>
            <a:off x="2527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6686EB-DF06-BF46-BF59-4D06E7E6BCF5}"/>
              </a:ext>
            </a:extLst>
          </p:cNvPr>
          <p:cNvSpPr>
            <a:spLocks/>
          </p:cNvSpPr>
          <p:nvPr/>
        </p:nvSpPr>
        <p:spPr bwMode="auto">
          <a:xfrm>
            <a:off x="2678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EF81D2-CCEE-1248-BB4B-6BF300F103EB}"/>
              </a:ext>
            </a:extLst>
          </p:cNvPr>
          <p:cNvSpPr>
            <a:spLocks/>
          </p:cNvSpPr>
          <p:nvPr/>
        </p:nvSpPr>
        <p:spPr bwMode="auto">
          <a:xfrm>
            <a:off x="2828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D9C8F1-A2F3-4741-93F7-70A8DF8F7FDE}"/>
              </a:ext>
            </a:extLst>
          </p:cNvPr>
          <p:cNvSpPr>
            <a:spLocks/>
          </p:cNvSpPr>
          <p:nvPr/>
        </p:nvSpPr>
        <p:spPr bwMode="auto">
          <a:xfrm>
            <a:off x="2979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421D38-5FF3-9640-9534-39F76C3FF21C}"/>
              </a:ext>
            </a:extLst>
          </p:cNvPr>
          <p:cNvSpPr>
            <a:spLocks/>
          </p:cNvSpPr>
          <p:nvPr/>
        </p:nvSpPr>
        <p:spPr bwMode="auto">
          <a:xfrm>
            <a:off x="3130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14B3A8-BE19-C24D-B793-0EC1F4E697A6}"/>
              </a:ext>
            </a:extLst>
          </p:cNvPr>
          <p:cNvSpPr>
            <a:spLocks/>
          </p:cNvSpPr>
          <p:nvPr/>
        </p:nvSpPr>
        <p:spPr bwMode="auto">
          <a:xfrm>
            <a:off x="3281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E902A-B134-7146-BCB2-508EF808F4EB}"/>
              </a:ext>
            </a:extLst>
          </p:cNvPr>
          <p:cNvSpPr>
            <a:spLocks/>
          </p:cNvSpPr>
          <p:nvPr/>
        </p:nvSpPr>
        <p:spPr bwMode="auto">
          <a:xfrm>
            <a:off x="3432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0061D7-982D-D946-9419-CE11B6D97523}"/>
              </a:ext>
            </a:extLst>
          </p:cNvPr>
          <p:cNvSpPr>
            <a:spLocks/>
          </p:cNvSpPr>
          <p:nvPr/>
        </p:nvSpPr>
        <p:spPr bwMode="auto">
          <a:xfrm>
            <a:off x="3582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5DAEB5-9E5F-D54C-B0EC-A3A9B1E7C388}"/>
              </a:ext>
            </a:extLst>
          </p:cNvPr>
          <p:cNvSpPr>
            <a:spLocks/>
          </p:cNvSpPr>
          <p:nvPr/>
        </p:nvSpPr>
        <p:spPr bwMode="auto">
          <a:xfrm>
            <a:off x="3733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140A0B-C628-AB46-8496-993E8E06E492}"/>
              </a:ext>
            </a:extLst>
          </p:cNvPr>
          <p:cNvSpPr>
            <a:spLocks/>
          </p:cNvSpPr>
          <p:nvPr/>
        </p:nvSpPr>
        <p:spPr bwMode="auto">
          <a:xfrm>
            <a:off x="3884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6005FE-26D2-0E40-BC8C-381129F849CE}"/>
              </a:ext>
            </a:extLst>
          </p:cNvPr>
          <p:cNvSpPr>
            <a:spLocks/>
          </p:cNvSpPr>
          <p:nvPr/>
        </p:nvSpPr>
        <p:spPr bwMode="auto">
          <a:xfrm>
            <a:off x="4035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811228-BCE2-374F-A4E2-80E975E8A149}"/>
              </a:ext>
            </a:extLst>
          </p:cNvPr>
          <p:cNvSpPr>
            <a:spLocks/>
          </p:cNvSpPr>
          <p:nvPr/>
        </p:nvSpPr>
        <p:spPr bwMode="auto">
          <a:xfrm>
            <a:off x="4186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5FA723-F5A4-8644-8EF0-58C4EE382774}"/>
              </a:ext>
            </a:extLst>
          </p:cNvPr>
          <p:cNvSpPr>
            <a:spLocks/>
          </p:cNvSpPr>
          <p:nvPr/>
        </p:nvSpPr>
        <p:spPr bwMode="auto">
          <a:xfrm>
            <a:off x="4337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6336B3D-F91D-E744-86F5-18A5A7321629}"/>
              </a:ext>
            </a:extLst>
          </p:cNvPr>
          <p:cNvSpPr>
            <a:spLocks/>
          </p:cNvSpPr>
          <p:nvPr/>
        </p:nvSpPr>
        <p:spPr bwMode="auto">
          <a:xfrm>
            <a:off x="4487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EB3B4CC-4F47-C34F-A29F-A05CD5F820F5}"/>
              </a:ext>
            </a:extLst>
          </p:cNvPr>
          <p:cNvSpPr>
            <a:spLocks/>
          </p:cNvSpPr>
          <p:nvPr/>
        </p:nvSpPr>
        <p:spPr bwMode="auto">
          <a:xfrm>
            <a:off x="4638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9AAFD8-EDA3-9D48-A405-C7F7619B79BC}"/>
              </a:ext>
            </a:extLst>
          </p:cNvPr>
          <p:cNvSpPr>
            <a:spLocks/>
          </p:cNvSpPr>
          <p:nvPr/>
        </p:nvSpPr>
        <p:spPr bwMode="auto">
          <a:xfrm>
            <a:off x="4789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4AEA40-F798-5B41-ABE1-AE2D0E2BDBC3}"/>
              </a:ext>
            </a:extLst>
          </p:cNvPr>
          <p:cNvSpPr>
            <a:spLocks/>
          </p:cNvSpPr>
          <p:nvPr/>
        </p:nvSpPr>
        <p:spPr bwMode="auto">
          <a:xfrm>
            <a:off x="4940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289B1A5-550D-8145-B7B5-2702E2F428EB}"/>
              </a:ext>
            </a:extLst>
          </p:cNvPr>
          <p:cNvSpPr>
            <a:spLocks/>
          </p:cNvSpPr>
          <p:nvPr/>
        </p:nvSpPr>
        <p:spPr bwMode="auto">
          <a:xfrm>
            <a:off x="5091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1716AB-636D-F442-B53D-0A7EA3745D8E}"/>
              </a:ext>
            </a:extLst>
          </p:cNvPr>
          <p:cNvSpPr>
            <a:spLocks/>
          </p:cNvSpPr>
          <p:nvPr/>
        </p:nvSpPr>
        <p:spPr bwMode="auto">
          <a:xfrm>
            <a:off x="5241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7E9103-D861-5041-B312-390C8477EFF5}"/>
              </a:ext>
            </a:extLst>
          </p:cNvPr>
          <p:cNvSpPr>
            <a:spLocks/>
          </p:cNvSpPr>
          <p:nvPr/>
        </p:nvSpPr>
        <p:spPr bwMode="auto">
          <a:xfrm>
            <a:off x="5392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73BB66-8226-D346-B5F2-D326AC23D4B3}"/>
              </a:ext>
            </a:extLst>
          </p:cNvPr>
          <p:cNvSpPr>
            <a:spLocks/>
          </p:cNvSpPr>
          <p:nvPr/>
        </p:nvSpPr>
        <p:spPr bwMode="auto">
          <a:xfrm>
            <a:off x="5543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2C8E09-E51A-AC44-91C0-EEC4AA7C1697}"/>
              </a:ext>
            </a:extLst>
          </p:cNvPr>
          <p:cNvSpPr>
            <a:spLocks/>
          </p:cNvSpPr>
          <p:nvPr/>
        </p:nvSpPr>
        <p:spPr bwMode="auto">
          <a:xfrm>
            <a:off x="5694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B3EAB28-325E-D849-80CC-E0D4E7E07B2F}"/>
              </a:ext>
            </a:extLst>
          </p:cNvPr>
          <p:cNvSpPr>
            <a:spLocks/>
          </p:cNvSpPr>
          <p:nvPr/>
        </p:nvSpPr>
        <p:spPr bwMode="auto">
          <a:xfrm>
            <a:off x="5845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05215B1-609F-3746-8361-CE5048BFB9B2}"/>
              </a:ext>
            </a:extLst>
          </p:cNvPr>
          <p:cNvSpPr>
            <a:spLocks/>
          </p:cNvSpPr>
          <p:nvPr/>
        </p:nvSpPr>
        <p:spPr bwMode="auto">
          <a:xfrm>
            <a:off x="5995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6AE890-55DB-2346-A905-6D11035B3DB0}"/>
              </a:ext>
            </a:extLst>
          </p:cNvPr>
          <p:cNvSpPr>
            <a:spLocks/>
          </p:cNvSpPr>
          <p:nvPr/>
        </p:nvSpPr>
        <p:spPr bwMode="auto">
          <a:xfrm>
            <a:off x="6146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95181B-8A6A-DE48-A46C-1197400DAAA8}"/>
              </a:ext>
            </a:extLst>
          </p:cNvPr>
          <p:cNvSpPr>
            <a:spLocks/>
          </p:cNvSpPr>
          <p:nvPr/>
        </p:nvSpPr>
        <p:spPr bwMode="auto">
          <a:xfrm>
            <a:off x="6297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58F85D-E6AA-BD42-8E6B-9DDAAD1906EF}"/>
              </a:ext>
            </a:extLst>
          </p:cNvPr>
          <p:cNvSpPr>
            <a:spLocks/>
          </p:cNvSpPr>
          <p:nvPr/>
        </p:nvSpPr>
        <p:spPr bwMode="auto">
          <a:xfrm>
            <a:off x="6448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4340E2-706E-2848-BBD3-3B241B0B3529}"/>
              </a:ext>
            </a:extLst>
          </p:cNvPr>
          <p:cNvSpPr>
            <a:spLocks/>
          </p:cNvSpPr>
          <p:nvPr/>
        </p:nvSpPr>
        <p:spPr bwMode="auto">
          <a:xfrm>
            <a:off x="6599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2F101A-7EE4-E440-9268-494176D72C9F}"/>
              </a:ext>
            </a:extLst>
          </p:cNvPr>
          <p:cNvSpPr>
            <a:spLocks/>
          </p:cNvSpPr>
          <p:nvPr/>
        </p:nvSpPr>
        <p:spPr bwMode="auto">
          <a:xfrm>
            <a:off x="6750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9924AA-977A-0242-9F49-6531D9889741}"/>
              </a:ext>
            </a:extLst>
          </p:cNvPr>
          <p:cNvSpPr>
            <a:spLocks/>
          </p:cNvSpPr>
          <p:nvPr/>
        </p:nvSpPr>
        <p:spPr bwMode="auto">
          <a:xfrm>
            <a:off x="6900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C15366-7027-BC45-BFFB-144C7854CFD6}"/>
              </a:ext>
            </a:extLst>
          </p:cNvPr>
          <p:cNvSpPr>
            <a:spLocks/>
          </p:cNvSpPr>
          <p:nvPr/>
        </p:nvSpPr>
        <p:spPr bwMode="auto">
          <a:xfrm>
            <a:off x="7051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29E751-9880-7B48-8F41-95D6750484B6}"/>
              </a:ext>
            </a:extLst>
          </p:cNvPr>
          <p:cNvSpPr>
            <a:spLocks/>
          </p:cNvSpPr>
          <p:nvPr/>
        </p:nvSpPr>
        <p:spPr bwMode="auto">
          <a:xfrm>
            <a:off x="7202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A96392A-93B2-4844-A879-ECE22E6DAC8E}"/>
              </a:ext>
            </a:extLst>
          </p:cNvPr>
          <p:cNvSpPr>
            <a:spLocks/>
          </p:cNvSpPr>
          <p:nvPr/>
        </p:nvSpPr>
        <p:spPr bwMode="auto">
          <a:xfrm>
            <a:off x="7353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776AA40-DEBF-804A-95B2-43F9F30008ED}"/>
              </a:ext>
            </a:extLst>
          </p:cNvPr>
          <p:cNvSpPr>
            <a:spLocks/>
          </p:cNvSpPr>
          <p:nvPr/>
        </p:nvSpPr>
        <p:spPr bwMode="auto">
          <a:xfrm>
            <a:off x="7504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536D63E-3406-AD4C-98DA-8B7C7B73C82D}"/>
              </a:ext>
            </a:extLst>
          </p:cNvPr>
          <p:cNvSpPr>
            <a:spLocks/>
          </p:cNvSpPr>
          <p:nvPr/>
        </p:nvSpPr>
        <p:spPr bwMode="auto">
          <a:xfrm>
            <a:off x="7654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7D4BF3C-D94F-D640-84C5-01CF0B8551D9}"/>
              </a:ext>
            </a:extLst>
          </p:cNvPr>
          <p:cNvSpPr>
            <a:spLocks/>
          </p:cNvSpPr>
          <p:nvPr/>
        </p:nvSpPr>
        <p:spPr bwMode="auto">
          <a:xfrm>
            <a:off x="7805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56263C-7870-2548-8CF9-4225FF06191F}"/>
              </a:ext>
            </a:extLst>
          </p:cNvPr>
          <p:cNvSpPr>
            <a:spLocks/>
          </p:cNvSpPr>
          <p:nvPr/>
        </p:nvSpPr>
        <p:spPr bwMode="auto">
          <a:xfrm>
            <a:off x="7956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004634B-C383-5946-BFED-CC0E6FC02AE7}"/>
              </a:ext>
            </a:extLst>
          </p:cNvPr>
          <p:cNvSpPr>
            <a:spLocks/>
          </p:cNvSpPr>
          <p:nvPr/>
        </p:nvSpPr>
        <p:spPr bwMode="auto">
          <a:xfrm>
            <a:off x="8107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6921801-AB55-5241-982F-4B4D854CA9B0}"/>
              </a:ext>
            </a:extLst>
          </p:cNvPr>
          <p:cNvSpPr>
            <a:spLocks/>
          </p:cNvSpPr>
          <p:nvPr/>
        </p:nvSpPr>
        <p:spPr bwMode="auto">
          <a:xfrm>
            <a:off x="8258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46C000E-90D6-AF4A-973B-302933292F7C}"/>
              </a:ext>
            </a:extLst>
          </p:cNvPr>
          <p:cNvSpPr>
            <a:spLocks/>
          </p:cNvSpPr>
          <p:nvPr/>
        </p:nvSpPr>
        <p:spPr bwMode="auto">
          <a:xfrm>
            <a:off x="8408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6414EFC-D010-F742-9838-B25BB496927F}"/>
              </a:ext>
            </a:extLst>
          </p:cNvPr>
          <p:cNvSpPr>
            <a:spLocks/>
          </p:cNvSpPr>
          <p:nvPr/>
        </p:nvSpPr>
        <p:spPr bwMode="auto">
          <a:xfrm>
            <a:off x="8559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0E9B39E-A446-224E-A059-5137451ED273}"/>
              </a:ext>
            </a:extLst>
          </p:cNvPr>
          <p:cNvSpPr>
            <a:spLocks/>
          </p:cNvSpPr>
          <p:nvPr/>
        </p:nvSpPr>
        <p:spPr bwMode="auto">
          <a:xfrm>
            <a:off x="8710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3BC617D-9F4E-E94D-A095-7B6DB6501D9F}"/>
              </a:ext>
            </a:extLst>
          </p:cNvPr>
          <p:cNvSpPr>
            <a:spLocks/>
          </p:cNvSpPr>
          <p:nvPr/>
        </p:nvSpPr>
        <p:spPr bwMode="auto">
          <a:xfrm>
            <a:off x="8861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3F5899-5A1D-D04E-9B28-C319F41DBF24}"/>
              </a:ext>
            </a:extLst>
          </p:cNvPr>
          <p:cNvSpPr>
            <a:spLocks/>
          </p:cNvSpPr>
          <p:nvPr/>
        </p:nvSpPr>
        <p:spPr bwMode="auto">
          <a:xfrm>
            <a:off x="9012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A340DDE-8F2D-6E4D-BD77-C8AD7E1A0A6D}"/>
              </a:ext>
            </a:extLst>
          </p:cNvPr>
          <p:cNvSpPr>
            <a:spLocks/>
          </p:cNvSpPr>
          <p:nvPr/>
        </p:nvSpPr>
        <p:spPr bwMode="auto">
          <a:xfrm>
            <a:off x="9163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A27B22F-58C0-0544-AE80-17845FC672A1}"/>
              </a:ext>
            </a:extLst>
          </p:cNvPr>
          <p:cNvSpPr>
            <a:spLocks/>
          </p:cNvSpPr>
          <p:nvPr/>
        </p:nvSpPr>
        <p:spPr bwMode="auto">
          <a:xfrm>
            <a:off x="9313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D6D071C-93E8-DC42-8EA8-D0A63AF8328F}"/>
              </a:ext>
            </a:extLst>
          </p:cNvPr>
          <p:cNvSpPr>
            <a:spLocks/>
          </p:cNvSpPr>
          <p:nvPr/>
        </p:nvSpPr>
        <p:spPr bwMode="auto">
          <a:xfrm>
            <a:off x="9464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2E78CD-0319-CE41-8731-D30FDD8DE621}"/>
              </a:ext>
            </a:extLst>
          </p:cNvPr>
          <p:cNvSpPr>
            <a:spLocks/>
          </p:cNvSpPr>
          <p:nvPr/>
        </p:nvSpPr>
        <p:spPr bwMode="auto">
          <a:xfrm>
            <a:off x="96170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DDE5602-7231-F54F-9411-169FD8868896}"/>
              </a:ext>
            </a:extLst>
          </p:cNvPr>
          <p:cNvSpPr>
            <a:spLocks/>
          </p:cNvSpPr>
          <p:nvPr/>
        </p:nvSpPr>
        <p:spPr bwMode="auto">
          <a:xfrm>
            <a:off x="2225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4DB272F-5488-3645-BA1E-0FC20C4A1D14}"/>
              </a:ext>
            </a:extLst>
          </p:cNvPr>
          <p:cNvSpPr>
            <a:spLocks/>
          </p:cNvSpPr>
          <p:nvPr/>
        </p:nvSpPr>
        <p:spPr bwMode="auto">
          <a:xfrm>
            <a:off x="2376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17628F1-BE3A-694D-AF93-2763EB85EE22}"/>
              </a:ext>
            </a:extLst>
          </p:cNvPr>
          <p:cNvSpPr>
            <a:spLocks/>
          </p:cNvSpPr>
          <p:nvPr/>
        </p:nvSpPr>
        <p:spPr bwMode="auto">
          <a:xfrm>
            <a:off x="2527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8801881-0108-D048-87B7-4472B8AB2D8E}"/>
              </a:ext>
            </a:extLst>
          </p:cNvPr>
          <p:cNvSpPr>
            <a:spLocks/>
          </p:cNvSpPr>
          <p:nvPr/>
        </p:nvSpPr>
        <p:spPr bwMode="auto">
          <a:xfrm>
            <a:off x="2678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DC4D5D9-351F-B747-910E-DDD957138D2A}"/>
              </a:ext>
            </a:extLst>
          </p:cNvPr>
          <p:cNvSpPr>
            <a:spLocks/>
          </p:cNvSpPr>
          <p:nvPr/>
        </p:nvSpPr>
        <p:spPr bwMode="auto">
          <a:xfrm>
            <a:off x="2828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2E1D604-F5FE-C642-AFB8-4D78294F25F2}"/>
              </a:ext>
            </a:extLst>
          </p:cNvPr>
          <p:cNvSpPr>
            <a:spLocks/>
          </p:cNvSpPr>
          <p:nvPr/>
        </p:nvSpPr>
        <p:spPr bwMode="auto">
          <a:xfrm>
            <a:off x="2979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CBEC235-4A83-FB45-84FA-6CD8F0A48C74}"/>
              </a:ext>
            </a:extLst>
          </p:cNvPr>
          <p:cNvSpPr>
            <a:spLocks/>
          </p:cNvSpPr>
          <p:nvPr/>
        </p:nvSpPr>
        <p:spPr bwMode="auto">
          <a:xfrm>
            <a:off x="3130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0DAE0B9-5BD9-A845-B429-26C02DFDF896}"/>
              </a:ext>
            </a:extLst>
          </p:cNvPr>
          <p:cNvSpPr>
            <a:spLocks/>
          </p:cNvSpPr>
          <p:nvPr/>
        </p:nvSpPr>
        <p:spPr bwMode="auto">
          <a:xfrm>
            <a:off x="3281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2F05271-EB86-AA48-AB14-534CDC1A2693}"/>
              </a:ext>
            </a:extLst>
          </p:cNvPr>
          <p:cNvSpPr>
            <a:spLocks/>
          </p:cNvSpPr>
          <p:nvPr/>
        </p:nvSpPr>
        <p:spPr bwMode="auto">
          <a:xfrm>
            <a:off x="3432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CB8FB4F-532D-EC43-BE48-594D54817918}"/>
              </a:ext>
            </a:extLst>
          </p:cNvPr>
          <p:cNvSpPr>
            <a:spLocks/>
          </p:cNvSpPr>
          <p:nvPr/>
        </p:nvSpPr>
        <p:spPr bwMode="auto">
          <a:xfrm>
            <a:off x="3582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560072-778F-6B4C-8FF5-574608E5DDC3}"/>
              </a:ext>
            </a:extLst>
          </p:cNvPr>
          <p:cNvSpPr>
            <a:spLocks/>
          </p:cNvSpPr>
          <p:nvPr/>
        </p:nvSpPr>
        <p:spPr bwMode="auto">
          <a:xfrm>
            <a:off x="3733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222546-7A74-9843-A370-015BF057985E}"/>
              </a:ext>
            </a:extLst>
          </p:cNvPr>
          <p:cNvSpPr>
            <a:spLocks/>
          </p:cNvSpPr>
          <p:nvPr/>
        </p:nvSpPr>
        <p:spPr bwMode="auto">
          <a:xfrm>
            <a:off x="3884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7829C94-92BE-B347-8EB5-F6906E722705}"/>
              </a:ext>
            </a:extLst>
          </p:cNvPr>
          <p:cNvSpPr>
            <a:spLocks/>
          </p:cNvSpPr>
          <p:nvPr/>
        </p:nvSpPr>
        <p:spPr bwMode="auto">
          <a:xfrm>
            <a:off x="4035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778BE5A-A1AB-1943-B61F-95420F3E61B3}"/>
              </a:ext>
            </a:extLst>
          </p:cNvPr>
          <p:cNvSpPr>
            <a:spLocks/>
          </p:cNvSpPr>
          <p:nvPr/>
        </p:nvSpPr>
        <p:spPr bwMode="auto">
          <a:xfrm>
            <a:off x="4186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BB9D574-975F-7646-A39C-3E0CCFD324F8}"/>
              </a:ext>
            </a:extLst>
          </p:cNvPr>
          <p:cNvSpPr>
            <a:spLocks/>
          </p:cNvSpPr>
          <p:nvPr/>
        </p:nvSpPr>
        <p:spPr bwMode="auto">
          <a:xfrm>
            <a:off x="4337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2746C68-0030-6246-A32A-201639600118}"/>
              </a:ext>
            </a:extLst>
          </p:cNvPr>
          <p:cNvSpPr>
            <a:spLocks/>
          </p:cNvSpPr>
          <p:nvPr/>
        </p:nvSpPr>
        <p:spPr bwMode="auto">
          <a:xfrm>
            <a:off x="4487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AB90A5-1B1E-B146-9354-D9703FBB6982}"/>
              </a:ext>
            </a:extLst>
          </p:cNvPr>
          <p:cNvSpPr>
            <a:spLocks/>
          </p:cNvSpPr>
          <p:nvPr/>
        </p:nvSpPr>
        <p:spPr bwMode="auto">
          <a:xfrm>
            <a:off x="4638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0C9A44B-4155-EC4F-A86D-B1B461252AB4}"/>
              </a:ext>
            </a:extLst>
          </p:cNvPr>
          <p:cNvSpPr>
            <a:spLocks/>
          </p:cNvSpPr>
          <p:nvPr/>
        </p:nvSpPr>
        <p:spPr bwMode="auto">
          <a:xfrm>
            <a:off x="4789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DA824FA-AA73-4748-8306-7E103243F826}"/>
              </a:ext>
            </a:extLst>
          </p:cNvPr>
          <p:cNvSpPr>
            <a:spLocks/>
          </p:cNvSpPr>
          <p:nvPr/>
        </p:nvSpPr>
        <p:spPr bwMode="auto">
          <a:xfrm>
            <a:off x="4940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9E7ABCF-1A8B-A641-B8C3-1016FCE9A199}"/>
              </a:ext>
            </a:extLst>
          </p:cNvPr>
          <p:cNvSpPr>
            <a:spLocks/>
          </p:cNvSpPr>
          <p:nvPr/>
        </p:nvSpPr>
        <p:spPr bwMode="auto">
          <a:xfrm>
            <a:off x="5091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572B90-F411-D74E-9266-B2161A298410}"/>
              </a:ext>
            </a:extLst>
          </p:cNvPr>
          <p:cNvSpPr>
            <a:spLocks/>
          </p:cNvSpPr>
          <p:nvPr/>
        </p:nvSpPr>
        <p:spPr bwMode="auto">
          <a:xfrm>
            <a:off x="5241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F191C50-266D-5C41-ADA6-C5CF5C2C69C2}"/>
              </a:ext>
            </a:extLst>
          </p:cNvPr>
          <p:cNvSpPr>
            <a:spLocks/>
          </p:cNvSpPr>
          <p:nvPr/>
        </p:nvSpPr>
        <p:spPr bwMode="auto">
          <a:xfrm>
            <a:off x="5392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FFF76AA-344B-6845-986F-DD70CC8B0667}"/>
              </a:ext>
            </a:extLst>
          </p:cNvPr>
          <p:cNvSpPr>
            <a:spLocks/>
          </p:cNvSpPr>
          <p:nvPr/>
        </p:nvSpPr>
        <p:spPr bwMode="auto">
          <a:xfrm>
            <a:off x="5543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1BE0ECB-1A26-BB4B-B2EF-252EFBC049DA}"/>
              </a:ext>
            </a:extLst>
          </p:cNvPr>
          <p:cNvSpPr>
            <a:spLocks/>
          </p:cNvSpPr>
          <p:nvPr/>
        </p:nvSpPr>
        <p:spPr bwMode="auto">
          <a:xfrm>
            <a:off x="5694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436189-5605-7144-8A60-008606BB9077}"/>
              </a:ext>
            </a:extLst>
          </p:cNvPr>
          <p:cNvSpPr>
            <a:spLocks/>
          </p:cNvSpPr>
          <p:nvPr/>
        </p:nvSpPr>
        <p:spPr bwMode="auto">
          <a:xfrm>
            <a:off x="5845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29B7F7B-C36C-1F43-840A-23601AEFF102}"/>
              </a:ext>
            </a:extLst>
          </p:cNvPr>
          <p:cNvSpPr>
            <a:spLocks/>
          </p:cNvSpPr>
          <p:nvPr/>
        </p:nvSpPr>
        <p:spPr bwMode="auto">
          <a:xfrm>
            <a:off x="5995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EC2109D-E195-D54C-B299-A6DC1CD7A3D8}"/>
              </a:ext>
            </a:extLst>
          </p:cNvPr>
          <p:cNvSpPr>
            <a:spLocks/>
          </p:cNvSpPr>
          <p:nvPr/>
        </p:nvSpPr>
        <p:spPr bwMode="auto">
          <a:xfrm>
            <a:off x="6146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C45EE1D-8532-A14C-A8A2-662DC32CE34E}"/>
              </a:ext>
            </a:extLst>
          </p:cNvPr>
          <p:cNvSpPr>
            <a:spLocks/>
          </p:cNvSpPr>
          <p:nvPr/>
        </p:nvSpPr>
        <p:spPr bwMode="auto">
          <a:xfrm>
            <a:off x="6297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FB0F1BD-725D-234B-AD55-CB6BA89DE1E7}"/>
              </a:ext>
            </a:extLst>
          </p:cNvPr>
          <p:cNvSpPr>
            <a:spLocks/>
          </p:cNvSpPr>
          <p:nvPr/>
        </p:nvSpPr>
        <p:spPr bwMode="auto">
          <a:xfrm>
            <a:off x="6448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AFCB8D4-4D54-FF40-A93E-9CD1C958F669}"/>
              </a:ext>
            </a:extLst>
          </p:cNvPr>
          <p:cNvSpPr>
            <a:spLocks/>
          </p:cNvSpPr>
          <p:nvPr/>
        </p:nvSpPr>
        <p:spPr bwMode="auto">
          <a:xfrm>
            <a:off x="6599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2B09A16-A715-444D-9584-5F707330FBBE}"/>
              </a:ext>
            </a:extLst>
          </p:cNvPr>
          <p:cNvSpPr>
            <a:spLocks/>
          </p:cNvSpPr>
          <p:nvPr/>
        </p:nvSpPr>
        <p:spPr bwMode="auto">
          <a:xfrm>
            <a:off x="6750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563026A-B941-AC47-9806-B836AA9FFAA0}"/>
              </a:ext>
            </a:extLst>
          </p:cNvPr>
          <p:cNvSpPr>
            <a:spLocks/>
          </p:cNvSpPr>
          <p:nvPr/>
        </p:nvSpPr>
        <p:spPr bwMode="auto">
          <a:xfrm>
            <a:off x="6900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04DAC1-A222-0E42-8B92-EE32E2FC3BBD}"/>
              </a:ext>
            </a:extLst>
          </p:cNvPr>
          <p:cNvSpPr>
            <a:spLocks/>
          </p:cNvSpPr>
          <p:nvPr/>
        </p:nvSpPr>
        <p:spPr bwMode="auto">
          <a:xfrm>
            <a:off x="7051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C2555F-3891-0344-A2AC-5E8FDE9AC354}"/>
              </a:ext>
            </a:extLst>
          </p:cNvPr>
          <p:cNvSpPr>
            <a:spLocks/>
          </p:cNvSpPr>
          <p:nvPr/>
        </p:nvSpPr>
        <p:spPr bwMode="auto">
          <a:xfrm>
            <a:off x="7202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A61A51-BE30-6645-9393-23F27F70F831}"/>
              </a:ext>
            </a:extLst>
          </p:cNvPr>
          <p:cNvSpPr>
            <a:spLocks/>
          </p:cNvSpPr>
          <p:nvPr/>
        </p:nvSpPr>
        <p:spPr bwMode="auto">
          <a:xfrm>
            <a:off x="7353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BA7242E-7C1A-4345-89C8-61E253D95104}"/>
              </a:ext>
            </a:extLst>
          </p:cNvPr>
          <p:cNvSpPr>
            <a:spLocks/>
          </p:cNvSpPr>
          <p:nvPr/>
        </p:nvSpPr>
        <p:spPr bwMode="auto">
          <a:xfrm>
            <a:off x="7504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4202777-08C6-D449-AA64-D7E66E4E4F72}"/>
              </a:ext>
            </a:extLst>
          </p:cNvPr>
          <p:cNvSpPr>
            <a:spLocks/>
          </p:cNvSpPr>
          <p:nvPr/>
        </p:nvSpPr>
        <p:spPr bwMode="auto">
          <a:xfrm>
            <a:off x="7654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5E1DB18-A136-A547-A967-63262DDFA4AC}"/>
              </a:ext>
            </a:extLst>
          </p:cNvPr>
          <p:cNvSpPr>
            <a:spLocks/>
          </p:cNvSpPr>
          <p:nvPr/>
        </p:nvSpPr>
        <p:spPr bwMode="auto">
          <a:xfrm>
            <a:off x="7805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7A0255A-C8EF-4449-BC4B-146E3906DC6C}"/>
              </a:ext>
            </a:extLst>
          </p:cNvPr>
          <p:cNvSpPr>
            <a:spLocks/>
          </p:cNvSpPr>
          <p:nvPr/>
        </p:nvSpPr>
        <p:spPr bwMode="auto">
          <a:xfrm>
            <a:off x="7956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27CBE08-B358-9F4F-A5AC-9FA8374BABC4}"/>
              </a:ext>
            </a:extLst>
          </p:cNvPr>
          <p:cNvSpPr>
            <a:spLocks/>
          </p:cNvSpPr>
          <p:nvPr/>
        </p:nvSpPr>
        <p:spPr bwMode="auto">
          <a:xfrm>
            <a:off x="8107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6F6BBEB-B709-F94F-AAE1-B3FAFA54E0D4}"/>
              </a:ext>
            </a:extLst>
          </p:cNvPr>
          <p:cNvSpPr>
            <a:spLocks/>
          </p:cNvSpPr>
          <p:nvPr/>
        </p:nvSpPr>
        <p:spPr bwMode="auto">
          <a:xfrm>
            <a:off x="8258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BB997AD-8DEC-1F4C-A9C9-4C235922E2DC}"/>
              </a:ext>
            </a:extLst>
          </p:cNvPr>
          <p:cNvSpPr>
            <a:spLocks/>
          </p:cNvSpPr>
          <p:nvPr/>
        </p:nvSpPr>
        <p:spPr bwMode="auto">
          <a:xfrm>
            <a:off x="8408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2807DC4-116E-2F4E-9892-08D5295B982A}"/>
              </a:ext>
            </a:extLst>
          </p:cNvPr>
          <p:cNvSpPr>
            <a:spLocks/>
          </p:cNvSpPr>
          <p:nvPr/>
        </p:nvSpPr>
        <p:spPr bwMode="auto">
          <a:xfrm>
            <a:off x="8559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D2DBE0B-9F5D-6B4E-9BEB-404442055A17}"/>
              </a:ext>
            </a:extLst>
          </p:cNvPr>
          <p:cNvSpPr>
            <a:spLocks/>
          </p:cNvSpPr>
          <p:nvPr/>
        </p:nvSpPr>
        <p:spPr bwMode="auto">
          <a:xfrm>
            <a:off x="8710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F565F9E-7891-184B-8BBB-E229C70B60FA}"/>
              </a:ext>
            </a:extLst>
          </p:cNvPr>
          <p:cNvSpPr>
            <a:spLocks/>
          </p:cNvSpPr>
          <p:nvPr/>
        </p:nvSpPr>
        <p:spPr bwMode="auto">
          <a:xfrm>
            <a:off x="8861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473E498-4FCE-5A44-86AC-F54328EF6856}"/>
              </a:ext>
            </a:extLst>
          </p:cNvPr>
          <p:cNvSpPr>
            <a:spLocks/>
          </p:cNvSpPr>
          <p:nvPr/>
        </p:nvSpPr>
        <p:spPr bwMode="auto">
          <a:xfrm>
            <a:off x="9012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C0AE35E-48FD-7346-A37D-E9D1286CDEB0}"/>
              </a:ext>
            </a:extLst>
          </p:cNvPr>
          <p:cNvSpPr>
            <a:spLocks/>
          </p:cNvSpPr>
          <p:nvPr/>
        </p:nvSpPr>
        <p:spPr bwMode="auto">
          <a:xfrm>
            <a:off x="9163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A3A3929-DC0C-E441-B1E7-091607BCCAF0}"/>
              </a:ext>
            </a:extLst>
          </p:cNvPr>
          <p:cNvSpPr>
            <a:spLocks/>
          </p:cNvSpPr>
          <p:nvPr/>
        </p:nvSpPr>
        <p:spPr bwMode="auto">
          <a:xfrm>
            <a:off x="9313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42FE887-801B-304E-A8F7-8F3DBF11EBB7}"/>
              </a:ext>
            </a:extLst>
          </p:cNvPr>
          <p:cNvSpPr>
            <a:spLocks/>
          </p:cNvSpPr>
          <p:nvPr/>
        </p:nvSpPr>
        <p:spPr bwMode="auto">
          <a:xfrm>
            <a:off x="9464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7DB7D35-FBE4-A346-A3E1-9336499CAE79}"/>
              </a:ext>
            </a:extLst>
          </p:cNvPr>
          <p:cNvSpPr>
            <a:spLocks/>
          </p:cNvSpPr>
          <p:nvPr/>
        </p:nvSpPr>
        <p:spPr bwMode="auto">
          <a:xfrm>
            <a:off x="96170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A59F942-2AAC-464D-84AD-947CDC989B0C}"/>
              </a:ext>
            </a:extLst>
          </p:cNvPr>
          <p:cNvSpPr>
            <a:spLocks/>
          </p:cNvSpPr>
          <p:nvPr/>
        </p:nvSpPr>
        <p:spPr bwMode="auto">
          <a:xfrm>
            <a:off x="2225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858D2FE-EE11-4E47-912A-79B46E335237}"/>
              </a:ext>
            </a:extLst>
          </p:cNvPr>
          <p:cNvSpPr>
            <a:spLocks/>
          </p:cNvSpPr>
          <p:nvPr/>
        </p:nvSpPr>
        <p:spPr bwMode="auto">
          <a:xfrm>
            <a:off x="2376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DC44122-0F2C-BC48-841D-46EDB9AE1D7D}"/>
              </a:ext>
            </a:extLst>
          </p:cNvPr>
          <p:cNvSpPr>
            <a:spLocks/>
          </p:cNvSpPr>
          <p:nvPr/>
        </p:nvSpPr>
        <p:spPr bwMode="auto">
          <a:xfrm>
            <a:off x="2527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9214C4E-CFB6-8F4C-A452-78268346C093}"/>
              </a:ext>
            </a:extLst>
          </p:cNvPr>
          <p:cNvSpPr>
            <a:spLocks/>
          </p:cNvSpPr>
          <p:nvPr/>
        </p:nvSpPr>
        <p:spPr bwMode="auto">
          <a:xfrm>
            <a:off x="2678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C6DF6BD-0EB9-1245-8176-62C2E53E00F2}"/>
              </a:ext>
            </a:extLst>
          </p:cNvPr>
          <p:cNvSpPr>
            <a:spLocks/>
          </p:cNvSpPr>
          <p:nvPr/>
        </p:nvSpPr>
        <p:spPr bwMode="auto">
          <a:xfrm>
            <a:off x="2828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5A5D019-F27E-BB42-922F-10C81CA51643}"/>
              </a:ext>
            </a:extLst>
          </p:cNvPr>
          <p:cNvSpPr>
            <a:spLocks/>
          </p:cNvSpPr>
          <p:nvPr/>
        </p:nvSpPr>
        <p:spPr bwMode="auto">
          <a:xfrm>
            <a:off x="2979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F5C8784-32FE-0A48-BD12-A68A633A8078}"/>
              </a:ext>
            </a:extLst>
          </p:cNvPr>
          <p:cNvSpPr>
            <a:spLocks/>
          </p:cNvSpPr>
          <p:nvPr/>
        </p:nvSpPr>
        <p:spPr bwMode="auto">
          <a:xfrm>
            <a:off x="3130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FB1A1EF-8911-0849-9B7B-B2CC6ED909A2}"/>
              </a:ext>
            </a:extLst>
          </p:cNvPr>
          <p:cNvSpPr>
            <a:spLocks/>
          </p:cNvSpPr>
          <p:nvPr/>
        </p:nvSpPr>
        <p:spPr bwMode="auto">
          <a:xfrm>
            <a:off x="3281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6267845-F9BF-A74A-A947-9AEF1823FE0E}"/>
              </a:ext>
            </a:extLst>
          </p:cNvPr>
          <p:cNvSpPr>
            <a:spLocks/>
          </p:cNvSpPr>
          <p:nvPr/>
        </p:nvSpPr>
        <p:spPr bwMode="auto">
          <a:xfrm>
            <a:off x="3432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EED91E2-3E59-9D4A-BDCD-C70BB39710A1}"/>
              </a:ext>
            </a:extLst>
          </p:cNvPr>
          <p:cNvSpPr>
            <a:spLocks/>
          </p:cNvSpPr>
          <p:nvPr/>
        </p:nvSpPr>
        <p:spPr bwMode="auto">
          <a:xfrm>
            <a:off x="3582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CACDA43-40D4-9D4C-B727-25119863FC85}"/>
              </a:ext>
            </a:extLst>
          </p:cNvPr>
          <p:cNvSpPr>
            <a:spLocks/>
          </p:cNvSpPr>
          <p:nvPr/>
        </p:nvSpPr>
        <p:spPr bwMode="auto">
          <a:xfrm>
            <a:off x="3733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7B012B4-3DE7-004C-9EEB-1D4D28A5B9AE}"/>
              </a:ext>
            </a:extLst>
          </p:cNvPr>
          <p:cNvSpPr>
            <a:spLocks/>
          </p:cNvSpPr>
          <p:nvPr/>
        </p:nvSpPr>
        <p:spPr bwMode="auto">
          <a:xfrm>
            <a:off x="3884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1F7D302-D2A2-1A4C-9300-13B2AC688197}"/>
              </a:ext>
            </a:extLst>
          </p:cNvPr>
          <p:cNvSpPr>
            <a:spLocks/>
          </p:cNvSpPr>
          <p:nvPr/>
        </p:nvSpPr>
        <p:spPr bwMode="auto">
          <a:xfrm>
            <a:off x="4035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EC8D3F8-28F9-FC45-B463-9804D9DD08BC}"/>
              </a:ext>
            </a:extLst>
          </p:cNvPr>
          <p:cNvSpPr>
            <a:spLocks/>
          </p:cNvSpPr>
          <p:nvPr/>
        </p:nvSpPr>
        <p:spPr bwMode="auto">
          <a:xfrm>
            <a:off x="4186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05E918B-7189-514D-9B44-C6246BE01BC6}"/>
              </a:ext>
            </a:extLst>
          </p:cNvPr>
          <p:cNvSpPr>
            <a:spLocks/>
          </p:cNvSpPr>
          <p:nvPr/>
        </p:nvSpPr>
        <p:spPr bwMode="auto">
          <a:xfrm>
            <a:off x="4337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553E779-7130-8A4D-B1CD-16F9292DC90A}"/>
              </a:ext>
            </a:extLst>
          </p:cNvPr>
          <p:cNvSpPr>
            <a:spLocks/>
          </p:cNvSpPr>
          <p:nvPr/>
        </p:nvSpPr>
        <p:spPr bwMode="auto">
          <a:xfrm>
            <a:off x="44878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AB89C12-2F47-F54E-B142-4FAF43B3F67A}"/>
              </a:ext>
            </a:extLst>
          </p:cNvPr>
          <p:cNvSpPr>
            <a:spLocks/>
          </p:cNvSpPr>
          <p:nvPr/>
        </p:nvSpPr>
        <p:spPr bwMode="auto">
          <a:xfrm>
            <a:off x="4638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EE716BB-6742-4B44-AE49-E089A9D12C69}"/>
              </a:ext>
            </a:extLst>
          </p:cNvPr>
          <p:cNvSpPr>
            <a:spLocks/>
          </p:cNvSpPr>
          <p:nvPr/>
        </p:nvSpPr>
        <p:spPr bwMode="auto">
          <a:xfrm>
            <a:off x="4789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66976EF-5247-9F47-82F7-4DE8D1C0A372}"/>
              </a:ext>
            </a:extLst>
          </p:cNvPr>
          <p:cNvSpPr>
            <a:spLocks/>
          </p:cNvSpPr>
          <p:nvPr/>
        </p:nvSpPr>
        <p:spPr bwMode="auto">
          <a:xfrm>
            <a:off x="4940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5DE26A7-963F-9840-85AB-F573677D4EDB}"/>
              </a:ext>
            </a:extLst>
          </p:cNvPr>
          <p:cNvSpPr>
            <a:spLocks/>
          </p:cNvSpPr>
          <p:nvPr/>
        </p:nvSpPr>
        <p:spPr bwMode="auto">
          <a:xfrm>
            <a:off x="5091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BE540D1-0A14-7246-8CBD-B50F9EC464CD}"/>
              </a:ext>
            </a:extLst>
          </p:cNvPr>
          <p:cNvSpPr>
            <a:spLocks/>
          </p:cNvSpPr>
          <p:nvPr/>
        </p:nvSpPr>
        <p:spPr bwMode="auto">
          <a:xfrm>
            <a:off x="5241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31E60AE-BE3B-834F-9460-5CCF5FD1EBFA}"/>
              </a:ext>
            </a:extLst>
          </p:cNvPr>
          <p:cNvSpPr>
            <a:spLocks/>
          </p:cNvSpPr>
          <p:nvPr/>
        </p:nvSpPr>
        <p:spPr bwMode="auto">
          <a:xfrm>
            <a:off x="5392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C5FDAA6-3B2B-F149-A05E-B342C63EBDEA}"/>
              </a:ext>
            </a:extLst>
          </p:cNvPr>
          <p:cNvSpPr>
            <a:spLocks/>
          </p:cNvSpPr>
          <p:nvPr/>
        </p:nvSpPr>
        <p:spPr bwMode="auto">
          <a:xfrm>
            <a:off x="5543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5DC34FD-CA5E-9142-BD25-2A34C34BA9A1}"/>
              </a:ext>
            </a:extLst>
          </p:cNvPr>
          <p:cNvSpPr>
            <a:spLocks/>
          </p:cNvSpPr>
          <p:nvPr/>
        </p:nvSpPr>
        <p:spPr bwMode="auto">
          <a:xfrm>
            <a:off x="5694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E21A827-3D10-4348-8DA5-18399C86BD30}"/>
              </a:ext>
            </a:extLst>
          </p:cNvPr>
          <p:cNvSpPr>
            <a:spLocks/>
          </p:cNvSpPr>
          <p:nvPr/>
        </p:nvSpPr>
        <p:spPr bwMode="auto">
          <a:xfrm>
            <a:off x="5845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FAAC85-BB05-F249-A9E0-0BDEC8BF9DA9}"/>
              </a:ext>
            </a:extLst>
          </p:cNvPr>
          <p:cNvSpPr>
            <a:spLocks/>
          </p:cNvSpPr>
          <p:nvPr/>
        </p:nvSpPr>
        <p:spPr bwMode="auto">
          <a:xfrm>
            <a:off x="5995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A173D92-4CAA-3C46-BC75-EC24EB249537}"/>
              </a:ext>
            </a:extLst>
          </p:cNvPr>
          <p:cNvSpPr>
            <a:spLocks/>
          </p:cNvSpPr>
          <p:nvPr/>
        </p:nvSpPr>
        <p:spPr bwMode="auto">
          <a:xfrm>
            <a:off x="6146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F882568-494B-1842-8903-21562BDAB837}"/>
              </a:ext>
            </a:extLst>
          </p:cNvPr>
          <p:cNvSpPr>
            <a:spLocks/>
          </p:cNvSpPr>
          <p:nvPr/>
        </p:nvSpPr>
        <p:spPr bwMode="auto">
          <a:xfrm>
            <a:off x="6297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8B1A238-A79D-1746-8109-DB8DA13264E8}"/>
              </a:ext>
            </a:extLst>
          </p:cNvPr>
          <p:cNvSpPr>
            <a:spLocks/>
          </p:cNvSpPr>
          <p:nvPr/>
        </p:nvSpPr>
        <p:spPr bwMode="auto">
          <a:xfrm>
            <a:off x="6448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6354B3B-EB5C-B446-986D-CF47D605C0F9}"/>
              </a:ext>
            </a:extLst>
          </p:cNvPr>
          <p:cNvSpPr>
            <a:spLocks/>
          </p:cNvSpPr>
          <p:nvPr/>
        </p:nvSpPr>
        <p:spPr bwMode="auto">
          <a:xfrm>
            <a:off x="6599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B3B5B9A-F03B-0548-B2FA-CD0D170AFDD4}"/>
              </a:ext>
            </a:extLst>
          </p:cNvPr>
          <p:cNvSpPr>
            <a:spLocks/>
          </p:cNvSpPr>
          <p:nvPr/>
        </p:nvSpPr>
        <p:spPr bwMode="auto">
          <a:xfrm>
            <a:off x="6750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2EA76A6-9FF4-614A-A20B-AD87DCA32204}"/>
              </a:ext>
            </a:extLst>
          </p:cNvPr>
          <p:cNvSpPr>
            <a:spLocks/>
          </p:cNvSpPr>
          <p:nvPr/>
        </p:nvSpPr>
        <p:spPr bwMode="auto">
          <a:xfrm>
            <a:off x="69008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4A24116-B2CA-9D49-BEF0-11FDA96BFCA3}"/>
              </a:ext>
            </a:extLst>
          </p:cNvPr>
          <p:cNvSpPr>
            <a:spLocks/>
          </p:cNvSpPr>
          <p:nvPr/>
        </p:nvSpPr>
        <p:spPr bwMode="auto">
          <a:xfrm>
            <a:off x="7051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9AB64849-F3CA-5149-8577-DD58467A117C}"/>
              </a:ext>
            </a:extLst>
          </p:cNvPr>
          <p:cNvSpPr>
            <a:spLocks/>
          </p:cNvSpPr>
          <p:nvPr/>
        </p:nvSpPr>
        <p:spPr bwMode="auto">
          <a:xfrm>
            <a:off x="7202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3A5F4DB-4ABF-3841-ACA6-F3D3B630B1F4}"/>
              </a:ext>
            </a:extLst>
          </p:cNvPr>
          <p:cNvSpPr>
            <a:spLocks/>
          </p:cNvSpPr>
          <p:nvPr/>
        </p:nvSpPr>
        <p:spPr bwMode="auto">
          <a:xfrm>
            <a:off x="7353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516E4B5-0A07-8348-8CA2-0243455363B2}"/>
              </a:ext>
            </a:extLst>
          </p:cNvPr>
          <p:cNvSpPr>
            <a:spLocks/>
          </p:cNvSpPr>
          <p:nvPr/>
        </p:nvSpPr>
        <p:spPr bwMode="auto">
          <a:xfrm>
            <a:off x="7504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CC919F0-B212-B04A-AB77-61F0C4DC5E70}"/>
              </a:ext>
            </a:extLst>
          </p:cNvPr>
          <p:cNvSpPr>
            <a:spLocks/>
          </p:cNvSpPr>
          <p:nvPr/>
        </p:nvSpPr>
        <p:spPr bwMode="auto">
          <a:xfrm>
            <a:off x="7654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7638A95-26D0-9742-904C-3118C564B140}"/>
              </a:ext>
            </a:extLst>
          </p:cNvPr>
          <p:cNvSpPr>
            <a:spLocks/>
          </p:cNvSpPr>
          <p:nvPr/>
        </p:nvSpPr>
        <p:spPr bwMode="auto">
          <a:xfrm>
            <a:off x="7805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1D7318E-B504-C74E-8A8D-3F7652DF13AF}"/>
              </a:ext>
            </a:extLst>
          </p:cNvPr>
          <p:cNvSpPr>
            <a:spLocks/>
          </p:cNvSpPr>
          <p:nvPr/>
        </p:nvSpPr>
        <p:spPr bwMode="auto">
          <a:xfrm>
            <a:off x="7956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C23E092-AC1D-D445-AC05-05E1876AA286}"/>
              </a:ext>
            </a:extLst>
          </p:cNvPr>
          <p:cNvSpPr>
            <a:spLocks/>
          </p:cNvSpPr>
          <p:nvPr/>
        </p:nvSpPr>
        <p:spPr bwMode="auto">
          <a:xfrm>
            <a:off x="8107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4C5DA13-647A-D545-ACB3-D4A0277F8471}"/>
              </a:ext>
            </a:extLst>
          </p:cNvPr>
          <p:cNvSpPr>
            <a:spLocks/>
          </p:cNvSpPr>
          <p:nvPr/>
        </p:nvSpPr>
        <p:spPr bwMode="auto">
          <a:xfrm>
            <a:off x="8258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F37AC16-BBD9-CA40-9C8C-D0407828CA82}"/>
              </a:ext>
            </a:extLst>
          </p:cNvPr>
          <p:cNvSpPr>
            <a:spLocks/>
          </p:cNvSpPr>
          <p:nvPr/>
        </p:nvSpPr>
        <p:spPr bwMode="auto">
          <a:xfrm>
            <a:off x="8408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CD08946-3494-4B4D-8ACA-F736A5122FC5}"/>
              </a:ext>
            </a:extLst>
          </p:cNvPr>
          <p:cNvSpPr>
            <a:spLocks/>
          </p:cNvSpPr>
          <p:nvPr/>
        </p:nvSpPr>
        <p:spPr bwMode="auto">
          <a:xfrm>
            <a:off x="8559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16654EB1-5E05-3546-B178-E170590B3B9C}"/>
              </a:ext>
            </a:extLst>
          </p:cNvPr>
          <p:cNvSpPr>
            <a:spLocks/>
          </p:cNvSpPr>
          <p:nvPr/>
        </p:nvSpPr>
        <p:spPr bwMode="auto">
          <a:xfrm>
            <a:off x="8710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CA631FD-DBD8-1348-84CB-38BAF7DADE3F}"/>
              </a:ext>
            </a:extLst>
          </p:cNvPr>
          <p:cNvSpPr>
            <a:spLocks/>
          </p:cNvSpPr>
          <p:nvPr/>
        </p:nvSpPr>
        <p:spPr bwMode="auto">
          <a:xfrm>
            <a:off x="8861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82EF47D-8EC9-5442-BD61-06B4A94F8418}"/>
              </a:ext>
            </a:extLst>
          </p:cNvPr>
          <p:cNvSpPr>
            <a:spLocks/>
          </p:cNvSpPr>
          <p:nvPr/>
        </p:nvSpPr>
        <p:spPr bwMode="auto">
          <a:xfrm>
            <a:off x="9012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E559DBE-640E-F04E-B532-F9C533EA8D9E}"/>
              </a:ext>
            </a:extLst>
          </p:cNvPr>
          <p:cNvSpPr>
            <a:spLocks/>
          </p:cNvSpPr>
          <p:nvPr/>
        </p:nvSpPr>
        <p:spPr bwMode="auto">
          <a:xfrm>
            <a:off x="9163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6109B8C-7BC9-3049-9D83-F19BE5A99BBF}"/>
              </a:ext>
            </a:extLst>
          </p:cNvPr>
          <p:cNvSpPr>
            <a:spLocks/>
          </p:cNvSpPr>
          <p:nvPr/>
        </p:nvSpPr>
        <p:spPr bwMode="auto">
          <a:xfrm>
            <a:off x="2225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7264432-402A-FF42-BCD7-1C6E620A2DE1}"/>
              </a:ext>
            </a:extLst>
          </p:cNvPr>
          <p:cNvSpPr>
            <a:spLocks/>
          </p:cNvSpPr>
          <p:nvPr/>
        </p:nvSpPr>
        <p:spPr bwMode="auto">
          <a:xfrm>
            <a:off x="2376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D50E06D3-7E69-D644-80D8-3BD373C2FA6E}"/>
              </a:ext>
            </a:extLst>
          </p:cNvPr>
          <p:cNvSpPr>
            <a:spLocks/>
          </p:cNvSpPr>
          <p:nvPr/>
        </p:nvSpPr>
        <p:spPr bwMode="auto">
          <a:xfrm>
            <a:off x="2527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A39E69FC-34E3-5148-9148-93A80095963E}"/>
              </a:ext>
            </a:extLst>
          </p:cNvPr>
          <p:cNvSpPr>
            <a:spLocks/>
          </p:cNvSpPr>
          <p:nvPr/>
        </p:nvSpPr>
        <p:spPr bwMode="auto">
          <a:xfrm>
            <a:off x="2678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6C4E558-5753-0046-82B2-08CCE33B2D5D}"/>
              </a:ext>
            </a:extLst>
          </p:cNvPr>
          <p:cNvSpPr>
            <a:spLocks/>
          </p:cNvSpPr>
          <p:nvPr/>
        </p:nvSpPr>
        <p:spPr bwMode="auto">
          <a:xfrm>
            <a:off x="2828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2FAD56D-6586-744D-898B-30771AA4B087}"/>
              </a:ext>
            </a:extLst>
          </p:cNvPr>
          <p:cNvSpPr>
            <a:spLocks/>
          </p:cNvSpPr>
          <p:nvPr/>
        </p:nvSpPr>
        <p:spPr bwMode="auto">
          <a:xfrm>
            <a:off x="2979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6E35DCB-0933-5545-A1A1-D510CDE78132}"/>
              </a:ext>
            </a:extLst>
          </p:cNvPr>
          <p:cNvSpPr>
            <a:spLocks/>
          </p:cNvSpPr>
          <p:nvPr/>
        </p:nvSpPr>
        <p:spPr bwMode="auto">
          <a:xfrm>
            <a:off x="3130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7830642-784B-FB46-86C8-BF05DDC10594}"/>
              </a:ext>
            </a:extLst>
          </p:cNvPr>
          <p:cNvSpPr>
            <a:spLocks/>
          </p:cNvSpPr>
          <p:nvPr/>
        </p:nvSpPr>
        <p:spPr bwMode="auto">
          <a:xfrm>
            <a:off x="3281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C33E612-00FB-6940-8FB0-03BF87E35822}"/>
              </a:ext>
            </a:extLst>
          </p:cNvPr>
          <p:cNvSpPr>
            <a:spLocks/>
          </p:cNvSpPr>
          <p:nvPr/>
        </p:nvSpPr>
        <p:spPr bwMode="auto">
          <a:xfrm>
            <a:off x="3432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6B2D8F2-34AE-1347-A198-0165E450C5B5}"/>
              </a:ext>
            </a:extLst>
          </p:cNvPr>
          <p:cNvSpPr>
            <a:spLocks/>
          </p:cNvSpPr>
          <p:nvPr/>
        </p:nvSpPr>
        <p:spPr bwMode="auto">
          <a:xfrm>
            <a:off x="3582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6AEA8C1-4FA0-A448-9794-7F61983AD7F3}"/>
              </a:ext>
            </a:extLst>
          </p:cNvPr>
          <p:cNvSpPr>
            <a:spLocks/>
          </p:cNvSpPr>
          <p:nvPr/>
        </p:nvSpPr>
        <p:spPr bwMode="auto">
          <a:xfrm>
            <a:off x="3733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69A55DF-F13E-BD4F-9ED3-5180F8603F55}"/>
              </a:ext>
            </a:extLst>
          </p:cNvPr>
          <p:cNvSpPr>
            <a:spLocks/>
          </p:cNvSpPr>
          <p:nvPr/>
        </p:nvSpPr>
        <p:spPr bwMode="auto">
          <a:xfrm>
            <a:off x="38846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7E691D2-F4CD-1646-A311-C5DDCFEB1233}"/>
              </a:ext>
            </a:extLst>
          </p:cNvPr>
          <p:cNvSpPr>
            <a:spLocks/>
          </p:cNvSpPr>
          <p:nvPr/>
        </p:nvSpPr>
        <p:spPr bwMode="auto">
          <a:xfrm>
            <a:off x="40354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FE4BCBD-7B5B-B94E-88BB-56320AF2DD79}"/>
              </a:ext>
            </a:extLst>
          </p:cNvPr>
          <p:cNvSpPr>
            <a:spLocks/>
          </p:cNvSpPr>
          <p:nvPr/>
        </p:nvSpPr>
        <p:spPr bwMode="auto">
          <a:xfrm>
            <a:off x="41862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4FCAA8D9-B45E-064F-B351-ADEA61982050}"/>
              </a:ext>
            </a:extLst>
          </p:cNvPr>
          <p:cNvSpPr>
            <a:spLocks/>
          </p:cNvSpPr>
          <p:nvPr/>
        </p:nvSpPr>
        <p:spPr bwMode="auto">
          <a:xfrm>
            <a:off x="43370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22379D3-84E7-B042-9207-E89698A3F2FB}"/>
              </a:ext>
            </a:extLst>
          </p:cNvPr>
          <p:cNvSpPr>
            <a:spLocks/>
          </p:cNvSpPr>
          <p:nvPr/>
        </p:nvSpPr>
        <p:spPr bwMode="auto">
          <a:xfrm>
            <a:off x="44878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2564352-2BDB-D24A-B3F2-931B8438D0C7}"/>
              </a:ext>
            </a:extLst>
          </p:cNvPr>
          <p:cNvSpPr>
            <a:spLocks/>
          </p:cNvSpPr>
          <p:nvPr/>
        </p:nvSpPr>
        <p:spPr bwMode="auto">
          <a:xfrm>
            <a:off x="4638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951F17E-16CB-6542-B570-34B9330CFF5B}"/>
              </a:ext>
            </a:extLst>
          </p:cNvPr>
          <p:cNvSpPr>
            <a:spLocks/>
          </p:cNvSpPr>
          <p:nvPr/>
        </p:nvSpPr>
        <p:spPr bwMode="auto">
          <a:xfrm>
            <a:off x="4789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39E3FD-AF2B-2D41-B35D-0A1712445A5E}"/>
              </a:ext>
            </a:extLst>
          </p:cNvPr>
          <p:cNvSpPr>
            <a:spLocks/>
          </p:cNvSpPr>
          <p:nvPr/>
        </p:nvSpPr>
        <p:spPr bwMode="auto">
          <a:xfrm>
            <a:off x="4940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2C5C506-027E-4F47-BFB6-3CC5508C0098}"/>
              </a:ext>
            </a:extLst>
          </p:cNvPr>
          <p:cNvSpPr>
            <a:spLocks/>
          </p:cNvSpPr>
          <p:nvPr/>
        </p:nvSpPr>
        <p:spPr bwMode="auto">
          <a:xfrm>
            <a:off x="5091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80AFF91-7F8B-5542-8ED0-F6D66B76560A}"/>
              </a:ext>
            </a:extLst>
          </p:cNvPr>
          <p:cNvSpPr>
            <a:spLocks/>
          </p:cNvSpPr>
          <p:nvPr/>
        </p:nvSpPr>
        <p:spPr bwMode="auto">
          <a:xfrm>
            <a:off x="5241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DDCBBD7-0753-CB49-9503-117C44D3879F}"/>
              </a:ext>
            </a:extLst>
          </p:cNvPr>
          <p:cNvSpPr>
            <a:spLocks/>
          </p:cNvSpPr>
          <p:nvPr/>
        </p:nvSpPr>
        <p:spPr bwMode="auto">
          <a:xfrm>
            <a:off x="5392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C39AD83-8F09-1A41-A213-981AF8C2F0B0}"/>
              </a:ext>
            </a:extLst>
          </p:cNvPr>
          <p:cNvSpPr>
            <a:spLocks/>
          </p:cNvSpPr>
          <p:nvPr/>
        </p:nvSpPr>
        <p:spPr bwMode="auto">
          <a:xfrm>
            <a:off x="5543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F2DB34F-86B6-014B-B099-D35371425A0D}"/>
              </a:ext>
            </a:extLst>
          </p:cNvPr>
          <p:cNvSpPr>
            <a:spLocks/>
          </p:cNvSpPr>
          <p:nvPr/>
        </p:nvSpPr>
        <p:spPr bwMode="auto">
          <a:xfrm>
            <a:off x="5694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7D0F7DDF-B8ED-204A-977B-1DC53DCE00BA}"/>
              </a:ext>
            </a:extLst>
          </p:cNvPr>
          <p:cNvSpPr>
            <a:spLocks/>
          </p:cNvSpPr>
          <p:nvPr/>
        </p:nvSpPr>
        <p:spPr bwMode="auto">
          <a:xfrm>
            <a:off x="5845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B28EC88-97B0-DD4F-A913-7D68F0175CBC}"/>
              </a:ext>
            </a:extLst>
          </p:cNvPr>
          <p:cNvSpPr>
            <a:spLocks/>
          </p:cNvSpPr>
          <p:nvPr/>
        </p:nvSpPr>
        <p:spPr bwMode="auto">
          <a:xfrm>
            <a:off x="5995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4B37E15-F207-E642-9CD5-3A12481BE726}"/>
              </a:ext>
            </a:extLst>
          </p:cNvPr>
          <p:cNvSpPr>
            <a:spLocks/>
          </p:cNvSpPr>
          <p:nvPr/>
        </p:nvSpPr>
        <p:spPr bwMode="auto">
          <a:xfrm>
            <a:off x="6146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32EA304-F6AA-744F-B972-031F58492074}"/>
              </a:ext>
            </a:extLst>
          </p:cNvPr>
          <p:cNvSpPr>
            <a:spLocks/>
          </p:cNvSpPr>
          <p:nvPr/>
        </p:nvSpPr>
        <p:spPr bwMode="auto">
          <a:xfrm>
            <a:off x="62976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B41252B-F08B-9142-BC53-8708E23859A8}"/>
              </a:ext>
            </a:extLst>
          </p:cNvPr>
          <p:cNvSpPr>
            <a:spLocks/>
          </p:cNvSpPr>
          <p:nvPr/>
        </p:nvSpPr>
        <p:spPr bwMode="auto">
          <a:xfrm>
            <a:off x="64484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F3132B7-68D6-2744-B12D-32CC317F3CAA}"/>
              </a:ext>
            </a:extLst>
          </p:cNvPr>
          <p:cNvSpPr>
            <a:spLocks/>
          </p:cNvSpPr>
          <p:nvPr/>
        </p:nvSpPr>
        <p:spPr bwMode="auto">
          <a:xfrm>
            <a:off x="65992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D5DCB52-F322-3D4D-BE21-EABEA8F7D743}"/>
              </a:ext>
            </a:extLst>
          </p:cNvPr>
          <p:cNvSpPr>
            <a:spLocks/>
          </p:cNvSpPr>
          <p:nvPr/>
        </p:nvSpPr>
        <p:spPr bwMode="auto">
          <a:xfrm>
            <a:off x="67500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12F031A-A6F4-8A46-A5C8-4C7B96B69C69}"/>
              </a:ext>
            </a:extLst>
          </p:cNvPr>
          <p:cNvSpPr>
            <a:spLocks/>
          </p:cNvSpPr>
          <p:nvPr/>
        </p:nvSpPr>
        <p:spPr bwMode="auto">
          <a:xfrm>
            <a:off x="69008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E0B44BD-5FEC-C844-8077-C039D5ED44EA}"/>
              </a:ext>
            </a:extLst>
          </p:cNvPr>
          <p:cNvSpPr>
            <a:spLocks/>
          </p:cNvSpPr>
          <p:nvPr/>
        </p:nvSpPr>
        <p:spPr bwMode="auto">
          <a:xfrm>
            <a:off x="7051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5E31BDED-A7E4-474F-BB01-CAE989C79FF8}"/>
              </a:ext>
            </a:extLst>
          </p:cNvPr>
          <p:cNvSpPr>
            <a:spLocks/>
          </p:cNvSpPr>
          <p:nvPr/>
        </p:nvSpPr>
        <p:spPr bwMode="auto">
          <a:xfrm>
            <a:off x="7202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C42823-7E5D-4D40-90D4-92213C004CA9}"/>
              </a:ext>
            </a:extLst>
          </p:cNvPr>
          <p:cNvSpPr>
            <a:spLocks/>
          </p:cNvSpPr>
          <p:nvPr/>
        </p:nvSpPr>
        <p:spPr bwMode="auto">
          <a:xfrm>
            <a:off x="7353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F780BD25-1143-6C49-AC19-42E5FDC903AC}"/>
              </a:ext>
            </a:extLst>
          </p:cNvPr>
          <p:cNvSpPr>
            <a:spLocks/>
          </p:cNvSpPr>
          <p:nvPr/>
        </p:nvSpPr>
        <p:spPr bwMode="auto">
          <a:xfrm>
            <a:off x="7504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AA5176-345E-1646-8C03-AC808A9575CA}"/>
              </a:ext>
            </a:extLst>
          </p:cNvPr>
          <p:cNvSpPr>
            <a:spLocks/>
          </p:cNvSpPr>
          <p:nvPr/>
        </p:nvSpPr>
        <p:spPr bwMode="auto">
          <a:xfrm>
            <a:off x="7654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78764C37-C2AC-894E-BF0E-2BB4F97F6FEF}"/>
              </a:ext>
            </a:extLst>
          </p:cNvPr>
          <p:cNvSpPr>
            <a:spLocks/>
          </p:cNvSpPr>
          <p:nvPr/>
        </p:nvSpPr>
        <p:spPr bwMode="auto">
          <a:xfrm>
            <a:off x="7805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E79EC47-7A14-B64B-A0E0-4B46F7B8A3DD}"/>
              </a:ext>
            </a:extLst>
          </p:cNvPr>
          <p:cNvSpPr>
            <a:spLocks/>
          </p:cNvSpPr>
          <p:nvPr/>
        </p:nvSpPr>
        <p:spPr bwMode="auto">
          <a:xfrm>
            <a:off x="7956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ED12BE3B-3748-DB4B-A462-B2DC7CD97423}"/>
              </a:ext>
            </a:extLst>
          </p:cNvPr>
          <p:cNvSpPr>
            <a:spLocks/>
          </p:cNvSpPr>
          <p:nvPr/>
        </p:nvSpPr>
        <p:spPr bwMode="auto">
          <a:xfrm>
            <a:off x="8107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342679E-CC7B-EE45-9D46-9BD24DC2ABA8}"/>
              </a:ext>
            </a:extLst>
          </p:cNvPr>
          <p:cNvSpPr>
            <a:spLocks/>
          </p:cNvSpPr>
          <p:nvPr/>
        </p:nvSpPr>
        <p:spPr bwMode="auto">
          <a:xfrm>
            <a:off x="8258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8B79E79A-15B0-074C-828A-2EE3A922D4E7}"/>
              </a:ext>
            </a:extLst>
          </p:cNvPr>
          <p:cNvSpPr>
            <a:spLocks/>
          </p:cNvSpPr>
          <p:nvPr/>
        </p:nvSpPr>
        <p:spPr bwMode="auto">
          <a:xfrm>
            <a:off x="8408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9ABA515D-C851-794D-9FC8-367570E1B5B5}"/>
              </a:ext>
            </a:extLst>
          </p:cNvPr>
          <p:cNvSpPr>
            <a:spLocks/>
          </p:cNvSpPr>
          <p:nvPr/>
        </p:nvSpPr>
        <p:spPr bwMode="auto">
          <a:xfrm>
            <a:off x="8559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6DB1B28-5895-7F43-BFB0-77F60DFE9C91}"/>
              </a:ext>
            </a:extLst>
          </p:cNvPr>
          <p:cNvSpPr>
            <a:spLocks/>
          </p:cNvSpPr>
          <p:nvPr/>
        </p:nvSpPr>
        <p:spPr bwMode="auto">
          <a:xfrm>
            <a:off x="2225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DBFF69A-D42D-B04B-98C7-9FE405C65F79}"/>
              </a:ext>
            </a:extLst>
          </p:cNvPr>
          <p:cNvSpPr>
            <a:spLocks/>
          </p:cNvSpPr>
          <p:nvPr/>
        </p:nvSpPr>
        <p:spPr bwMode="auto">
          <a:xfrm>
            <a:off x="2376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75ECAEF6-ED26-1842-8B8A-6796A7A97559}"/>
              </a:ext>
            </a:extLst>
          </p:cNvPr>
          <p:cNvSpPr>
            <a:spLocks/>
          </p:cNvSpPr>
          <p:nvPr/>
        </p:nvSpPr>
        <p:spPr bwMode="auto">
          <a:xfrm>
            <a:off x="2527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D119874-E9FB-1F46-9F88-E23E1E7E0CE1}"/>
              </a:ext>
            </a:extLst>
          </p:cNvPr>
          <p:cNvSpPr>
            <a:spLocks/>
          </p:cNvSpPr>
          <p:nvPr/>
        </p:nvSpPr>
        <p:spPr bwMode="auto">
          <a:xfrm>
            <a:off x="2678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1FCC418C-F349-8944-808E-A7D75D814121}"/>
              </a:ext>
            </a:extLst>
          </p:cNvPr>
          <p:cNvSpPr>
            <a:spLocks/>
          </p:cNvSpPr>
          <p:nvPr/>
        </p:nvSpPr>
        <p:spPr bwMode="auto">
          <a:xfrm>
            <a:off x="2828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FEAD053-1CDD-8C46-8FF8-40C304194D1A}"/>
              </a:ext>
            </a:extLst>
          </p:cNvPr>
          <p:cNvSpPr>
            <a:spLocks/>
          </p:cNvSpPr>
          <p:nvPr/>
        </p:nvSpPr>
        <p:spPr bwMode="auto">
          <a:xfrm>
            <a:off x="2979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F0032A41-88C4-A54C-9195-0E43136BBA41}"/>
              </a:ext>
            </a:extLst>
          </p:cNvPr>
          <p:cNvSpPr>
            <a:spLocks/>
          </p:cNvSpPr>
          <p:nvPr/>
        </p:nvSpPr>
        <p:spPr bwMode="auto">
          <a:xfrm>
            <a:off x="31305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5DFB2313-4B66-F844-A24D-0132B6C9AC8C}"/>
              </a:ext>
            </a:extLst>
          </p:cNvPr>
          <p:cNvSpPr>
            <a:spLocks/>
          </p:cNvSpPr>
          <p:nvPr/>
        </p:nvSpPr>
        <p:spPr bwMode="auto">
          <a:xfrm>
            <a:off x="32813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23641CC3-E091-364D-A4AA-5B0E8454F8FA}"/>
              </a:ext>
            </a:extLst>
          </p:cNvPr>
          <p:cNvSpPr>
            <a:spLocks/>
          </p:cNvSpPr>
          <p:nvPr/>
        </p:nvSpPr>
        <p:spPr bwMode="auto">
          <a:xfrm>
            <a:off x="34321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CD4E6DA9-9773-4A4B-B803-5453F085E7C9}"/>
              </a:ext>
            </a:extLst>
          </p:cNvPr>
          <p:cNvSpPr>
            <a:spLocks/>
          </p:cNvSpPr>
          <p:nvPr/>
        </p:nvSpPr>
        <p:spPr bwMode="auto">
          <a:xfrm>
            <a:off x="35829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D55DA6EE-0EBA-6B49-9802-D5878E95EDA0}"/>
              </a:ext>
            </a:extLst>
          </p:cNvPr>
          <p:cNvSpPr>
            <a:spLocks/>
          </p:cNvSpPr>
          <p:nvPr/>
        </p:nvSpPr>
        <p:spPr bwMode="auto">
          <a:xfrm>
            <a:off x="37337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7C484018-427C-8F40-8504-D79ADC79E343}"/>
              </a:ext>
            </a:extLst>
          </p:cNvPr>
          <p:cNvSpPr>
            <a:spLocks/>
          </p:cNvSpPr>
          <p:nvPr/>
        </p:nvSpPr>
        <p:spPr bwMode="auto">
          <a:xfrm>
            <a:off x="38846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C333738C-C599-CD4A-9763-8E6F7FB23284}"/>
              </a:ext>
            </a:extLst>
          </p:cNvPr>
          <p:cNvSpPr>
            <a:spLocks/>
          </p:cNvSpPr>
          <p:nvPr/>
        </p:nvSpPr>
        <p:spPr bwMode="auto">
          <a:xfrm>
            <a:off x="40354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44C2EC7F-0D9A-9B49-9B38-3CB680563DFC}"/>
              </a:ext>
            </a:extLst>
          </p:cNvPr>
          <p:cNvSpPr>
            <a:spLocks/>
          </p:cNvSpPr>
          <p:nvPr/>
        </p:nvSpPr>
        <p:spPr bwMode="auto">
          <a:xfrm>
            <a:off x="41862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2382BCD2-BBD6-6C44-97EC-49688DA44134}"/>
              </a:ext>
            </a:extLst>
          </p:cNvPr>
          <p:cNvSpPr>
            <a:spLocks/>
          </p:cNvSpPr>
          <p:nvPr/>
        </p:nvSpPr>
        <p:spPr bwMode="auto">
          <a:xfrm>
            <a:off x="43370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15BA11F0-5CE3-FB46-97B6-830CF53D5761}"/>
              </a:ext>
            </a:extLst>
          </p:cNvPr>
          <p:cNvSpPr>
            <a:spLocks/>
          </p:cNvSpPr>
          <p:nvPr/>
        </p:nvSpPr>
        <p:spPr bwMode="auto">
          <a:xfrm>
            <a:off x="44878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85F58F5C-652A-6249-9DAB-FE576EECC1C2}"/>
              </a:ext>
            </a:extLst>
          </p:cNvPr>
          <p:cNvSpPr>
            <a:spLocks/>
          </p:cNvSpPr>
          <p:nvPr/>
        </p:nvSpPr>
        <p:spPr bwMode="auto">
          <a:xfrm>
            <a:off x="4638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A8892F44-2E16-3344-B15B-EC9499BFF5EE}"/>
              </a:ext>
            </a:extLst>
          </p:cNvPr>
          <p:cNvSpPr>
            <a:spLocks/>
          </p:cNvSpPr>
          <p:nvPr/>
        </p:nvSpPr>
        <p:spPr bwMode="auto">
          <a:xfrm>
            <a:off x="4789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FCF2576-6AED-A44C-A092-BE764E16A4AA}"/>
              </a:ext>
            </a:extLst>
          </p:cNvPr>
          <p:cNvSpPr>
            <a:spLocks/>
          </p:cNvSpPr>
          <p:nvPr/>
        </p:nvSpPr>
        <p:spPr bwMode="auto">
          <a:xfrm>
            <a:off x="4940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00A0133F-54A8-B149-9E14-4C4A6F6BBE54}"/>
              </a:ext>
            </a:extLst>
          </p:cNvPr>
          <p:cNvSpPr>
            <a:spLocks/>
          </p:cNvSpPr>
          <p:nvPr/>
        </p:nvSpPr>
        <p:spPr bwMode="auto">
          <a:xfrm>
            <a:off x="5091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D3FE13DB-4F1C-124C-9E76-DB79ADCEA01D}"/>
              </a:ext>
            </a:extLst>
          </p:cNvPr>
          <p:cNvSpPr>
            <a:spLocks/>
          </p:cNvSpPr>
          <p:nvPr/>
        </p:nvSpPr>
        <p:spPr bwMode="auto">
          <a:xfrm>
            <a:off x="5241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6F356B8-961A-5646-9C19-8B73C9ED55B7}"/>
              </a:ext>
            </a:extLst>
          </p:cNvPr>
          <p:cNvSpPr>
            <a:spLocks/>
          </p:cNvSpPr>
          <p:nvPr/>
        </p:nvSpPr>
        <p:spPr bwMode="auto">
          <a:xfrm>
            <a:off x="5392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18DF22F-AB53-1346-B91D-FB58E4B7D42B}"/>
              </a:ext>
            </a:extLst>
          </p:cNvPr>
          <p:cNvSpPr>
            <a:spLocks/>
          </p:cNvSpPr>
          <p:nvPr/>
        </p:nvSpPr>
        <p:spPr bwMode="auto">
          <a:xfrm>
            <a:off x="55435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520FA738-831E-8044-91BF-27B19BDE0959}"/>
              </a:ext>
            </a:extLst>
          </p:cNvPr>
          <p:cNvSpPr>
            <a:spLocks/>
          </p:cNvSpPr>
          <p:nvPr/>
        </p:nvSpPr>
        <p:spPr bwMode="auto">
          <a:xfrm>
            <a:off x="56943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327F15DC-4326-5A4E-A05D-335A75D78672}"/>
              </a:ext>
            </a:extLst>
          </p:cNvPr>
          <p:cNvSpPr>
            <a:spLocks/>
          </p:cNvSpPr>
          <p:nvPr/>
        </p:nvSpPr>
        <p:spPr bwMode="auto">
          <a:xfrm>
            <a:off x="58451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9B0DA5AD-5B3B-5F46-880A-FB003BEC4292}"/>
              </a:ext>
            </a:extLst>
          </p:cNvPr>
          <p:cNvSpPr>
            <a:spLocks/>
          </p:cNvSpPr>
          <p:nvPr/>
        </p:nvSpPr>
        <p:spPr bwMode="auto">
          <a:xfrm>
            <a:off x="59959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195B333-588E-534D-8E14-34144099A282}"/>
              </a:ext>
            </a:extLst>
          </p:cNvPr>
          <p:cNvSpPr>
            <a:spLocks/>
          </p:cNvSpPr>
          <p:nvPr/>
        </p:nvSpPr>
        <p:spPr bwMode="auto">
          <a:xfrm>
            <a:off x="61467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4950009-B767-7940-90C5-7E10ACB724A6}"/>
              </a:ext>
            </a:extLst>
          </p:cNvPr>
          <p:cNvSpPr>
            <a:spLocks/>
          </p:cNvSpPr>
          <p:nvPr/>
        </p:nvSpPr>
        <p:spPr bwMode="auto">
          <a:xfrm>
            <a:off x="62976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A7FC6B8-FC72-2E4F-8526-306C9CDCC8DD}"/>
              </a:ext>
            </a:extLst>
          </p:cNvPr>
          <p:cNvSpPr>
            <a:spLocks/>
          </p:cNvSpPr>
          <p:nvPr/>
        </p:nvSpPr>
        <p:spPr bwMode="auto">
          <a:xfrm>
            <a:off x="64484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4E521BAE-1B99-C34E-8D0A-8C61E6B7C3A9}"/>
              </a:ext>
            </a:extLst>
          </p:cNvPr>
          <p:cNvSpPr>
            <a:spLocks/>
          </p:cNvSpPr>
          <p:nvPr/>
        </p:nvSpPr>
        <p:spPr bwMode="auto">
          <a:xfrm>
            <a:off x="65992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2563E41-F5AA-8047-B977-7C485819DD7B}"/>
              </a:ext>
            </a:extLst>
          </p:cNvPr>
          <p:cNvSpPr>
            <a:spLocks/>
          </p:cNvSpPr>
          <p:nvPr/>
        </p:nvSpPr>
        <p:spPr bwMode="auto">
          <a:xfrm>
            <a:off x="67500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306A873A-9143-C943-811C-11B37F62A5B7}"/>
              </a:ext>
            </a:extLst>
          </p:cNvPr>
          <p:cNvSpPr>
            <a:spLocks/>
          </p:cNvSpPr>
          <p:nvPr/>
        </p:nvSpPr>
        <p:spPr bwMode="auto">
          <a:xfrm>
            <a:off x="69008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9DFF6D3C-051B-A543-BD58-2516F5E6F8D0}"/>
              </a:ext>
            </a:extLst>
          </p:cNvPr>
          <p:cNvSpPr>
            <a:spLocks/>
          </p:cNvSpPr>
          <p:nvPr/>
        </p:nvSpPr>
        <p:spPr bwMode="auto">
          <a:xfrm>
            <a:off x="7051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7B05AAE8-BDFB-414E-A996-6F97CDCED8B6}"/>
              </a:ext>
            </a:extLst>
          </p:cNvPr>
          <p:cNvSpPr>
            <a:spLocks/>
          </p:cNvSpPr>
          <p:nvPr/>
        </p:nvSpPr>
        <p:spPr bwMode="auto">
          <a:xfrm>
            <a:off x="7202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A91F4F6B-647F-A84F-8295-86CE6A1E2F8C}"/>
              </a:ext>
            </a:extLst>
          </p:cNvPr>
          <p:cNvSpPr>
            <a:spLocks/>
          </p:cNvSpPr>
          <p:nvPr/>
        </p:nvSpPr>
        <p:spPr bwMode="auto">
          <a:xfrm>
            <a:off x="7353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B7A0C86-CC57-0847-9B20-1C049667D519}"/>
              </a:ext>
            </a:extLst>
          </p:cNvPr>
          <p:cNvSpPr>
            <a:spLocks/>
          </p:cNvSpPr>
          <p:nvPr/>
        </p:nvSpPr>
        <p:spPr bwMode="auto">
          <a:xfrm>
            <a:off x="7504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521700B-A109-7F41-B380-181640ECD8F3}"/>
              </a:ext>
            </a:extLst>
          </p:cNvPr>
          <p:cNvSpPr>
            <a:spLocks/>
          </p:cNvSpPr>
          <p:nvPr/>
        </p:nvSpPr>
        <p:spPr bwMode="auto">
          <a:xfrm>
            <a:off x="7654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BC5FF0D-C7C6-BD4B-989C-0925C9A3443F}"/>
              </a:ext>
            </a:extLst>
          </p:cNvPr>
          <p:cNvSpPr>
            <a:spLocks/>
          </p:cNvSpPr>
          <p:nvPr/>
        </p:nvSpPr>
        <p:spPr bwMode="auto">
          <a:xfrm>
            <a:off x="7805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D6F0B83E-8F82-CA47-9289-8474D8FF4284}"/>
              </a:ext>
            </a:extLst>
          </p:cNvPr>
          <p:cNvSpPr>
            <a:spLocks/>
          </p:cNvSpPr>
          <p:nvPr/>
        </p:nvSpPr>
        <p:spPr bwMode="auto">
          <a:xfrm>
            <a:off x="2225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8C9F77B6-1FF5-3842-9B2B-80085FA12044}"/>
              </a:ext>
            </a:extLst>
          </p:cNvPr>
          <p:cNvSpPr>
            <a:spLocks/>
          </p:cNvSpPr>
          <p:nvPr/>
        </p:nvSpPr>
        <p:spPr bwMode="auto">
          <a:xfrm>
            <a:off x="2376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B3C38D67-E51A-0942-AF9F-3E3B6AF12782}"/>
              </a:ext>
            </a:extLst>
          </p:cNvPr>
          <p:cNvSpPr>
            <a:spLocks/>
          </p:cNvSpPr>
          <p:nvPr/>
        </p:nvSpPr>
        <p:spPr bwMode="auto">
          <a:xfrm>
            <a:off x="25272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17646130-6BD1-7243-881F-A3D776D7FE04}"/>
              </a:ext>
            </a:extLst>
          </p:cNvPr>
          <p:cNvSpPr>
            <a:spLocks/>
          </p:cNvSpPr>
          <p:nvPr/>
        </p:nvSpPr>
        <p:spPr bwMode="auto">
          <a:xfrm>
            <a:off x="26781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D83A460-A073-C648-9F6D-901192319178}"/>
              </a:ext>
            </a:extLst>
          </p:cNvPr>
          <p:cNvSpPr>
            <a:spLocks/>
          </p:cNvSpPr>
          <p:nvPr/>
        </p:nvSpPr>
        <p:spPr bwMode="auto">
          <a:xfrm>
            <a:off x="28289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3BB640F1-500D-0B4D-B28A-3C969E3F7C5B}"/>
              </a:ext>
            </a:extLst>
          </p:cNvPr>
          <p:cNvSpPr>
            <a:spLocks/>
          </p:cNvSpPr>
          <p:nvPr/>
        </p:nvSpPr>
        <p:spPr bwMode="auto">
          <a:xfrm>
            <a:off x="29797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3CAC20B-0563-D444-98EF-69E335AABC93}"/>
              </a:ext>
            </a:extLst>
          </p:cNvPr>
          <p:cNvSpPr>
            <a:spLocks/>
          </p:cNvSpPr>
          <p:nvPr/>
        </p:nvSpPr>
        <p:spPr bwMode="auto">
          <a:xfrm>
            <a:off x="31305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01D2819-D72E-834E-848C-CAAD54316D2B}"/>
              </a:ext>
            </a:extLst>
          </p:cNvPr>
          <p:cNvSpPr>
            <a:spLocks/>
          </p:cNvSpPr>
          <p:nvPr/>
        </p:nvSpPr>
        <p:spPr bwMode="auto">
          <a:xfrm>
            <a:off x="32813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732FF62-7A05-AA47-9269-B02A05A7663A}"/>
              </a:ext>
            </a:extLst>
          </p:cNvPr>
          <p:cNvSpPr>
            <a:spLocks/>
          </p:cNvSpPr>
          <p:nvPr/>
        </p:nvSpPr>
        <p:spPr bwMode="auto">
          <a:xfrm>
            <a:off x="34321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7DB0A51-F595-6943-8C59-88B3F29BD1A1}"/>
              </a:ext>
            </a:extLst>
          </p:cNvPr>
          <p:cNvSpPr>
            <a:spLocks/>
          </p:cNvSpPr>
          <p:nvPr/>
        </p:nvSpPr>
        <p:spPr bwMode="auto">
          <a:xfrm>
            <a:off x="35829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4A259313-686D-6545-A08E-5E176D4D231E}"/>
              </a:ext>
            </a:extLst>
          </p:cNvPr>
          <p:cNvSpPr>
            <a:spLocks/>
          </p:cNvSpPr>
          <p:nvPr/>
        </p:nvSpPr>
        <p:spPr bwMode="auto">
          <a:xfrm>
            <a:off x="37337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40C63A2-4119-6241-B865-D9F584020887}"/>
              </a:ext>
            </a:extLst>
          </p:cNvPr>
          <p:cNvSpPr>
            <a:spLocks/>
          </p:cNvSpPr>
          <p:nvPr/>
        </p:nvSpPr>
        <p:spPr bwMode="auto">
          <a:xfrm>
            <a:off x="38846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55729B9-F1F4-144B-9960-7043553ED768}"/>
              </a:ext>
            </a:extLst>
          </p:cNvPr>
          <p:cNvSpPr>
            <a:spLocks/>
          </p:cNvSpPr>
          <p:nvPr/>
        </p:nvSpPr>
        <p:spPr bwMode="auto">
          <a:xfrm>
            <a:off x="40354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203E263-A3A4-A74F-A97A-7E6586E9C50D}"/>
              </a:ext>
            </a:extLst>
          </p:cNvPr>
          <p:cNvSpPr>
            <a:spLocks/>
          </p:cNvSpPr>
          <p:nvPr/>
        </p:nvSpPr>
        <p:spPr bwMode="auto">
          <a:xfrm>
            <a:off x="41862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BB6CA67-1E5A-DC41-BB80-B39EB29DD992}"/>
              </a:ext>
            </a:extLst>
          </p:cNvPr>
          <p:cNvSpPr>
            <a:spLocks/>
          </p:cNvSpPr>
          <p:nvPr/>
        </p:nvSpPr>
        <p:spPr bwMode="auto">
          <a:xfrm>
            <a:off x="43370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96D45AEC-E4A7-B54E-947D-5D82A92F7651}"/>
              </a:ext>
            </a:extLst>
          </p:cNvPr>
          <p:cNvSpPr>
            <a:spLocks/>
          </p:cNvSpPr>
          <p:nvPr/>
        </p:nvSpPr>
        <p:spPr bwMode="auto">
          <a:xfrm>
            <a:off x="44878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DE10920D-1DEF-A749-B774-F2ABB7E9C6D5}"/>
              </a:ext>
            </a:extLst>
          </p:cNvPr>
          <p:cNvSpPr>
            <a:spLocks/>
          </p:cNvSpPr>
          <p:nvPr/>
        </p:nvSpPr>
        <p:spPr bwMode="auto">
          <a:xfrm>
            <a:off x="4638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9348E75A-79F1-7041-9F40-A1D965C65CC7}"/>
              </a:ext>
            </a:extLst>
          </p:cNvPr>
          <p:cNvSpPr>
            <a:spLocks/>
          </p:cNvSpPr>
          <p:nvPr/>
        </p:nvSpPr>
        <p:spPr bwMode="auto">
          <a:xfrm>
            <a:off x="4789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95B00C48-2987-7A43-9A91-3BC4B69276D4}"/>
              </a:ext>
            </a:extLst>
          </p:cNvPr>
          <p:cNvSpPr>
            <a:spLocks/>
          </p:cNvSpPr>
          <p:nvPr/>
        </p:nvSpPr>
        <p:spPr bwMode="auto">
          <a:xfrm>
            <a:off x="49402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E9DFF77-F905-164B-8A93-D673A079D447}"/>
              </a:ext>
            </a:extLst>
          </p:cNvPr>
          <p:cNvSpPr>
            <a:spLocks/>
          </p:cNvSpPr>
          <p:nvPr/>
        </p:nvSpPr>
        <p:spPr bwMode="auto">
          <a:xfrm>
            <a:off x="50911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FDEDDF6-8AF6-364F-98CC-507A08124713}"/>
              </a:ext>
            </a:extLst>
          </p:cNvPr>
          <p:cNvSpPr>
            <a:spLocks/>
          </p:cNvSpPr>
          <p:nvPr/>
        </p:nvSpPr>
        <p:spPr bwMode="auto">
          <a:xfrm>
            <a:off x="52419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153ECB1E-4DB5-A94C-A85F-E774CFBC0DC3}"/>
              </a:ext>
            </a:extLst>
          </p:cNvPr>
          <p:cNvSpPr>
            <a:spLocks/>
          </p:cNvSpPr>
          <p:nvPr/>
        </p:nvSpPr>
        <p:spPr bwMode="auto">
          <a:xfrm>
            <a:off x="53927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4AD536E7-5FA5-A946-BA4E-0197BAB335EF}"/>
              </a:ext>
            </a:extLst>
          </p:cNvPr>
          <p:cNvSpPr>
            <a:spLocks/>
          </p:cNvSpPr>
          <p:nvPr/>
        </p:nvSpPr>
        <p:spPr bwMode="auto">
          <a:xfrm>
            <a:off x="55435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89BE3DD-D371-5C45-8635-A001684207C1}"/>
              </a:ext>
            </a:extLst>
          </p:cNvPr>
          <p:cNvSpPr>
            <a:spLocks/>
          </p:cNvSpPr>
          <p:nvPr/>
        </p:nvSpPr>
        <p:spPr bwMode="auto">
          <a:xfrm>
            <a:off x="56943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6AA6938-44D0-0D4D-9CD6-ADCAA1E37EEA}"/>
              </a:ext>
            </a:extLst>
          </p:cNvPr>
          <p:cNvSpPr>
            <a:spLocks/>
          </p:cNvSpPr>
          <p:nvPr/>
        </p:nvSpPr>
        <p:spPr bwMode="auto">
          <a:xfrm>
            <a:off x="58451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77A15354-B288-A447-93FB-F455E9FAFA31}"/>
              </a:ext>
            </a:extLst>
          </p:cNvPr>
          <p:cNvSpPr>
            <a:spLocks/>
          </p:cNvSpPr>
          <p:nvPr/>
        </p:nvSpPr>
        <p:spPr bwMode="auto">
          <a:xfrm>
            <a:off x="59959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8AA2604-B979-0140-968A-7EC8CE937F97}"/>
              </a:ext>
            </a:extLst>
          </p:cNvPr>
          <p:cNvSpPr>
            <a:spLocks/>
          </p:cNvSpPr>
          <p:nvPr/>
        </p:nvSpPr>
        <p:spPr bwMode="auto">
          <a:xfrm>
            <a:off x="61467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22CBEDDE-5ED4-AA4A-B9A1-CFD0E5827425}"/>
              </a:ext>
            </a:extLst>
          </p:cNvPr>
          <p:cNvSpPr>
            <a:spLocks/>
          </p:cNvSpPr>
          <p:nvPr/>
        </p:nvSpPr>
        <p:spPr bwMode="auto">
          <a:xfrm>
            <a:off x="62976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96058F1-1B01-9940-A64A-3F766F62BA19}"/>
              </a:ext>
            </a:extLst>
          </p:cNvPr>
          <p:cNvSpPr>
            <a:spLocks/>
          </p:cNvSpPr>
          <p:nvPr/>
        </p:nvSpPr>
        <p:spPr bwMode="auto">
          <a:xfrm>
            <a:off x="64484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E9BFEB0-6297-8A48-A1CB-CD77F7F8D740}"/>
              </a:ext>
            </a:extLst>
          </p:cNvPr>
          <p:cNvSpPr>
            <a:spLocks/>
          </p:cNvSpPr>
          <p:nvPr/>
        </p:nvSpPr>
        <p:spPr bwMode="auto">
          <a:xfrm>
            <a:off x="65992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C91F141-ECFB-134B-8D78-89121F0219F6}"/>
              </a:ext>
            </a:extLst>
          </p:cNvPr>
          <p:cNvSpPr>
            <a:spLocks/>
          </p:cNvSpPr>
          <p:nvPr/>
        </p:nvSpPr>
        <p:spPr bwMode="auto">
          <a:xfrm>
            <a:off x="67500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781DA7B-C239-C849-8C11-E5EEB2BD94F8}"/>
              </a:ext>
            </a:extLst>
          </p:cNvPr>
          <p:cNvSpPr>
            <a:spLocks/>
          </p:cNvSpPr>
          <p:nvPr/>
        </p:nvSpPr>
        <p:spPr bwMode="auto">
          <a:xfrm>
            <a:off x="69008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8225527F-6EA7-A346-B9D8-6C892A279304}"/>
              </a:ext>
            </a:extLst>
          </p:cNvPr>
          <p:cNvSpPr>
            <a:spLocks/>
          </p:cNvSpPr>
          <p:nvPr/>
        </p:nvSpPr>
        <p:spPr bwMode="auto">
          <a:xfrm>
            <a:off x="7051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94B92E68-D120-E745-A95D-7C082BCBD1AE}"/>
              </a:ext>
            </a:extLst>
          </p:cNvPr>
          <p:cNvSpPr>
            <a:spLocks/>
          </p:cNvSpPr>
          <p:nvPr/>
        </p:nvSpPr>
        <p:spPr bwMode="auto">
          <a:xfrm>
            <a:off x="7202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9DDF732-261D-F94C-AFE7-D6A71DFD93CF}"/>
              </a:ext>
            </a:extLst>
          </p:cNvPr>
          <p:cNvSpPr>
            <a:spLocks/>
          </p:cNvSpPr>
          <p:nvPr/>
        </p:nvSpPr>
        <p:spPr bwMode="auto">
          <a:xfrm>
            <a:off x="25272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D9245055-6945-5C41-A105-5AD3F5C70491}"/>
              </a:ext>
            </a:extLst>
          </p:cNvPr>
          <p:cNvSpPr>
            <a:spLocks/>
          </p:cNvSpPr>
          <p:nvPr/>
        </p:nvSpPr>
        <p:spPr bwMode="auto">
          <a:xfrm>
            <a:off x="26781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9B790C43-BD7D-6542-B459-4BDEAAD49BDC}"/>
              </a:ext>
            </a:extLst>
          </p:cNvPr>
          <p:cNvSpPr>
            <a:spLocks/>
          </p:cNvSpPr>
          <p:nvPr/>
        </p:nvSpPr>
        <p:spPr bwMode="auto">
          <a:xfrm>
            <a:off x="28289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1C43B953-BA72-444A-A5B5-E4491911E2BA}"/>
              </a:ext>
            </a:extLst>
          </p:cNvPr>
          <p:cNvSpPr>
            <a:spLocks/>
          </p:cNvSpPr>
          <p:nvPr/>
        </p:nvSpPr>
        <p:spPr bwMode="auto">
          <a:xfrm>
            <a:off x="29797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30012558-938B-DC4B-99D2-E5F835D4F111}"/>
              </a:ext>
            </a:extLst>
          </p:cNvPr>
          <p:cNvSpPr>
            <a:spLocks/>
          </p:cNvSpPr>
          <p:nvPr/>
        </p:nvSpPr>
        <p:spPr bwMode="auto">
          <a:xfrm>
            <a:off x="31305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D30C8F4E-BDC2-A14E-81B3-FCA304F59E0B}"/>
              </a:ext>
            </a:extLst>
          </p:cNvPr>
          <p:cNvSpPr>
            <a:spLocks/>
          </p:cNvSpPr>
          <p:nvPr/>
        </p:nvSpPr>
        <p:spPr bwMode="auto">
          <a:xfrm>
            <a:off x="32813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9CD376D0-C797-3D4B-B16D-5CD46C69E005}"/>
              </a:ext>
            </a:extLst>
          </p:cNvPr>
          <p:cNvSpPr>
            <a:spLocks/>
          </p:cNvSpPr>
          <p:nvPr/>
        </p:nvSpPr>
        <p:spPr bwMode="auto">
          <a:xfrm>
            <a:off x="34321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46FAE3C7-CFB0-334A-8214-AD2D5CE988FB}"/>
              </a:ext>
            </a:extLst>
          </p:cNvPr>
          <p:cNvSpPr>
            <a:spLocks/>
          </p:cNvSpPr>
          <p:nvPr/>
        </p:nvSpPr>
        <p:spPr bwMode="auto">
          <a:xfrm>
            <a:off x="35829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743F69D4-5EFA-6E46-8C11-1CBF71B80115}"/>
              </a:ext>
            </a:extLst>
          </p:cNvPr>
          <p:cNvSpPr>
            <a:spLocks/>
          </p:cNvSpPr>
          <p:nvPr/>
        </p:nvSpPr>
        <p:spPr bwMode="auto">
          <a:xfrm>
            <a:off x="37337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C5659DC1-AADB-E643-B368-564D9C14E4CA}"/>
              </a:ext>
            </a:extLst>
          </p:cNvPr>
          <p:cNvSpPr>
            <a:spLocks/>
          </p:cNvSpPr>
          <p:nvPr/>
        </p:nvSpPr>
        <p:spPr bwMode="auto">
          <a:xfrm>
            <a:off x="38846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4689283B-FFF8-754E-A1E8-7E6CAF1D23B8}"/>
              </a:ext>
            </a:extLst>
          </p:cNvPr>
          <p:cNvSpPr>
            <a:spLocks/>
          </p:cNvSpPr>
          <p:nvPr/>
        </p:nvSpPr>
        <p:spPr bwMode="auto">
          <a:xfrm>
            <a:off x="40354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4BB34E08-B1EF-5849-8507-B1FF6D5DC1CA}"/>
              </a:ext>
            </a:extLst>
          </p:cNvPr>
          <p:cNvSpPr>
            <a:spLocks/>
          </p:cNvSpPr>
          <p:nvPr/>
        </p:nvSpPr>
        <p:spPr bwMode="auto">
          <a:xfrm>
            <a:off x="41862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EA73710-32A5-2641-863E-500C724EE2E0}"/>
              </a:ext>
            </a:extLst>
          </p:cNvPr>
          <p:cNvSpPr>
            <a:spLocks/>
          </p:cNvSpPr>
          <p:nvPr/>
        </p:nvSpPr>
        <p:spPr bwMode="auto">
          <a:xfrm>
            <a:off x="43370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9CEBE32A-768E-0348-A328-BC3D3C76893E}"/>
              </a:ext>
            </a:extLst>
          </p:cNvPr>
          <p:cNvSpPr>
            <a:spLocks/>
          </p:cNvSpPr>
          <p:nvPr/>
        </p:nvSpPr>
        <p:spPr bwMode="auto">
          <a:xfrm>
            <a:off x="44878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4F7A886-2593-A542-8F13-1D012DE0FBF9}"/>
              </a:ext>
            </a:extLst>
          </p:cNvPr>
          <p:cNvSpPr>
            <a:spLocks/>
          </p:cNvSpPr>
          <p:nvPr/>
        </p:nvSpPr>
        <p:spPr bwMode="auto">
          <a:xfrm>
            <a:off x="46386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B7A50053-78A4-B74A-AA69-15A74063CB69}"/>
              </a:ext>
            </a:extLst>
          </p:cNvPr>
          <p:cNvSpPr>
            <a:spLocks/>
          </p:cNvSpPr>
          <p:nvPr/>
        </p:nvSpPr>
        <p:spPr bwMode="auto">
          <a:xfrm>
            <a:off x="47894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56A48894-E411-D341-9955-059F2664B53B}"/>
              </a:ext>
            </a:extLst>
          </p:cNvPr>
          <p:cNvSpPr>
            <a:spLocks/>
          </p:cNvSpPr>
          <p:nvPr/>
        </p:nvSpPr>
        <p:spPr bwMode="auto">
          <a:xfrm>
            <a:off x="49402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DDC1FA63-DC79-7945-9289-D6B68C751104}"/>
              </a:ext>
            </a:extLst>
          </p:cNvPr>
          <p:cNvSpPr>
            <a:spLocks/>
          </p:cNvSpPr>
          <p:nvPr/>
        </p:nvSpPr>
        <p:spPr bwMode="auto">
          <a:xfrm>
            <a:off x="50911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89F01B77-F9F6-2A43-95B7-345B5DDDCE06}"/>
              </a:ext>
            </a:extLst>
          </p:cNvPr>
          <p:cNvSpPr>
            <a:spLocks/>
          </p:cNvSpPr>
          <p:nvPr/>
        </p:nvSpPr>
        <p:spPr bwMode="auto">
          <a:xfrm>
            <a:off x="52419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F402BAF5-50BD-F645-9138-3DD8948480EC}"/>
              </a:ext>
            </a:extLst>
          </p:cNvPr>
          <p:cNvSpPr>
            <a:spLocks/>
          </p:cNvSpPr>
          <p:nvPr/>
        </p:nvSpPr>
        <p:spPr bwMode="auto">
          <a:xfrm>
            <a:off x="53927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A605CC44-6C6E-C947-8664-11194B6B8FAD}"/>
              </a:ext>
            </a:extLst>
          </p:cNvPr>
          <p:cNvSpPr>
            <a:spLocks/>
          </p:cNvSpPr>
          <p:nvPr/>
        </p:nvSpPr>
        <p:spPr bwMode="auto">
          <a:xfrm>
            <a:off x="55435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97DAB499-37BA-E943-AC3C-25C449DA3EC5}"/>
              </a:ext>
            </a:extLst>
          </p:cNvPr>
          <p:cNvSpPr>
            <a:spLocks/>
          </p:cNvSpPr>
          <p:nvPr/>
        </p:nvSpPr>
        <p:spPr bwMode="auto">
          <a:xfrm>
            <a:off x="56943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68480281-5A5A-2E4C-AB4A-8DE61BC3312C}"/>
              </a:ext>
            </a:extLst>
          </p:cNvPr>
          <p:cNvSpPr>
            <a:spLocks/>
          </p:cNvSpPr>
          <p:nvPr/>
        </p:nvSpPr>
        <p:spPr bwMode="auto">
          <a:xfrm>
            <a:off x="58451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6276D699-565A-DD41-8798-C3DFE42DBC4C}"/>
              </a:ext>
            </a:extLst>
          </p:cNvPr>
          <p:cNvSpPr>
            <a:spLocks/>
          </p:cNvSpPr>
          <p:nvPr/>
        </p:nvSpPr>
        <p:spPr bwMode="auto">
          <a:xfrm>
            <a:off x="59959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1FE84C40-4357-9A47-A9D7-211AD6018C6D}"/>
              </a:ext>
            </a:extLst>
          </p:cNvPr>
          <p:cNvSpPr>
            <a:spLocks/>
          </p:cNvSpPr>
          <p:nvPr/>
        </p:nvSpPr>
        <p:spPr bwMode="auto">
          <a:xfrm>
            <a:off x="61467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0AD642A0-D181-A947-AE6C-7831B91320FB}"/>
              </a:ext>
            </a:extLst>
          </p:cNvPr>
          <p:cNvSpPr>
            <a:spLocks/>
          </p:cNvSpPr>
          <p:nvPr/>
        </p:nvSpPr>
        <p:spPr bwMode="auto">
          <a:xfrm>
            <a:off x="62976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A0D4AFC-32F4-1441-9E65-20D5CAE0008D}"/>
              </a:ext>
            </a:extLst>
          </p:cNvPr>
          <p:cNvSpPr>
            <a:spLocks/>
          </p:cNvSpPr>
          <p:nvPr/>
        </p:nvSpPr>
        <p:spPr bwMode="auto">
          <a:xfrm>
            <a:off x="64484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50BC64A0-B4EF-4740-8D82-B9FA7049FCC2}"/>
              </a:ext>
            </a:extLst>
          </p:cNvPr>
          <p:cNvSpPr>
            <a:spLocks/>
          </p:cNvSpPr>
          <p:nvPr/>
        </p:nvSpPr>
        <p:spPr bwMode="auto">
          <a:xfrm>
            <a:off x="65992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BCA31D45-4F44-2B43-912D-2498D081537D}"/>
              </a:ext>
            </a:extLst>
          </p:cNvPr>
          <p:cNvSpPr>
            <a:spLocks/>
          </p:cNvSpPr>
          <p:nvPr/>
        </p:nvSpPr>
        <p:spPr bwMode="auto">
          <a:xfrm>
            <a:off x="67500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6AA812AA-A962-3E4E-9CA3-6EE5B58D3A3B}"/>
              </a:ext>
            </a:extLst>
          </p:cNvPr>
          <p:cNvSpPr>
            <a:spLocks/>
          </p:cNvSpPr>
          <p:nvPr/>
        </p:nvSpPr>
        <p:spPr bwMode="auto">
          <a:xfrm>
            <a:off x="69008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0214DB9-D4BC-E445-B1E1-8894ED2D37ED}"/>
              </a:ext>
            </a:extLst>
          </p:cNvPr>
          <p:cNvSpPr>
            <a:spLocks/>
          </p:cNvSpPr>
          <p:nvPr/>
        </p:nvSpPr>
        <p:spPr bwMode="auto">
          <a:xfrm>
            <a:off x="26828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D1465D27-25CE-3743-AEB0-713B3D4285CA}"/>
              </a:ext>
            </a:extLst>
          </p:cNvPr>
          <p:cNvSpPr>
            <a:spLocks/>
          </p:cNvSpPr>
          <p:nvPr/>
        </p:nvSpPr>
        <p:spPr bwMode="auto">
          <a:xfrm>
            <a:off x="28336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D894C27-16D4-9845-BF96-9BA9AA2E577C}"/>
              </a:ext>
            </a:extLst>
          </p:cNvPr>
          <p:cNvSpPr>
            <a:spLocks/>
          </p:cNvSpPr>
          <p:nvPr/>
        </p:nvSpPr>
        <p:spPr bwMode="auto">
          <a:xfrm>
            <a:off x="29844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42AD9897-7DDC-D542-A171-382C872E0795}"/>
              </a:ext>
            </a:extLst>
          </p:cNvPr>
          <p:cNvSpPr>
            <a:spLocks/>
          </p:cNvSpPr>
          <p:nvPr/>
        </p:nvSpPr>
        <p:spPr bwMode="auto">
          <a:xfrm>
            <a:off x="31353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1E083CAA-769E-9740-A943-805E0933E909}"/>
              </a:ext>
            </a:extLst>
          </p:cNvPr>
          <p:cNvSpPr>
            <a:spLocks/>
          </p:cNvSpPr>
          <p:nvPr/>
        </p:nvSpPr>
        <p:spPr bwMode="auto">
          <a:xfrm>
            <a:off x="32861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C7D99FA-9F68-0D49-94EC-84B6C300D458}"/>
              </a:ext>
            </a:extLst>
          </p:cNvPr>
          <p:cNvSpPr>
            <a:spLocks/>
          </p:cNvSpPr>
          <p:nvPr/>
        </p:nvSpPr>
        <p:spPr bwMode="auto">
          <a:xfrm>
            <a:off x="34369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77A222E8-6FD6-BD4F-B0BF-33E817782990}"/>
              </a:ext>
            </a:extLst>
          </p:cNvPr>
          <p:cNvSpPr>
            <a:spLocks/>
          </p:cNvSpPr>
          <p:nvPr/>
        </p:nvSpPr>
        <p:spPr bwMode="auto">
          <a:xfrm>
            <a:off x="35877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1BEB0AF7-CAF2-2844-87EA-A0CE1E9DC73E}"/>
              </a:ext>
            </a:extLst>
          </p:cNvPr>
          <p:cNvSpPr>
            <a:spLocks/>
          </p:cNvSpPr>
          <p:nvPr/>
        </p:nvSpPr>
        <p:spPr bwMode="auto">
          <a:xfrm>
            <a:off x="37385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FF7E8ABA-D25C-EF4D-BDFC-0ECE8A2B731A}"/>
              </a:ext>
            </a:extLst>
          </p:cNvPr>
          <p:cNvSpPr>
            <a:spLocks/>
          </p:cNvSpPr>
          <p:nvPr/>
        </p:nvSpPr>
        <p:spPr bwMode="auto">
          <a:xfrm>
            <a:off x="38893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E73D3EE-13C9-1B4E-8298-B4BFB2F2CE85}"/>
              </a:ext>
            </a:extLst>
          </p:cNvPr>
          <p:cNvSpPr>
            <a:spLocks/>
          </p:cNvSpPr>
          <p:nvPr/>
        </p:nvSpPr>
        <p:spPr bwMode="auto">
          <a:xfrm>
            <a:off x="40401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75478581-E1F8-9D4A-9EEA-64A18F90A14E}"/>
              </a:ext>
            </a:extLst>
          </p:cNvPr>
          <p:cNvSpPr>
            <a:spLocks/>
          </p:cNvSpPr>
          <p:nvPr/>
        </p:nvSpPr>
        <p:spPr bwMode="auto">
          <a:xfrm>
            <a:off x="41909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8F04965E-092D-DA4D-916F-86D6612B8210}"/>
              </a:ext>
            </a:extLst>
          </p:cNvPr>
          <p:cNvSpPr>
            <a:spLocks/>
          </p:cNvSpPr>
          <p:nvPr/>
        </p:nvSpPr>
        <p:spPr bwMode="auto">
          <a:xfrm>
            <a:off x="43418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E34B687-5D20-C340-9523-91512F4D128A}"/>
              </a:ext>
            </a:extLst>
          </p:cNvPr>
          <p:cNvSpPr>
            <a:spLocks/>
          </p:cNvSpPr>
          <p:nvPr/>
        </p:nvSpPr>
        <p:spPr bwMode="auto">
          <a:xfrm>
            <a:off x="44926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611D263-05A5-AA42-92CB-18D57B568649}"/>
              </a:ext>
            </a:extLst>
          </p:cNvPr>
          <p:cNvSpPr>
            <a:spLocks/>
          </p:cNvSpPr>
          <p:nvPr/>
        </p:nvSpPr>
        <p:spPr bwMode="auto">
          <a:xfrm>
            <a:off x="46434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E31D7178-F16F-944E-8C6F-644221A4A9CB}"/>
              </a:ext>
            </a:extLst>
          </p:cNvPr>
          <p:cNvSpPr>
            <a:spLocks/>
          </p:cNvSpPr>
          <p:nvPr/>
        </p:nvSpPr>
        <p:spPr bwMode="auto">
          <a:xfrm>
            <a:off x="47942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B87854E-C97F-374B-AAEB-02C98410D874}"/>
              </a:ext>
            </a:extLst>
          </p:cNvPr>
          <p:cNvSpPr>
            <a:spLocks/>
          </p:cNvSpPr>
          <p:nvPr/>
        </p:nvSpPr>
        <p:spPr bwMode="auto">
          <a:xfrm>
            <a:off x="49450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9D359E33-1F91-9D48-AAC4-7EDD4C8538E7}"/>
              </a:ext>
            </a:extLst>
          </p:cNvPr>
          <p:cNvSpPr>
            <a:spLocks/>
          </p:cNvSpPr>
          <p:nvPr/>
        </p:nvSpPr>
        <p:spPr bwMode="auto">
          <a:xfrm>
            <a:off x="50958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3F059045-A9D5-4D47-89F2-6F4C8B81C956}"/>
              </a:ext>
            </a:extLst>
          </p:cNvPr>
          <p:cNvSpPr>
            <a:spLocks/>
          </p:cNvSpPr>
          <p:nvPr/>
        </p:nvSpPr>
        <p:spPr bwMode="auto">
          <a:xfrm>
            <a:off x="52466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5B129F51-E7E6-4F4F-93FE-1B0F528F005E}"/>
              </a:ext>
            </a:extLst>
          </p:cNvPr>
          <p:cNvSpPr>
            <a:spLocks/>
          </p:cNvSpPr>
          <p:nvPr/>
        </p:nvSpPr>
        <p:spPr bwMode="auto">
          <a:xfrm>
            <a:off x="53974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BC31D16-29E0-8045-BE76-5F7BA377E827}"/>
              </a:ext>
            </a:extLst>
          </p:cNvPr>
          <p:cNvSpPr>
            <a:spLocks/>
          </p:cNvSpPr>
          <p:nvPr/>
        </p:nvSpPr>
        <p:spPr bwMode="auto">
          <a:xfrm>
            <a:off x="55483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CB95AA0B-BA1C-754F-9672-207FDB77AA69}"/>
              </a:ext>
            </a:extLst>
          </p:cNvPr>
          <p:cNvSpPr>
            <a:spLocks/>
          </p:cNvSpPr>
          <p:nvPr/>
        </p:nvSpPr>
        <p:spPr bwMode="auto">
          <a:xfrm>
            <a:off x="56991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0EB334AC-B250-B447-A8E4-029EF7F5FD3D}"/>
              </a:ext>
            </a:extLst>
          </p:cNvPr>
          <p:cNvSpPr>
            <a:spLocks/>
          </p:cNvSpPr>
          <p:nvPr/>
        </p:nvSpPr>
        <p:spPr bwMode="auto">
          <a:xfrm>
            <a:off x="58499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CC365F0-8D58-FA42-A75E-32D75AC19711}"/>
              </a:ext>
            </a:extLst>
          </p:cNvPr>
          <p:cNvSpPr>
            <a:spLocks/>
          </p:cNvSpPr>
          <p:nvPr/>
        </p:nvSpPr>
        <p:spPr bwMode="auto">
          <a:xfrm>
            <a:off x="60007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67F4F5-FC84-9C4E-9D0F-7F1610216779}"/>
              </a:ext>
            </a:extLst>
          </p:cNvPr>
          <p:cNvSpPr>
            <a:spLocks/>
          </p:cNvSpPr>
          <p:nvPr/>
        </p:nvSpPr>
        <p:spPr bwMode="auto">
          <a:xfrm>
            <a:off x="61515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837C7E-CBA3-184D-B309-9764EEF8472D}"/>
              </a:ext>
            </a:extLst>
          </p:cNvPr>
          <p:cNvSpPr>
            <a:spLocks/>
          </p:cNvSpPr>
          <p:nvPr/>
        </p:nvSpPr>
        <p:spPr bwMode="auto">
          <a:xfrm>
            <a:off x="63023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B1D7C505-1BDA-9F45-A1F2-C53A9B4707EB}"/>
              </a:ext>
            </a:extLst>
          </p:cNvPr>
          <p:cNvSpPr>
            <a:spLocks/>
          </p:cNvSpPr>
          <p:nvPr/>
        </p:nvSpPr>
        <p:spPr bwMode="auto">
          <a:xfrm>
            <a:off x="31400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1C6F9C9-90BE-F84C-BAB4-4427EC084C8F}"/>
              </a:ext>
            </a:extLst>
          </p:cNvPr>
          <p:cNvSpPr>
            <a:spLocks/>
          </p:cNvSpPr>
          <p:nvPr/>
        </p:nvSpPr>
        <p:spPr bwMode="auto">
          <a:xfrm>
            <a:off x="32908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8638925-88A4-7A46-942B-F21EF56A3ED1}"/>
              </a:ext>
            </a:extLst>
          </p:cNvPr>
          <p:cNvSpPr>
            <a:spLocks/>
          </p:cNvSpPr>
          <p:nvPr/>
        </p:nvSpPr>
        <p:spPr bwMode="auto">
          <a:xfrm>
            <a:off x="34416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7E983F7F-BDD7-2B4D-8E9E-846E546AF692}"/>
              </a:ext>
            </a:extLst>
          </p:cNvPr>
          <p:cNvSpPr>
            <a:spLocks/>
          </p:cNvSpPr>
          <p:nvPr/>
        </p:nvSpPr>
        <p:spPr bwMode="auto">
          <a:xfrm>
            <a:off x="359251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5F0C79E1-52FB-4A4F-906E-879DE398A353}"/>
              </a:ext>
            </a:extLst>
          </p:cNvPr>
          <p:cNvSpPr>
            <a:spLocks/>
          </p:cNvSpPr>
          <p:nvPr/>
        </p:nvSpPr>
        <p:spPr bwMode="auto">
          <a:xfrm>
            <a:off x="374332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A22CC34-E72C-9C45-8471-B3C1C64E214F}"/>
              </a:ext>
            </a:extLst>
          </p:cNvPr>
          <p:cNvSpPr>
            <a:spLocks/>
          </p:cNvSpPr>
          <p:nvPr/>
        </p:nvSpPr>
        <p:spPr bwMode="auto">
          <a:xfrm>
            <a:off x="389413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D70B557C-83B6-C041-B15D-E31B3F9B523B}"/>
              </a:ext>
            </a:extLst>
          </p:cNvPr>
          <p:cNvSpPr>
            <a:spLocks/>
          </p:cNvSpPr>
          <p:nvPr/>
        </p:nvSpPr>
        <p:spPr bwMode="auto">
          <a:xfrm>
            <a:off x="404494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F369D41B-9753-6942-A7C5-D246A89F7996}"/>
              </a:ext>
            </a:extLst>
          </p:cNvPr>
          <p:cNvSpPr>
            <a:spLocks/>
          </p:cNvSpPr>
          <p:nvPr/>
        </p:nvSpPr>
        <p:spPr bwMode="auto">
          <a:xfrm>
            <a:off x="419576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09FAD528-2040-1349-A031-B8475A85D713}"/>
              </a:ext>
            </a:extLst>
          </p:cNvPr>
          <p:cNvSpPr>
            <a:spLocks/>
          </p:cNvSpPr>
          <p:nvPr/>
        </p:nvSpPr>
        <p:spPr bwMode="auto">
          <a:xfrm>
            <a:off x="43465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8F8FF811-81FB-9F40-BEFC-DA24C8B6A27F}"/>
              </a:ext>
            </a:extLst>
          </p:cNvPr>
          <p:cNvSpPr>
            <a:spLocks/>
          </p:cNvSpPr>
          <p:nvPr/>
        </p:nvSpPr>
        <p:spPr bwMode="auto">
          <a:xfrm>
            <a:off x="44973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5525CC23-B831-2D4B-8474-8962E6B97559}"/>
              </a:ext>
            </a:extLst>
          </p:cNvPr>
          <p:cNvSpPr>
            <a:spLocks/>
          </p:cNvSpPr>
          <p:nvPr/>
        </p:nvSpPr>
        <p:spPr bwMode="auto">
          <a:xfrm>
            <a:off x="46481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4F3618E4-039A-AF4D-8321-CABAC22291F4}"/>
              </a:ext>
            </a:extLst>
          </p:cNvPr>
          <p:cNvSpPr>
            <a:spLocks/>
          </p:cNvSpPr>
          <p:nvPr/>
        </p:nvSpPr>
        <p:spPr bwMode="auto">
          <a:xfrm>
            <a:off x="479901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07F62B44-3B24-0749-9BA9-08E7E883BDE4}"/>
              </a:ext>
            </a:extLst>
          </p:cNvPr>
          <p:cNvSpPr>
            <a:spLocks/>
          </p:cNvSpPr>
          <p:nvPr/>
        </p:nvSpPr>
        <p:spPr bwMode="auto">
          <a:xfrm>
            <a:off x="494982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28B2BE36-2DE7-5249-92BD-1D9E4F0C3978}"/>
              </a:ext>
            </a:extLst>
          </p:cNvPr>
          <p:cNvSpPr>
            <a:spLocks/>
          </p:cNvSpPr>
          <p:nvPr/>
        </p:nvSpPr>
        <p:spPr bwMode="auto">
          <a:xfrm>
            <a:off x="510063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72834038-FB83-C44A-9C1C-2418E2E67E73}"/>
              </a:ext>
            </a:extLst>
          </p:cNvPr>
          <p:cNvSpPr>
            <a:spLocks/>
          </p:cNvSpPr>
          <p:nvPr/>
        </p:nvSpPr>
        <p:spPr bwMode="auto">
          <a:xfrm>
            <a:off x="525144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54A7967B-B9B5-9541-95EB-AA872A54E987}"/>
              </a:ext>
            </a:extLst>
          </p:cNvPr>
          <p:cNvSpPr>
            <a:spLocks/>
          </p:cNvSpPr>
          <p:nvPr/>
        </p:nvSpPr>
        <p:spPr bwMode="auto">
          <a:xfrm>
            <a:off x="540226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B0B9379D-AAD4-D04D-AED1-20F67555866D}"/>
              </a:ext>
            </a:extLst>
          </p:cNvPr>
          <p:cNvSpPr>
            <a:spLocks/>
          </p:cNvSpPr>
          <p:nvPr/>
        </p:nvSpPr>
        <p:spPr bwMode="auto">
          <a:xfrm>
            <a:off x="55530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F827125-BF0C-0642-B743-B9F0242DD0FC}"/>
              </a:ext>
            </a:extLst>
          </p:cNvPr>
          <p:cNvSpPr>
            <a:spLocks/>
          </p:cNvSpPr>
          <p:nvPr/>
        </p:nvSpPr>
        <p:spPr bwMode="auto">
          <a:xfrm>
            <a:off x="57038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B3C10C6E-B57D-D047-829B-1817ECD0F48C}"/>
              </a:ext>
            </a:extLst>
          </p:cNvPr>
          <p:cNvSpPr>
            <a:spLocks/>
          </p:cNvSpPr>
          <p:nvPr/>
        </p:nvSpPr>
        <p:spPr bwMode="auto">
          <a:xfrm>
            <a:off x="58546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C7A03AD7-5F69-1141-AE83-7B45F74AEEAA}"/>
              </a:ext>
            </a:extLst>
          </p:cNvPr>
          <p:cNvSpPr>
            <a:spLocks/>
          </p:cNvSpPr>
          <p:nvPr/>
        </p:nvSpPr>
        <p:spPr bwMode="auto">
          <a:xfrm>
            <a:off x="374967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A93B5944-8FF2-6141-984E-A3311189E863}"/>
              </a:ext>
            </a:extLst>
          </p:cNvPr>
          <p:cNvSpPr>
            <a:spLocks/>
          </p:cNvSpPr>
          <p:nvPr/>
        </p:nvSpPr>
        <p:spPr bwMode="auto">
          <a:xfrm>
            <a:off x="390048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2F9AB840-71F7-D244-9C2D-5CFB224931C2}"/>
              </a:ext>
            </a:extLst>
          </p:cNvPr>
          <p:cNvSpPr>
            <a:spLocks/>
          </p:cNvSpPr>
          <p:nvPr/>
        </p:nvSpPr>
        <p:spPr bwMode="auto">
          <a:xfrm>
            <a:off x="405129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1236B8C1-411A-1A45-9E8E-071D466451A3}"/>
              </a:ext>
            </a:extLst>
          </p:cNvPr>
          <p:cNvSpPr>
            <a:spLocks/>
          </p:cNvSpPr>
          <p:nvPr/>
        </p:nvSpPr>
        <p:spPr bwMode="auto">
          <a:xfrm>
            <a:off x="420211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84CAF69D-3870-F241-AA8C-09C39E1BFB66}"/>
              </a:ext>
            </a:extLst>
          </p:cNvPr>
          <p:cNvSpPr>
            <a:spLocks/>
          </p:cNvSpPr>
          <p:nvPr/>
        </p:nvSpPr>
        <p:spPr bwMode="auto">
          <a:xfrm>
            <a:off x="435292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AD3AFAF0-C68C-0E4B-AEEB-797DFCF9CA35}"/>
              </a:ext>
            </a:extLst>
          </p:cNvPr>
          <p:cNvSpPr>
            <a:spLocks/>
          </p:cNvSpPr>
          <p:nvPr/>
        </p:nvSpPr>
        <p:spPr bwMode="auto">
          <a:xfrm>
            <a:off x="450373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534AE0D8-E842-CA42-9135-F68F0BBA4D58}"/>
              </a:ext>
            </a:extLst>
          </p:cNvPr>
          <p:cNvSpPr>
            <a:spLocks/>
          </p:cNvSpPr>
          <p:nvPr/>
        </p:nvSpPr>
        <p:spPr bwMode="auto">
          <a:xfrm>
            <a:off x="465454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EFA5D489-1F7E-694A-B15E-C7AF8D85B931}"/>
              </a:ext>
            </a:extLst>
          </p:cNvPr>
          <p:cNvSpPr>
            <a:spLocks/>
          </p:cNvSpPr>
          <p:nvPr/>
        </p:nvSpPr>
        <p:spPr bwMode="auto">
          <a:xfrm>
            <a:off x="480536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921109C6-66DC-FE4C-87B9-5C48E975D297}"/>
              </a:ext>
            </a:extLst>
          </p:cNvPr>
          <p:cNvSpPr>
            <a:spLocks/>
          </p:cNvSpPr>
          <p:nvPr/>
        </p:nvSpPr>
        <p:spPr bwMode="auto">
          <a:xfrm>
            <a:off x="495617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8479C94F-91ED-B544-8EB2-0A53DA7FE422}"/>
              </a:ext>
            </a:extLst>
          </p:cNvPr>
          <p:cNvSpPr>
            <a:spLocks/>
          </p:cNvSpPr>
          <p:nvPr/>
        </p:nvSpPr>
        <p:spPr bwMode="auto">
          <a:xfrm>
            <a:off x="510698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9132FDAF-39B7-FC49-A732-611C29791262}"/>
              </a:ext>
            </a:extLst>
          </p:cNvPr>
          <p:cNvSpPr>
            <a:spLocks/>
          </p:cNvSpPr>
          <p:nvPr/>
        </p:nvSpPr>
        <p:spPr bwMode="auto">
          <a:xfrm>
            <a:off x="525779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6DFCC1D0-853E-5844-A6BE-036C3B05339F}"/>
              </a:ext>
            </a:extLst>
          </p:cNvPr>
          <p:cNvSpPr>
            <a:spLocks/>
          </p:cNvSpPr>
          <p:nvPr/>
        </p:nvSpPr>
        <p:spPr bwMode="auto">
          <a:xfrm>
            <a:off x="540861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15BB22E1-EE2B-F74A-80C4-0A649B4A791C}"/>
              </a:ext>
            </a:extLst>
          </p:cNvPr>
          <p:cNvSpPr>
            <a:spLocks/>
          </p:cNvSpPr>
          <p:nvPr/>
        </p:nvSpPr>
        <p:spPr bwMode="auto">
          <a:xfrm>
            <a:off x="555942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A97A12D5-D26D-0041-ACFC-1C8B41C0ADF6}"/>
              </a:ext>
            </a:extLst>
          </p:cNvPr>
          <p:cNvSpPr>
            <a:spLocks/>
          </p:cNvSpPr>
          <p:nvPr/>
        </p:nvSpPr>
        <p:spPr bwMode="auto">
          <a:xfrm>
            <a:off x="571023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D69ABA33-CB83-6A4E-946D-0D5B16F569DF}"/>
              </a:ext>
            </a:extLst>
          </p:cNvPr>
          <p:cNvSpPr>
            <a:spLocks/>
          </p:cNvSpPr>
          <p:nvPr/>
        </p:nvSpPr>
        <p:spPr bwMode="auto">
          <a:xfrm>
            <a:off x="405288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37160469-D256-A746-A2FA-E869C684B7DA}"/>
              </a:ext>
            </a:extLst>
          </p:cNvPr>
          <p:cNvSpPr>
            <a:spLocks/>
          </p:cNvSpPr>
          <p:nvPr/>
        </p:nvSpPr>
        <p:spPr bwMode="auto">
          <a:xfrm>
            <a:off x="420369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516E1FAE-5B5B-B740-A488-2DCAC5024BCC}"/>
              </a:ext>
            </a:extLst>
          </p:cNvPr>
          <p:cNvSpPr>
            <a:spLocks/>
          </p:cNvSpPr>
          <p:nvPr/>
        </p:nvSpPr>
        <p:spPr bwMode="auto">
          <a:xfrm>
            <a:off x="4354512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1AC80071-0BD8-C845-8129-B34A9499F153}"/>
              </a:ext>
            </a:extLst>
          </p:cNvPr>
          <p:cNvSpPr>
            <a:spLocks/>
          </p:cNvSpPr>
          <p:nvPr/>
        </p:nvSpPr>
        <p:spPr bwMode="auto">
          <a:xfrm>
            <a:off x="4505324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545CAFDD-50B5-C543-940F-2A76B6C691C4}"/>
              </a:ext>
            </a:extLst>
          </p:cNvPr>
          <p:cNvSpPr>
            <a:spLocks/>
          </p:cNvSpPr>
          <p:nvPr/>
        </p:nvSpPr>
        <p:spPr bwMode="auto">
          <a:xfrm>
            <a:off x="465613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5D79BFF5-A06D-3148-B835-9DF905F80C12}"/>
              </a:ext>
            </a:extLst>
          </p:cNvPr>
          <p:cNvSpPr>
            <a:spLocks/>
          </p:cNvSpPr>
          <p:nvPr/>
        </p:nvSpPr>
        <p:spPr bwMode="auto">
          <a:xfrm>
            <a:off x="480694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43669D04-EAAA-AC41-B186-DE8E93B6DCD6}"/>
              </a:ext>
            </a:extLst>
          </p:cNvPr>
          <p:cNvSpPr>
            <a:spLocks/>
          </p:cNvSpPr>
          <p:nvPr/>
        </p:nvSpPr>
        <p:spPr bwMode="auto">
          <a:xfrm>
            <a:off x="4957762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B20CF219-BF39-4443-AE6B-43EE3A9FE1CB}"/>
              </a:ext>
            </a:extLst>
          </p:cNvPr>
          <p:cNvSpPr>
            <a:spLocks/>
          </p:cNvSpPr>
          <p:nvPr/>
        </p:nvSpPr>
        <p:spPr bwMode="auto">
          <a:xfrm>
            <a:off x="5108574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8E72D6CE-6135-7142-AD60-ED81CD49531D}"/>
              </a:ext>
            </a:extLst>
          </p:cNvPr>
          <p:cNvSpPr>
            <a:spLocks/>
          </p:cNvSpPr>
          <p:nvPr/>
        </p:nvSpPr>
        <p:spPr bwMode="auto">
          <a:xfrm>
            <a:off x="525938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F4C7526A-766B-2D49-B023-4ACCF9BFDF1A}"/>
              </a:ext>
            </a:extLst>
          </p:cNvPr>
          <p:cNvSpPr>
            <a:spLocks/>
          </p:cNvSpPr>
          <p:nvPr/>
        </p:nvSpPr>
        <p:spPr bwMode="auto">
          <a:xfrm>
            <a:off x="541019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892DB3AE-5960-A845-AB80-5AB29214CDA0}"/>
              </a:ext>
            </a:extLst>
          </p:cNvPr>
          <p:cNvSpPr>
            <a:spLocks/>
          </p:cNvSpPr>
          <p:nvPr/>
        </p:nvSpPr>
        <p:spPr bwMode="auto">
          <a:xfrm>
            <a:off x="4356099" y="1516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66C22684-6556-274E-A851-9C21D0F7EA06}"/>
              </a:ext>
            </a:extLst>
          </p:cNvPr>
          <p:cNvSpPr>
            <a:spLocks/>
          </p:cNvSpPr>
          <p:nvPr/>
        </p:nvSpPr>
        <p:spPr bwMode="auto">
          <a:xfrm>
            <a:off x="4506912" y="1516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89" name="Picture 388">
            <a:extLst>
              <a:ext uri="{FF2B5EF4-FFF2-40B4-BE49-F238E27FC236}">
                <a16:creationId xmlns:a16="http://schemas.microsoft.com/office/drawing/2014/main" id="{0E51DC29-8B21-1A4B-A181-E1FF56A7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4" y="4183063"/>
            <a:ext cx="27479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0" name="Text Box 369">
            <a:extLst>
              <a:ext uri="{FF2B5EF4-FFF2-40B4-BE49-F238E27FC236}">
                <a16:creationId xmlns:a16="http://schemas.microsoft.com/office/drawing/2014/main" id="{76041EA4-CD42-A242-B25D-7FB93BDE291C}"/>
              </a:ext>
            </a:extLst>
          </p:cNvPr>
          <p:cNvSpPr txBox="1">
            <a:spLocks/>
          </p:cNvSpPr>
          <p:nvPr/>
        </p:nvSpPr>
        <p:spPr bwMode="auto">
          <a:xfrm>
            <a:off x="1982787" y="3392488"/>
            <a:ext cx="798132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It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s also useful to recall that our expression for gravity due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to a spherical mass came from an integral: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</a:endParaRPr>
          </a:p>
          <a:p>
            <a:pPr algn="l"/>
            <a:endParaRPr lang="en-US" sz="3000" dirty="0">
              <a:solidFill>
                <a:srgbClr val="0039AC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And integrals can be approximated as sums!</a:t>
            </a:r>
          </a:p>
        </p:txBody>
      </p:sp>
      <p:pic>
        <p:nvPicPr>
          <p:cNvPr id="391" name="Picture 390">
            <a:extLst>
              <a:ext uri="{FF2B5EF4-FFF2-40B4-BE49-F238E27FC236}">
                <a16:creationId xmlns:a16="http://schemas.microsoft.com/office/drawing/2014/main" id="{B3EA46DF-09A5-C64A-9001-99A4A634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5422900"/>
            <a:ext cx="19685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5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3C777B-0A17-324B-AF09-925FDB9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62" y="1025833"/>
            <a:ext cx="665278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Tidal attractions from </a:t>
            </a:r>
            <a:r>
              <a:rPr lang="en-US" dirty="0">
                <a:solidFill>
                  <a:srgbClr val="0039AC"/>
                </a:solidFill>
              </a:rPr>
              <a:t>nearby 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celestial bodies (dominated by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distance &amp; direction to Moon, Sun, Jupiter)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Associated solid Earth tidal deformation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Mass of atmosphere above (approximately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Lucida Grande" charset="0"/>
              </a:rPr>
              <a:t>   given by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atmospheric pressure)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Lucida Grande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For these corrections, record time/location of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Lucida Grande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measurement and the atmospheric pressure.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11DB5-8B2B-0046-8C5D-A5D9A44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44" y="1194097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45953</TotalTime>
  <Words>445</Words>
  <Application>Microsoft Macintosh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53</cp:revision>
  <cp:lastPrinted>2022-01-10T14:45:35Z</cp:lastPrinted>
  <dcterms:created xsi:type="dcterms:W3CDTF">2022-01-10T14:15:51Z</dcterms:created>
  <dcterms:modified xsi:type="dcterms:W3CDTF">2026-03-20T21:50:41Z</dcterms:modified>
</cp:coreProperties>
</file>