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55" r:id="rId2"/>
    <p:sldId id="299" r:id="rId3"/>
    <p:sldId id="313" r:id="rId4"/>
    <p:sldId id="293" r:id="rId5"/>
    <p:sldId id="292" r:id="rId6"/>
    <p:sldId id="272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537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Mon 25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349-378 (§6.5-6.8)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11660A13-6F42-F4B5-C51C-DC870116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854" y="1189186"/>
            <a:ext cx="863627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Reduction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For terrestrial measurements, we record measurement time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and atmospheric pressure; correct for lunar, solar,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planetary &amp; solid Earth tides + atmospheric mass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Measurement latitude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correction for ellipsoidal height and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centrifugal force of Earth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 rotation (see text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eqn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6.12)</a:t>
            </a:r>
            <a:endParaRPr lang="en-US" sz="1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correction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~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–308.6 </a:t>
            </a:r>
            <a:r>
              <a:rPr lang="en-US" sz="2400" i="1" dirty="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Gal/m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anomaly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Bouguer slab correction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Complete Bouguer anomaly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(</a:t>
            </a:r>
            <a:r>
              <a:rPr lang="en-US" sz="2400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corr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instrumental drift; </a:t>
            </a:r>
            <a:r>
              <a:rPr lang="en-US" sz="2400" i="1" dirty="0">
                <a:solidFill>
                  <a:schemeClr val="tx2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= 2670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corr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terrain correction)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77F9A-928F-E53D-8E30-83895F32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89" y="4402286"/>
            <a:ext cx="5210175" cy="41275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15E2F-2950-EC84-FA22-2C5691DB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9" y="4802336"/>
            <a:ext cx="34036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8E356-D31D-F442-A751-FEA131C5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67" y="5513536"/>
            <a:ext cx="3509962" cy="4318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CAC2A0-3D84-C0DF-A252-748E7378FA16}"/>
                  </a:ext>
                </a:extLst>
              </p:cNvPr>
              <p:cNvSpPr txBox="1"/>
              <p:nvPr/>
            </p:nvSpPr>
            <p:spPr>
              <a:xfrm>
                <a:off x="3550632" y="3676740"/>
                <a:ext cx="5090737" cy="79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=−308.6−0.23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+0.0002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CAC2A0-3D84-C0DF-A252-748E7378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32" y="3676740"/>
                <a:ext cx="5090737" cy="794128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Grav">
            <a:extLst>
              <a:ext uri="{FF2B5EF4-FFF2-40B4-BE49-F238E27FC236}">
                <a16:creationId xmlns:a16="http://schemas.microsoft.com/office/drawing/2014/main" id="{4940800A-9895-9C45-AC7D-BDACDD74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374650"/>
            <a:ext cx="4570413" cy="610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oGrav">
            <a:extLst>
              <a:ext uri="{FF2B5EF4-FFF2-40B4-BE49-F238E27FC236}">
                <a16:creationId xmlns:a16="http://schemas.microsoft.com/office/drawing/2014/main" id="{F8824413-886B-A049-AF98-CDDE94A6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84175"/>
            <a:ext cx="4554537" cy="608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F584B-24C4-9F4B-93E5-5EAAAB0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625975"/>
            <a:ext cx="3178175" cy="5429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5E435AC2-723E-2C88-44A2-329866B0C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358"/>
          <a:stretch/>
        </p:blipFill>
        <p:spPr>
          <a:xfrm>
            <a:off x="8534158" y="384175"/>
            <a:ext cx="2019783" cy="18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Grav">
            <a:extLst>
              <a:ext uri="{FF2B5EF4-FFF2-40B4-BE49-F238E27FC236}">
                <a16:creationId xmlns:a16="http://schemas.microsoft.com/office/drawing/2014/main" id="{4AE156F8-A93C-714A-9868-B496EF6F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37" y="384969"/>
            <a:ext cx="4554537" cy="608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670B17A-AFE3-6E43-A881-DDCD5DCC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599" y="461169"/>
            <a:ext cx="3999863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Some applications take a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further step and calculate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 correction for mass that</a:t>
            </a:r>
          </a:p>
          <a:p>
            <a:pPr algn="l" eaLnBrk="0" hangingPunct="0"/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isostatically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compensates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topography…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Implicitly assumes that all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loading is topographic mass</a:t>
            </a:r>
          </a:p>
          <a:p>
            <a:pPr algn="l" eaLnBrk="0" hangingPunct="0"/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piled on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at the surface,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 also assumes a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lithospheric plate strength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(usually local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isostasy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no strength)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Explicitly wrong!!!– better to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model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true strength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 loading…</a:t>
            </a:r>
          </a:p>
        </p:txBody>
      </p:sp>
    </p:spTree>
    <p:extLst>
      <p:ext uri="{BB962C8B-B14F-4D97-AF65-F5344CB8AC3E}">
        <p14:creationId xmlns:p14="http://schemas.microsoft.com/office/powerpoint/2010/main" val="13266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vSRP">
            <a:extLst>
              <a:ext uri="{FF2B5EF4-FFF2-40B4-BE49-F238E27FC236}">
                <a16:creationId xmlns:a16="http://schemas.microsoft.com/office/drawing/2014/main" id="{5FB04722-33F9-654B-9B78-D0DF409B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66" y="76200"/>
            <a:ext cx="5961063" cy="668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2B617F6F-C350-0547-A19C-0D8F07E607E0}"/>
              </a:ext>
            </a:extLst>
          </p:cNvPr>
          <p:cNvSpPr txBox="1">
            <a:spLocks/>
          </p:cNvSpPr>
          <p:nvPr/>
        </p:nvSpPr>
        <p:spPr bwMode="auto">
          <a:xfrm>
            <a:off x="8266091" y="174020"/>
            <a:ext cx="288893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rgbClr val="0039AC"/>
                </a:solidFill>
                <a:latin typeface="Arial" charset="0"/>
              </a:rPr>
              <a:t>Bouguer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gravity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from PACES data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set for the region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around Yellowstone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&amp; Snake River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Plain (shaded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relief is gravity in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B; terrain for all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of the others).</a:t>
            </a:r>
          </a:p>
          <a:p>
            <a:pPr algn="l"/>
            <a:endParaRPr lang="en-US" sz="800" dirty="0">
              <a:solidFill>
                <a:srgbClr val="0039AC"/>
              </a:solidFill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Note “outlier”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measurements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(=&gt; position error,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poor reduction,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or incorrect network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reference value);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high uncertainty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away from meas.</a:t>
            </a:r>
            <a:endParaRPr lang="en-US" sz="2400" dirty="0">
              <a:solidFill>
                <a:srgbClr val="0039AC"/>
              </a:solidFill>
              <a:latin typeface="Arial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747F559-E919-E946-A911-A9DE15906EE0}"/>
              </a:ext>
            </a:extLst>
          </p:cNvPr>
          <p:cNvSpPr txBox="1">
            <a:spLocks/>
          </p:cNvSpPr>
          <p:nvPr/>
        </p:nvSpPr>
        <p:spPr bwMode="auto">
          <a:xfrm>
            <a:off x="6994137" y="6518736"/>
            <a:ext cx="8540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>
                <a:latin typeface="Helvetica" charset="0"/>
              </a:rPr>
              <a:t>Curvature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D8DDBA4-C20B-894D-1490-21BEB9EC586D}"/>
              </a:ext>
            </a:extLst>
          </p:cNvPr>
          <p:cNvSpPr/>
          <p:nvPr/>
        </p:nvSpPr>
        <p:spPr>
          <a:xfrm>
            <a:off x="596351" y="2350605"/>
            <a:ext cx="1539146" cy="21567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This is why careful gravity reduction and network adjustment is important!</a:t>
            </a:r>
          </a:p>
        </p:txBody>
      </p:sp>
    </p:spTree>
    <p:extLst>
      <p:ext uri="{BB962C8B-B14F-4D97-AF65-F5344CB8AC3E}">
        <p14:creationId xmlns:p14="http://schemas.microsoft.com/office/powerpoint/2010/main" val="154298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A75F539-3D49-EC47-93A4-80C0A84F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437357"/>
            <a:ext cx="32447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Modeling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seeks to characterize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subsurface structures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via geometry of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variations in mass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density </a:t>
            </a:r>
            <a:r>
              <a:rPr lang="en-US" sz="2400" i="1" dirty="0">
                <a:solidFill>
                  <a:schemeClr val="tx2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… </a:t>
            </a:r>
          </a:p>
          <a:p>
            <a:pPr algn="l" eaLnBrk="0" hangingPunct="0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chemeClr val="tx2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depends on rock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type, porosity and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pore fluids,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temperature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Generally </a:t>
            </a:r>
            <a:r>
              <a:rPr lang="en-US" sz="2400" i="1" dirty="0">
                <a:solidFill>
                  <a:schemeClr val="tx2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lowest for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soils/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seds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higher for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lithified sed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rx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highest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for crystalline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rx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increases with depth</a:t>
            </a:r>
          </a:p>
        </p:txBody>
      </p:sp>
      <p:pic>
        <p:nvPicPr>
          <p:cNvPr id="11" name="Picture 10" descr="Rhos">
            <a:extLst>
              <a:ext uri="{FF2B5EF4-FFF2-40B4-BE49-F238E27FC236}">
                <a16:creationId xmlns:a16="http://schemas.microsoft.com/office/drawing/2014/main" id="{C74D47F9-60BF-664C-955E-28F5B90D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89707"/>
            <a:ext cx="5257800" cy="6478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1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">
            <a:extLst>
              <a:ext uri="{FF2B5EF4-FFF2-40B4-BE49-F238E27FC236}">
                <a16:creationId xmlns:a16="http://schemas.microsoft.com/office/drawing/2014/main" id="{6E42717D-9D9E-9548-BA74-7E6CCC87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081"/>
            <a:ext cx="86868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4285C3-D5EC-1C18-1C13-6EEC48BCDCB1}"/>
              </a:ext>
            </a:extLst>
          </p:cNvPr>
          <p:cNvSpPr/>
          <p:nvPr/>
        </p:nvSpPr>
        <p:spPr>
          <a:xfrm>
            <a:off x="624950" y="1986682"/>
            <a:ext cx="1712324" cy="11117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C97D7F-CD05-1C4C-8776-F4BE28D16EE6}"/>
              </a:ext>
            </a:extLst>
          </p:cNvPr>
          <p:cNvSpPr txBox="1">
            <a:spLocks/>
          </p:cNvSpPr>
          <p:nvPr/>
        </p:nvSpPr>
        <p:spPr bwMode="auto">
          <a:xfrm>
            <a:off x="4513263" y="6379369"/>
            <a:ext cx="316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</a:rPr>
              <a:t>Mickus et al., </a:t>
            </a:r>
            <a:r>
              <a:rPr lang="en-US" sz="1600" i="1">
                <a:solidFill>
                  <a:schemeClr val="tx1"/>
                </a:solidFill>
                <a:latin typeface="Arial" charset="0"/>
              </a:rPr>
              <a:t>Geology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 charset="0"/>
              </a:rPr>
              <a:t>37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(2009) 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60BA161-F196-9744-E843-E2C7635D63CC}"/>
              </a:ext>
            </a:extLst>
          </p:cNvPr>
          <p:cNvSpPr/>
          <p:nvPr/>
        </p:nvSpPr>
        <p:spPr>
          <a:xfrm>
            <a:off x="4157396" y="1658415"/>
            <a:ext cx="4055165" cy="2113374"/>
          </a:xfrm>
          <a:custGeom>
            <a:avLst/>
            <a:gdLst>
              <a:gd name="connsiteX0" fmla="*/ 0 w 4055165"/>
              <a:gd name="connsiteY0" fmla="*/ 1993505 h 2113374"/>
              <a:gd name="connsiteX1" fmla="*/ 11359 w 4055165"/>
              <a:gd name="connsiteY1" fmla="*/ 1874236 h 2113374"/>
              <a:gd name="connsiteX2" fmla="*/ 17039 w 4055165"/>
              <a:gd name="connsiteY2" fmla="*/ 1709530 h 2113374"/>
              <a:gd name="connsiteX3" fmla="*/ 34077 w 4055165"/>
              <a:gd name="connsiteY3" fmla="*/ 1550504 h 2113374"/>
              <a:gd name="connsiteX4" fmla="*/ 39757 w 4055165"/>
              <a:gd name="connsiteY4" fmla="*/ 1533466 h 2113374"/>
              <a:gd name="connsiteX5" fmla="*/ 51116 w 4055165"/>
              <a:gd name="connsiteY5" fmla="*/ 1470991 h 2113374"/>
              <a:gd name="connsiteX6" fmla="*/ 62475 w 4055165"/>
              <a:gd name="connsiteY6" fmla="*/ 1436914 h 2113374"/>
              <a:gd name="connsiteX7" fmla="*/ 73834 w 4055165"/>
              <a:gd name="connsiteY7" fmla="*/ 1402837 h 2113374"/>
              <a:gd name="connsiteX8" fmla="*/ 85193 w 4055165"/>
              <a:gd name="connsiteY8" fmla="*/ 1385799 h 2113374"/>
              <a:gd name="connsiteX9" fmla="*/ 107911 w 4055165"/>
              <a:gd name="connsiteY9" fmla="*/ 1340363 h 2113374"/>
              <a:gd name="connsiteX10" fmla="*/ 136308 w 4055165"/>
              <a:gd name="connsiteY10" fmla="*/ 1294927 h 2113374"/>
              <a:gd name="connsiteX11" fmla="*/ 164706 w 4055165"/>
              <a:gd name="connsiteY11" fmla="*/ 1249491 h 2113374"/>
              <a:gd name="connsiteX12" fmla="*/ 181744 w 4055165"/>
              <a:gd name="connsiteY12" fmla="*/ 1209734 h 2113374"/>
              <a:gd name="connsiteX13" fmla="*/ 187424 w 4055165"/>
              <a:gd name="connsiteY13" fmla="*/ 1192696 h 2113374"/>
              <a:gd name="connsiteX14" fmla="*/ 198783 w 4055165"/>
              <a:gd name="connsiteY14" fmla="*/ 1169978 h 2113374"/>
              <a:gd name="connsiteX15" fmla="*/ 204462 w 4055165"/>
              <a:gd name="connsiteY15" fmla="*/ 1152939 h 2113374"/>
              <a:gd name="connsiteX16" fmla="*/ 227180 w 4055165"/>
              <a:gd name="connsiteY16" fmla="*/ 1118862 h 2113374"/>
              <a:gd name="connsiteX17" fmla="*/ 238539 w 4055165"/>
              <a:gd name="connsiteY17" fmla="*/ 1096144 h 2113374"/>
              <a:gd name="connsiteX18" fmla="*/ 244219 w 4055165"/>
              <a:gd name="connsiteY18" fmla="*/ 1079105 h 2113374"/>
              <a:gd name="connsiteX19" fmla="*/ 261257 w 4055165"/>
              <a:gd name="connsiteY19" fmla="*/ 1062067 h 2113374"/>
              <a:gd name="connsiteX20" fmla="*/ 295334 w 4055165"/>
              <a:gd name="connsiteY20" fmla="*/ 1005272 h 2113374"/>
              <a:gd name="connsiteX21" fmla="*/ 323732 w 4055165"/>
              <a:gd name="connsiteY21" fmla="*/ 965515 h 2113374"/>
              <a:gd name="connsiteX22" fmla="*/ 335091 w 4055165"/>
              <a:gd name="connsiteY22" fmla="*/ 942797 h 2113374"/>
              <a:gd name="connsiteX23" fmla="*/ 369168 w 4055165"/>
              <a:gd name="connsiteY23" fmla="*/ 903041 h 2113374"/>
              <a:gd name="connsiteX24" fmla="*/ 397565 w 4055165"/>
              <a:gd name="connsiteY24" fmla="*/ 868964 h 2113374"/>
              <a:gd name="connsiteX25" fmla="*/ 443002 w 4055165"/>
              <a:gd name="connsiteY25" fmla="*/ 817848 h 2113374"/>
              <a:gd name="connsiteX26" fmla="*/ 460040 w 4055165"/>
              <a:gd name="connsiteY26" fmla="*/ 800810 h 2113374"/>
              <a:gd name="connsiteX27" fmla="*/ 482758 w 4055165"/>
              <a:gd name="connsiteY27" fmla="*/ 783771 h 2113374"/>
              <a:gd name="connsiteX28" fmla="*/ 499797 w 4055165"/>
              <a:gd name="connsiteY28" fmla="*/ 766733 h 2113374"/>
              <a:gd name="connsiteX29" fmla="*/ 545233 w 4055165"/>
              <a:gd name="connsiteY29" fmla="*/ 732656 h 2113374"/>
              <a:gd name="connsiteX30" fmla="*/ 613387 w 4055165"/>
              <a:gd name="connsiteY30" fmla="*/ 664502 h 2113374"/>
              <a:gd name="connsiteX31" fmla="*/ 653143 w 4055165"/>
              <a:gd name="connsiteY31" fmla="*/ 624745 h 2113374"/>
              <a:gd name="connsiteX32" fmla="*/ 670182 w 4055165"/>
              <a:gd name="connsiteY32" fmla="*/ 619066 h 2113374"/>
              <a:gd name="connsiteX33" fmla="*/ 692900 w 4055165"/>
              <a:gd name="connsiteY33" fmla="*/ 596348 h 2113374"/>
              <a:gd name="connsiteX34" fmla="*/ 715618 w 4055165"/>
              <a:gd name="connsiteY34" fmla="*/ 584989 h 2113374"/>
              <a:gd name="connsiteX35" fmla="*/ 726977 w 4055165"/>
              <a:gd name="connsiteY35" fmla="*/ 567950 h 2113374"/>
              <a:gd name="connsiteX36" fmla="*/ 761054 w 4055165"/>
              <a:gd name="connsiteY36" fmla="*/ 545232 h 2113374"/>
              <a:gd name="connsiteX37" fmla="*/ 778092 w 4055165"/>
              <a:gd name="connsiteY37" fmla="*/ 533873 h 2113374"/>
              <a:gd name="connsiteX38" fmla="*/ 812169 w 4055165"/>
              <a:gd name="connsiteY38" fmla="*/ 499796 h 2113374"/>
              <a:gd name="connsiteX39" fmla="*/ 823528 w 4055165"/>
              <a:gd name="connsiteY39" fmla="*/ 482758 h 2113374"/>
              <a:gd name="connsiteX40" fmla="*/ 857605 w 4055165"/>
              <a:gd name="connsiteY40" fmla="*/ 460040 h 2113374"/>
              <a:gd name="connsiteX41" fmla="*/ 897362 w 4055165"/>
              <a:gd name="connsiteY41" fmla="*/ 431642 h 2113374"/>
              <a:gd name="connsiteX42" fmla="*/ 914400 w 4055165"/>
              <a:gd name="connsiteY42" fmla="*/ 420283 h 2113374"/>
              <a:gd name="connsiteX43" fmla="*/ 931439 w 4055165"/>
              <a:gd name="connsiteY43" fmla="*/ 414604 h 2113374"/>
              <a:gd name="connsiteX44" fmla="*/ 965516 w 4055165"/>
              <a:gd name="connsiteY44" fmla="*/ 397565 h 2113374"/>
              <a:gd name="connsiteX45" fmla="*/ 982554 w 4055165"/>
              <a:gd name="connsiteY45" fmla="*/ 386206 h 2113374"/>
              <a:gd name="connsiteX46" fmla="*/ 1016631 w 4055165"/>
              <a:gd name="connsiteY46" fmla="*/ 374847 h 2113374"/>
              <a:gd name="connsiteX47" fmla="*/ 1033670 w 4055165"/>
              <a:gd name="connsiteY47" fmla="*/ 363488 h 2113374"/>
              <a:gd name="connsiteX48" fmla="*/ 1073426 w 4055165"/>
              <a:gd name="connsiteY48" fmla="*/ 352129 h 2113374"/>
              <a:gd name="connsiteX49" fmla="*/ 1096144 w 4055165"/>
              <a:gd name="connsiteY49" fmla="*/ 340770 h 2113374"/>
              <a:gd name="connsiteX50" fmla="*/ 1135901 w 4055165"/>
              <a:gd name="connsiteY50" fmla="*/ 329411 h 2113374"/>
              <a:gd name="connsiteX51" fmla="*/ 1158619 w 4055165"/>
              <a:gd name="connsiteY51" fmla="*/ 318052 h 2113374"/>
              <a:gd name="connsiteX52" fmla="*/ 1221093 w 4055165"/>
              <a:gd name="connsiteY52" fmla="*/ 301014 h 2113374"/>
              <a:gd name="connsiteX53" fmla="*/ 1260850 w 4055165"/>
              <a:gd name="connsiteY53" fmla="*/ 289655 h 2113374"/>
              <a:gd name="connsiteX54" fmla="*/ 1294927 w 4055165"/>
              <a:gd name="connsiteY54" fmla="*/ 283975 h 2113374"/>
              <a:gd name="connsiteX55" fmla="*/ 1357402 w 4055165"/>
              <a:gd name="connsiteY55" fmla="*/ 272616 h 2113374"/>
              <a:gd name="connsiteX56" fmla="*/ 1414197 w 4055165"/>
              <a:gd name="connsiteY56" fmla="*/ 266937 h 2113374"/>
              <a:gd name="connsiteX57" fmla="*/ 1448274 w 4055165"/>
              <a:gd name="connsiteY57" fmla="*/ 261257 h 2113374"/>
              <a:gd name="connsiteX58" fmla="*/ 1590261 w 4055165"/>
              <a:gd name="connsiteY58" fmla="*/ 249898 h 2113374"/>
              <a:gd name="connsiteX59" fmla="*/ 1590261 w 4055165"/>
              <a:gd name="connsiteY59" fmla="*/ 249898 h 2113374"/>
              <a:gd name="connsiteX60" fmla="*/ 1794723 w 4055165"/>
              <a:gd name="connsiteY60" fmla="*/ 238539 h 2113374"/>
              <a:gd name="connsiteX61" fmla="*/ 1936711 w 4055165"/>
              <a:gd name="connsiteY61" fmla="*/ 227180 h 2113374"/>
              <a:gd name="connsiteX62" fmla="*/ 1976467 w 4055165"/>
              <a:gd name="connsiteY62" fmla="*/ 221501 h 2113374"/>
              <a:gd name="connsiteX63" fmla="*/ 2010544 w 4055165"/>
              <a:gd name="connsiteY63" fmla="*/ 215821 h 2113374"/>
              <a:gd name="connsiteX64" fmla="*/ 2055980 w 4055165"/>
              <a:gd name="connsiteY64" fmla="*/ 210142 h 2113374"/>
              <a:gd name="connsiteX65" fmla="*/ 2090057 w 4055165"/>
              <a:gd name="connsiteY65" fmla="*/ 204462 h 2113374"/>
              <a:gd name="connsiteX66" fmla="*/ 2135493 w 4055165"/>
              <a:gd name="connsiteY66" fmla="*/ 198783 h 2113374"/>
              <a:gd name="connsiteX67" fmla="*/ 2215006 w 4055165"/>
              <a:gd name="connsiteY67" fmla="*/ 181744 h 2113374"/>
              <a:gd name="connsiteX68" fmla="*/ 2232045 w 4055165"/>
              <a:gd name="connsiteY68" fmla="*/ 176065 h 2113374"/>
              <a:gd name="connsiteX69" fmla="*/ 2271802 w 4055165"/>
              <a:gd name="connsiteY69" fmla="*/ 170385 h 2113374"/>
              <a:gd name="connsiteX70" fmla="*/ 2328597 w 4055165"/>
              <a:gd name="connsiteY70" fmla="*/ 159026 h 2113374"/>
              <a:gd name="connsiteX71" fmla="*/ 2356994 w 4055165"/>
              <a:gd name="connsiteY71" fmla="*/ 153346 h 2113374"/>
              <a:gd name="connsiteX72" fmla="*/ 2442187 w 4055165"/>
              <a:gd name="connsiteY72" fmla="*/ 141987 h 2113374"/>
              <a:gd name="connsiteX73" fmla="*/ 2470584 w 4055165"/>
              <a:gd name="connsiteY73" fmla="*/ 136308 h 2113374"/>
              <a:gd name="connsiteX74" fmla="*/ 2504661 w 4055165"/>
              <a:gd name="connsiteY74" fmla="*/ 130628 h 2113374"/>
              <a:gd name="connsiteX75" fmla="*/ 2527379 w 4055165"/>
              <a:gd name="connsiteY75" fmla="*/ 124949 h 2113374"/>
              <a:gd name="connsiteX76" fmla="*/ 2567136 w 4055165"/>
              <a:gd name="connsiteY76" fmla="*/ 119269 h 2113374"/>
              <a:gd name="connsiteX77" fmla="*/ 2595533 w 4055165"/>
              <a:gd name="connsiteY77" fmla="*/ 113590 h 2113374"/>
              <a:gd name="connsiteX78" fmla="*/ 2663687 w 4055165"/>
              <a:gd name="connsiteY78" fmla="*/ 102231 h 2113374"/>
              <a:gd name="connsiteX79" fmla="*/ 2714803 w 4055165"/>
              <a:gd name="connsiteY79" fmla="*/ 90872 h 2113374"/>
              <a:gd name="connsiteX80" fmla="*/ 2748880 w 4055165"/>
              <a:gd name="connsiteY80" fmla="*/ 79513 h 2113374"/>
              <a:gd name="connsiteX81" fmla="*/ 2822713 w 4055165"/>
              <a:gd name="connsiteY81" fmla="*/ 68154 h 2113374"/>
              <a:gd name="connsiteX82" fmla="*/ 2851111 w 4055165"/>
              <a:gd name="connsiteY82" fmla="*/ 62474 h 2113374"/>
              <a:gd name="connsiteX83" fmla="*/ 2919265 w 4055165"/>
              <a:gd name="connsiteY83" fmla="*/ 51115 h 2113374"/>
              <a:gd name="connsiteX84" fmla="*/ 2953342 w 4055165"/>
              <a:gd name="connsiteY84" fmla="*/ 45436 h 2113374"/>
              <a:gd name="connsiteX85" fmla="*/ 3015816 w 4055165"/>
              <a:gd name="connsiteY85" fmla="*/ 39756 h 2113374"/>
              <a:gd name="connsiteX86" fmla="*/ 3038534 w 4055165"/>
              <a:gd name="connsiteY86" fmla="*/ 34077 h 2113374"/>
              <a:gd name="connsiteX87" fmla="*/ 3191881 w 4055165"/>
              <a:gd name="connsiteY87" fmla="*/ 22718 h 2113374"/>
              <a:gd name="connsiteX88" fmla="*/ 3282753 w 4055165"/>
              <a:gd name="connsiteY88" fmla="*/ 11359 h 2113374"/>
              <a:gd name="connsiteX89" fmla="*/ 3384984 w 4055165"/>
              <a:gd name="connsiteY89" fmla="*/ 0 h 2113374"/>
              <a:gd name="connsiteX90" fmla="*/ 3532651 w 4055165"/>
              <a:gd name="connsiteY90" fmla="*/ 5679 h 2113374"/>
              <a:gd name="connsiteX91" fmla="*/ 3668959 w 4055165"/>
              <a:gd name="connsiteY91" fmla="*/ 22718 h 2113374"/>
              <a:gd name="connsiteX92" fmla="*/ 3714395 w 4055165"/>
              <a:gd name="connsiteY92" fmla="*/ 34077 h 2113374"/>
              <a:gd name="connsiteX93" fmla="*/ 3742793 w 4055165"/>
              <a:gd name="connsiteY93" fmla="*/ 39756 h 2113374"/>
              <a:gd name="connsiteX94" fmla="*/ 3788229 w 4055165"/>
              <a:gd name="connsiteY94" fmla="*/ 51115 h 2113374"/>
              <a:gd name="connsiteX95" fmla="*/ 3827985 w 4055165"/>
              <a:gd name="connsiteY95" fmla="*/ 68154 h 2113374"/>
              <a:gd name="connsiteX96" fmla="*/ 3850703 w 4055165"/>
              <a:gd name="connsiteY96" fmla="*/ 79513 h 2113374"/>
              <a:gd name="connsiteX97" fmla="*/ 3867742 w 4055165"/>
              <a:gd name="connsiteY97" fmla="*/ 85192 h 2113374"/>
              <a:gd name="connsiteX98" fmla="*/ 3907498 w 4055165"/>
              <a:gd name="connsiteY98" fmla="*/ 113590 h 2113374"/>
              <a:gd name="connsiteX99" fmla="*/ 3930216 w 4055165"/>
              <a:gd name="connsiteY99" fmla="*/ 130628 h 2113374"/>
              <a:gd name="connsiteX100" fmla="*/ 3947255 w 4055165"/>
              <a:gd name="connsiteY100" fmla="*/ 136308 h 2113374"/>
              <a:gd name="connsiteX101" fmla="*/ 3964293 w 4055165"/>
              <a:gd name="connsiteY101" fmla="*/ 147667 h 2113374"/>
              <a:gd name="connsiteX102" fmla="*/ 3992691 w 4055165"/>
              <a:gd name="connsiteY102" fmla="*/ 176065 h 2113374"/>
              <a:gd name="connsiteX103" fmla="*/ 4015409 w 4055165"/>
              <a:gd name="connsiteY103" fmla="*/ 210142 h 2113374"/>
              <a:gd name="connsiteX104" fmla="*/ 4038127 w 4055165"/>
              <a:gd name="connsiteY104" fmla="*/ 244219 h 2113374"/>
              <a:gd name="connsiteX105" fmla="*/ 4043806 w 4055165"/>
              <a:gd name="connsiteY105" fmla="*/ 261257 h 2113374"/>
              <a:gd name="connsiteX106" fmla="*/ 4055165 w 4055165"/>
              <a:gd name="connsiteY106" fmla="*/ 306693 h 2113374"/>
              <a:gd name="connsiteX107" fmla="*/ 4049486 w 4055165"/>
              <a:gd name="connsiteY107" fmla="*/ 380527 h 2113374"/>
              <a:gd name="connsiteX108" fmla="*/ 4043806 w 4055165"/>
              <a:gd name="connsiteY108" fmla="*/ 397565 h 2113374"/>
              <a:gd name="connsiteX109" fmla="*/ 3992691 w 4055165"/>
              <a:gd name="connsiteY109" fmla="*/ 420283 h 2113374"/>
              <a:gd name="connsiteX110" fmla="*/ 3975652 w 4055165"/>
              <a:gd name="connsiteY110" fmla="*/ 425963 h 2113374"/>
              <a:gd name="connsiteX111" fmla="*/ 3958614 w 4055165"/>
              <a:gd name="connsiteY111" fmla="*/ 431642 h 2113374"/>
              <a:gd name="connsiteX112" fmla="*/ 3810947 w 4055165"/>
              <a:gd name="connsiteY112" fmla="*/ 425963 h 2113374"/>
              <a:gd name="connsiteX113" fmla="*/ 3742793 w 4055165"/>
              <a:gd name="connsiteY113" fmla="*/ 414604 h 2113374"/>
              <a:gd name="connsiteX114" fmla="*/ 3703036 w 4055165"/>
              <a:gd name="connsiteY114" fmla="*/ 403245 h 2113374"/>
              <a:gd name="connsiteX115" fmla="*/ 3668959 w 4055165"/>
              <a:gd name="connsiteY115" fmla="*/ 391886 h 2113374"/>
              <a:gd name="connsiteX116" fmla="*/ 3651921 w 4055165"/>
              <a:gd name="connsiteY116" fmla="*/ 386206 h 2113374"/>
              <a:gd name="connsiteX117" fmla="*/ 3629203 w 4055165"/>
              <a:gd name="connsiteY117" fmla="*/ 380527 h 2113374"/>
              <a:gd name="connsiteX118" fmla="*/ 3612164 w 4055165"/>
              <a:gd name="connsiteY118" fmla="*/ 374847 h 2113374"/>
              <a:gd name="connsiteX119" fmla="*/ 3566728 w 4055165"/>
              <a:gd name="connsiteY119" fmla="*/ 363488 h 2113374"/>
              <a:gd name="connsiteX120" fmla="*/ 3492895 w 4055165"/>
              <a:gd name="connsiteY120" fmla="*/ 346450 h 2113374"/>
              <a:gd name="connsiteX121" fmla="*/ 3475856 w 4055165"/>
              <a:gd name="connsiteY121" fmla="*/ 340770 h 2113374"/>
              <a:gd name="connsiteX122" fmla="*/ 3436100 w 4055165"/>
              <a:gd name="connsiteY122" fmla="*/ 335091 h 2113374"/>
              <a:gd name="connsiteX123" fmla="*/ 3402023 w 4055165"/>
              <a:gd name="connsiteY123" fmla="*/ 329411 h 2113374"/>
              <a:gd name="connsiteX124" fmla="*/ 3271394 w 4055165"/>
              <a:gd name="connsiteY124" fmla="*/ 335091 h 2113374"/>
              <a:gd name="connsiteX125" fmla="*/ 3248676 w 4055165"/>
              <a:gd name="connsiteY125" fmla="*/ 340770 h 2113374"/>
              <a:gd name="connsiteX126" fmla="*/ 3191881 w 4055165"/>
              <a:gd name="connsiteY126" fmla="*/ 352129 h 2113374"/>
              <a:gd name="connsiteX127" fmla="*/ 3146445 w 4055165"/>
              <a:gd name="connsiteY127" fmla="*/ 363488 h 2113374"/>
              <a:gd name="connsiteX128" fmla="*/ 3123727 w 4055165"/>
              <a:gd name="connsiteY128" fmla="*/ 369168 h 2113374"/>
              <a:gd name="connsiteX129" fmla="*/ 3106688 w 4055165"/>
              <a:gd name="connsiteY129" fmla="*/ 374847 h 2113374"/>
              <a:gd name="connsiteX130" fmla="*/ 3066932 w 4055165"/>
              <a:gd name="connsiteY130" fmla="*/ 386206 h 2113374"/>
              <a:gd name="connsiteX131" fmla="*/ 3049893 w 4055165"/>
              <a:gd name="connsiteY131" fmla="*/ 397565 h 2113374"/>
              <a:gd name="connsiteX132" fmla="*/ 3032855 w 4055165"/>
              <a:gd name="connsiteY132" fmla="*/ 403245 h 2113374"/>
              <a:gd name="connsiteX133" fmla="*/ 2998778 w 4055165"/>
              <a:gd name="connsiteY133" fmla="*/ 425963 h 2113374"/>
              <a:gd name="connsiteX134" fmla="*/ 2981739 w 4055165"/>
              <a:gd name="connsiteY134" fmla="*/ 437322 h 2113374"/>
              <a:gd name="connsiteX135" fmla="*/ 2964701 w 4055165"/>
              <a:gd name="connsiteY135" fmla="*/ 443001 h 2113374"/>
              <a:gd name="connsiteX136" fmla="*/ 2941983 w 4055165"/>
              <a:gd name="connsiteY136" fmla="*/ 460040 h 2113374"/>
              <a:gd name="connsiteX137" fmla="*/ 2890867 w 4055165"/>
              <a:gd name="connsiteY137" fmla="*/ 494117 h 2113374"/>
              <a:gd name="connsiteX138" fmla="*/ 2873829 w 4055165"/>
              <a:gd name="connsiteY138" fmla="*/ 505476 h 2113374"/>
              <a:gd name="connsiteX139" fmla="*/ 2856790 w 4055165"/>
              <a:gd name="connsiteY139" fmla="*/ 516835 h 2113374"/>
              <a:gd name="connsiteX140" fmla="*/ 2817034 w 4055165"/>
              <a:gd name="connsiteY140" fmla="*/ 545232 h 2113374"/>
              <a:gd name="connsiteX141" fmla="*/ 2799995 w 4055165"/>
              <a:gd name="connsiteY141" fmla="*/ 550912 h 2113374"/>
              <a:gd name="connsiteX142" fmla="*/ 2782957 w 4055165"/>
              <a:gd name="connsiteY142" fmla="*/ 562271 h 2113374"/>
              <a:gd name="connsiteX143" fmla="*/ 2760239 w 4055165"/>
              <a:gd name="connsiteY143" fmla="*/ 573630 h 2113374"/>
              <a:gd name="connsiteX144" fmla="*/ 2743200 w 4055165"/>
              <a:gd name="connsiteY144" fmla="*/ 584989 h 2113374"/>
              <a:gd name="connsiteX145" fmla="*/ 2720482 w 4055165"/>
              <a:gd name="connsiteY145" fmla="*/ 590668 h 2113374"/>
              <a:gd name="connsiteX146" fmla="*/ 2669367 w 4055165"/>
              <a:gd name="connsiteY146" fmla="*/ 613386 h 2113374"/>
              <a:gd name="connsiteX147" fmla="*/ 2652328 w 4055165"/>
              <a:gd name="connsiteY147" fmla="*/ 619066 h 2113374"/>
              <a:gd name="connsiteX148" fmla="*/ 2606892 w 4055165"/>
              <a:gd name="connsiteY148" fmla="*/ 641784 h 2113374"/>
              <a:gd name="connsiteX149" fmla="*/ 2572815 w 4055165"/>
              <a:gd name="connsiteY149" fmla="*/ 653143 h 2113374"/>
              <a:gd name="connsiteX150" fmla="*/ 2533059 w 4055165"/>
              <a:gd name="connsiteY150" fmla="*/ 670181 h 2113374"/>
              <a:gd name="connsiteX151" fmla="*/ 2516020 w 4055165"/>
              <a:gd name="connsiteY151" fmla="*/ 681540 h 2113374"/>
              <a:gd name="connsiteX152" fmla="*/ 2481943 w 4055165"/>
              <a:gd name="connsiteY152" fmla="*/ 692899 h 2113374"/>
              <a:gd name="connsiteX153" fmla="*/ 2430828 w 4055165"/>
              <a:gd name="connsiteY153" fmla="*/ 715617 h 2113374"/>
              <a:gd name="connsiteX154" fmla="*/ 2408110 w 4055165"/>
              <a:gd name="connsiteY154" fmla="*/ 726976 h 2113374"/>
              <a:gd name="connsiteX155" fmla="*/ 2391071 w 4055165"/>
              <a:gd name="connsiteY155" fmla="*/ 732656 h 2113374"/>
              <a:gd name="connsiteX156" fmla="*/ 2374033 w 4055165"/>
              <a:gd name="connsiteY156" fmla="*/ 744015 h 2113374"/>
              <a:gd name="connsiteX157" fmla="*/ 2356994 w 4055165"/>
              <a:gd name="connsiteY157" fmla="*/ 749694 h 2113374"/>
              <a:gd name="connsiteX158" fmla="*/ 2311558 w 4055165"/>
              <a:gd name="connsiteY158" fmla="*/ 772412 h 2113374"/>
              <a:gd name="connsiteX159" fmla="*/ 2266122 w 4055165"/>
              <a:gd name="connsiteY159" fmla="*/ 789451 h 2113374"/>
              <a:gd name="connsiteX160" fmla="*/ 2249084 w 4055165"/>
              <a:gd name="connsiteY160" fmla="*/ 795130 h 2113374"/>
              <a:gd name="connsiteX161" fmla="*/ 2232045 w 4055165"/>
              <a:gd name="connsiteY161" fmla="*/ 806489 h 2113374"/>
              <a:gd name="connsiteX162" fmla="*/ 2197968 w 4055165"/>
              <a:gd name="connsiteY162" fmla="*/ 817848 h 2113374"/>
              <a:gd name="connsiteX163" fmla="*/ 2163891 w 4055165"/>
              <a:gd name="connsiteY163" fmla="*/ 829207 h 2113374"/>
              <a:gd name="connsiteX164" fmla="*/ 2146852 w 4055165"/>
              <a:gd name="connsiteY164" fmla="*/ 834887 h 2113374"/>
              <a:gd name="connsiteX165" fmla="*/ 2129814 w 4055165"/>
              <a:gd name="connsiteY165" fmla="*/ 840566 h 2113374"/>
              <a:gd name="connsiteX166" fmla="*/ 2107096 w 4055165"/>
              <a:gd name="connsiteY166" fmla="*/ 851925 h 2113374"/>
              <a:gd name="connsiteX167" fmla="*/ 2073019 w 4055165"/>
              <a:gd name="connsiteY167" fmla="*/ 863284 h 2113374"/>
              <a:gd name="connsiteX168" fmla="*/ 2038942 w 4055165"/>
              <a:gd name="connsiteY168" fmla="*/ 874643 h 2113374"/>
              <a:gd name="connsiteX169" fmla="*/ 2016224 w 4055165"/>
              <a:gd name="connsiteY169" fmla="*/ 880323 h 2113374"/>
              <a:gd name="connsiteX170" fmla="*/ 1976467 w 4055165"/>
              <a:gd name="connsiteY170" fmla="*/ 891682 h 2113374"/>
              <a:gd name="connsiteX171" fmla="*/ 1902634 w 4055165"/>
              <a:gd name="connsiteY171" fmla="*/ 903041 h 2113374"/>
              <a:gd name="connsiteX172" fmla="*/ 1851518 w 4055165"/>
              <a:gd name="connsiteY172" fmla="*/ 908720 h 2113374"/>
              <a:gd name="connsiteX173" fmla="*/ 1817441 w 4055165"/>
              <a:gd name="connsiteY173" fmla="*/ 914400 h 2113374"/>
              <a:gd name="connsiteX174" fmla="*/ 1772005 w 4055165"/>
              <a:gd name="connsiteY174" fmla="*/ 920079 h 2113374"/>
              <a:gd name="connsiteX175" fmla="*/ 1289247 w 4055165"/>
              <a:gd name="connsiteY175" fmla="*/ 908720 h 2113374"/>
              <a:gd name="connsiteX176" fmla="*/ 1124542 w 4055165"/>
              <a:gd name="connsiteY176" fmla="*/ 897361 h 2113374"/>
              <a:gd name="connsiteX177" fmla="*/ 914400 w 4055165"/>
              <a:gd name="connsiteY177" fmla="*/ 886002 h 2113374"/>
              <a:gd name="connsiteX178" fmla="*/ 806490 w 4055165"/>
              <a:gd name="connsiteY178" fmla="*/ 880323 h 2113374"/>
              <a:gd name="connsiteX179" fmla="*/ 681541 w 4055165"/>
              <a:gd name="connsiteY179" fmla="*/ 891682 h 2113374"/>
              <a:gd name="connsiteX180" fmla="*/ 647464 w 4055165"/>
              <a:gd name="connsiteY180" fmla="*/ 897361 h 2113374"/>
              <a:gd name="connsiteX181" fmla="*/ 630425 w 4055165"/>
              <a:gd name="connsiteY181" fmla="*/ 903041 h 2113374"/>
              <a:gd name="connsiteX182" fmla="*/ 596348 w 4055165"/>
              <a:gd name="connsiteY182" fmla="*/ 925759 h 2113374"/>
              <a:gd name="connsiteX183" fmla="*/ 545233 w 4055165"/>
              <a:gd name="connsiteY183" fmla="*/ 971195 h 2113374"/>
              <a:gd name="connsiteX184" fmla="*/ 505476 w 4055165"/>
              <a:gd name="connsiteY184" fmla="*/ 1022310 h 2113374"/>
              <a:gd name="connsiteX185" fmla="*/ 482758 w 4055165"/>
              <a:gd name="connsiteY185" fmla="*/ 1090465 h 2113374"/>
              <a:gd name="connsiteX186" fmla="*/ 477079 w 4055165"/>
              <a:gd name="connsiteY186" fmla="*/ 1107503 h 2113374"/>
              <a:gd name="connsiteX187" fmla="*/ 471399 w 4055165"/>
              <a:gd name="connsiteY187" fmla="*/ 1124542 h 2113374"/>
              <a:gd name="connsiteX188" fmla="*/ 460040 w 4055165"/>
              <a:gd name="connsiteY188" fmla="*/ 1175657 h 2113374"/>
              <a:gd name="connsiteX189" fmla="*/ 448681 w 4055165"/>
              <a:gd name="connsiteY189" fmla="*/ 1260850 h 2113374"/>
              <a:gd name="connsiteX190" fmla="*/ 443002 w 4055165"/>
              <a:gd name="connsiteY190" fmla="*/ 1300606 h 2113374"/>
              <a:gd name="connsiteX191" fmla="*/ 431643 w 4055165"/>
              <a:gd name="connsiteY191" fmla="*/ 1380119 h 2113374"/>
              <a:gd name="connsiteX192" fmla="*/ 425963 w 4055165"/>
              <a:gd name="connsiteY192" fmla="*/ 1397158 h 2113374"/>
              <a:gd name="connsiteX193" fmla="*/ 420284 w 4055165"/>
              <a:gd name="connsiteY193" fmla="*/ 1442594 h 2113374"/>
              <a:gd name="connsiteX194" fmla="*/ 414604 w 4055165"/>
              <a:gd name="connsiteY194" fmla="*/ 1493709 h 2113374"/>
              <a:gd name="connsiteX195" fmla="*/ 403245 w 4055165"/>
              <a:gd name="connsiteY195" fmla="*/ 1567543 h 2113374"/>
              <a:gd name="connsiteX196" fmla="*/ 391886 w 4055165"/>
              <a:gd name="connsiteY196" fmla="*/ 1681133 h 2113374"/>
              <a:gd name="connsiteX197" fmla="*/ 386206 w 4055165"/>
              <a:gd name="connsiteY197" fmla="*/ 1720889 h 2113374"/>
              <a:gd name="connsiteX198" fmla="*/ 380527 w 4055165"/>
              <a:gd name="connsiteY198" fmla="*/ 1737928 h 2113374"/>
              <a:gd name="connsiteX199" fmla="*/ 374847 w 4055165"/>
              <a:gd name="connsiteY199" fmla="*/ 1766325 h 2113374"/>
              <a:gd name="connsiteX200" fmla="*/ 363488 w 4055165"/>
              <a:gd name="connsiteY200" fmla="*/ 1800402 h 2113374"/>
              <a:gd name="connsiteX201" fmla="*/ 357809 w 4055165"/>
              <a:gd name="connsiteY201" fmla="*/ 1817441 h 2113374"/>
              <a:gd name="connsiteX202" fmla="*/ 340770 w 4055165"/>
              <a:gd name="connsiteY202" fmla="*/ 1862877 h 2113374"/>
              <a:gd name="connsiteX203" fmla="*/ 335091 w 4055165"/>
              <a:gd name="connsiteY203" fmla="*/ 1879915 h 2113374"/>
              <a:gd name="connsiteX204" fmla="*/ 323732 w 4055165"/>
              <a:gd name="connsiteY204" fmla="*/ 1896954 h 2113374"/>
              <a:gd name="connsiteX205" fmla="*/ 306693 w 4055165"/>
              <a:gd name="connsiteY205" fmla="*/ 1931031 h 2113374"/>
              <a:gd name="connsiteX206" fmla="*/ 289655 w 4055165"/>
              <a:gd name="connsiteY206" fmla="*/ 1965108 h 2113374"/>
              <a:gd name="connsiteX207" fmla="*/ 249898 w 4055165"/>
              <a:gd name="connsiteY207" fmla="*/ 2016224 h 2113374"/>
              <a:gd name="connsiteX208" fmla="*/ 215821 w 4055165"/>
              <a:gd name="connsiteY208" fmla="*/ 2038942 h 2113374"/>
              <a:gd name="connsiteX209" fmla="*/ 198783 w 4055165"/>
              <a:gd name="connsiteY209" fmla="*/ 2055980 h 2113374"/>
              <a:gd name="connsiteX210" fmla="*/ 159026 w 4055165"/>
              <a:gd name="connsiteY210" fmla="*/ 2073019 h 2113374"/>
              <a:gd name="connsiteX211" fmla="*/ 141988 w 4055165"/>
              <a:gd name="connsiteY211" fmla="*/ 2084378 h 2113374"/>
              <a:gd name="connsiteX212" fmla="*/ 124949 w 4055165"/>
              <a:gd name="connsiteY212" fmla="*/ 2090057 h 2113374"/>
              <a:gd name="connsiteX213" fmla="*/ 79513 w 4055165"/>
              <a:gd name="connsiteY213" fmla="*/ 2107096 h 2113374"/>
              <a:gd name="connsiteX214" fmla="*/ 56795 w 4055165"/>
              <a:gd name="connsiteY214" fmla="*/ 2112775 h 2113374"/>
              <a:gd name="connsiteX215" fmla="*/ 0 w 4055165"/>
              <a:gd name="connsiteY215" fmla="*/ 2112775 h 21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4055165" h="2113374">
                <a:moveTo>
                  <a:pt x="0" y="1993505"/>
                </a:moveTo>
                <a:cubicBezTo>
                  <a:pt x="7710" y="1939539"/>
                  <a:pt x="8156" y="1943094"/>
                  <a:pt x="11359" y="1874236"/>
                </a:cubicBezTo>
                <a:cubicBezTo>
                  <a:pt x="13911" y="1819361"/>
                  <a:pt x="13749" y="1764366"/>
                  <a:pt x="17039" y="1709530"/>
                </a:cubicBezTo>
                <a:cubicBezTo>
                  <a:pt x="17198" y="1706883"/>
                  <a:pt x="26931" y="1586236"/>
                  <a:pt x="34077" y="1550504"/>
                </a:cubicBezTo>
                <a:cubicBezTo>
                  <a:pt x="35251" y="1544634"/>
                  <a:pt x="37864" y="1539145"/>
                  <a:pt x="39757" y="1533466"/>
                </a:cubicBezTo>
                <a:cubicBezTo>
                  <a:pt x="41614" y="1522323"/>
                  <a:pt x="47712" y="1483473"/>
                  <a:pt x="51116" y="1470991"/>
                </a:cubicBezTo>
                <a:cubicBezTo>
                  <a:pt x="54266" y="1459439"/>
                  <a:pt x="58689" y="1448273"/>
                  <a:pt x="62475" y="1436914"/>
                </a:cubicBezTo>
                <a:cubicBezTo>
                  <a:pt x="62476" y="1436910"/>
                  <a:pt x="73832" y="1402840"/>
                  <a:pt x="73834" y="1402837"/>
                </a:cubicBezTo>
                <a:cubicBezTo>
                  <a:pt x="77620" y="1397158"/>
                  <a:pt x="81924" y="1391791"/>
                  <a:pt x="85193" y="1385799"/>
                </a:cubicBezTo>
                <a:cubicBezTo>
                  <a:pt x="93301" y="1370934"/>
                  <a:pt x="97751" y="1353910"/>
                  <a:pt x="107911" y="1340363"/>
                </a:cubicBezTo>
                <a:cubicBezTo>
                  <a:pt x="156186" y="1275995"/>
                  <a:pt x="97320" y="1357307"/>
                  <a:pt x="136308" y="1294927"/>
                </a:cubicBezTo>
                <a:cubicBezTo>
                  <a:pt x="173173" y="1235945"/>
                  <a:pt x="135925" y="1307053"/>
                  <a:pt x="164706" y="1249491"/>
                </a:cubicBezTo>
                <a:cubicBezTo>
                  <a:pt x="176524" y="1202216"/>
                  <a:pt x="162135" y="1248951"/>
                  <a:pt x="181744" y="1209734"/>
                </a:cubicBezTo>
                <a:cubicBezTo>
                  <a:pt x="184421" y="1204379"/>
                  <a:pt x="185066" y="1198199"/>
                  <a:pt x="187424" y="1192696"/>
                </a:cubicBezTo>
                <a:cubicBezTo>
                  <a:pt x="190759" y="1184914"/>
                  <a:pt x="195448" y="1177760"/>
                  <a:pt x="198783" y="1169978"/>
                </a:cubicBezTo>
                <a:cubicBezTo>
                  <a:pt x="201141" y="1164475"/>
                  <a:pt x="201555" y="1158172"/>
                  <a:pt x="204462" y="1152939"/>
                </a:cubicBezTo>
                <a:cubicBezTo>
                  <a:pt x="211092" y="1141005"/>
                  <a:pt x="221075" y="1131073"/>
                  <a:pt x="227180" y="1118862"/>
                </a:cubicBezTo>
                <a:cubicBezTo>
                  <a:pt x="230966" y="1111289"/>
                  <a:pt x="235204" y="1103926"/>
                  <a:pt x="238539" y="1096144"/>
                </a:cubicBezTo>
                <a:cubicBezTo>
                  <a:pt x="240897" y="1090641"/>
                  <a:pt x="240898" y="1084086"/>
                  <a:pt x="244219" y="1079105"/>
                </a:cubicBezTo>
                <a:cubicBezTo>
                  <a:pt x="248674" y="1072422"/>
                  <a:pt x="256326" y="1068407"/>
                  <a:pt x="261257" y="1062067"/>
                </a:cubicBezTo>
                <a:cubicBezTo>
                  <a:pt x="305825" y="1004765"/>
                  <a:pt x="267232" y="1050235"/>
                  <a:pt x="295334" y="1005272"/>
                </a:cubicBezTo>
                <a:cubicBezTo>
                  <a:pt x="315658" y="972754"/>
                  <a:pt x="307707" y="993559"/>
                  <a:pt x="323732" y="965515"/>
                </a:cubicBezTo>
                <a:cubicBezTo>
                  <a:pt x="327933" y="958164"/>
                  <a:pt x="330170" y="949686"/>
                  <a:pt x="335091" y="942797"/>
                </a:cubicBezTo>
                <a:cubicBezTo>
                  <a:pt x="381560" y="877740"/>
                  <a:pt x="320512" y="980890"/>
                  <a:pt x="369168" y="903041"/>
                </a:cubicBezTo>
                <a:cubicBezTo>
                  <a:pt x="389757" y="870100"/>
                  <a:pt x="368502" y="888340"/>
                  <a:pt x="397565" y="868964"/>
                </a:cubicBezTo>
                <a:cubicBezTo>
                  <a:pt x="417835" y="838558"/>
                  <a:pt x="404096" y="856753"/>
                  <a:pt x="443002" y="817848"/>
                </a:cubicBezTo>
                <a:cubicBezTo>
                  <a:pt x="448681" y="812169"/>
                  <a:pt x="453615" y="805629"/>
                  <a:pt x="460040" y="800810"/>
                </a:cubicBezTo>
                <a:cubicBezTo>
                  <a:pt x="467613" y="795130"/>
                  <a:pt x="475571" y="789931"/>
                  <a:pt x="482758" y="783771"/>
                </a:cubicBezTo>
                <a:cubicBezTo>
                  <a:pt x="488856" y="778544"/>
                  <a:pt x="493581" y="771819"/>
                  <a:pt x="499797" y="766733"/>
                </a:cubicBezTo>
                <a:cubicBezTo>
                  <a:pt x="514449" y="754745"/>
                  <a:pt x="531846" y="746043"/>
                  <a:pt x="545233" y="732656"/>
                </a:cubicBezTo>
                <a:lnTo>
                  <a:pt x="613387" y="664502"/>
                </a:lnTo>
                <a:lnTo>
                  <a:pt x="653143" y="624745"/>
                </a:lnTo>
                <a:lnTo>
                  <a:pt x="670182" y="619066"/>
                </a:lnTo>
                <a:cubicBezTo>
                  <a:pt x="677755" y="611493"/>
                  <a:pt x="684333" y="602774"/>
                  <a:pt x="692900" y="596348"/>
                </a:cubicBezTo>
                <a:cubicBezTo>
                  <a:pt x="699673" y="591268"/>
                  <a:pt x="709114" y="590409"/>
                  <a:pt x="715618" y="584989"/>
                </a:cubicBezTo>
                <a:cubicBezTo>
                  <a:pt x="720862" y="580619"/>
                  <a:pt x="721840" y="572445"/>
                  <a:pt x="726977" y="567950"/>
                </a:cubicBezTo>
                <a:cubicBezTo>
                  <a:pt x="737251" y="558960"/>
                  <a:pt x="749695" y="552805"/>
                  <a:pt x="761054" y="545232"/>
                </a:cubicBezTo>
                <a:cubicBezTo>
                  <a:pt x="766733" y="541446"/>
                  <a:pt x="773265" y="538700"/>
                  <a:pt x="778092" y="533873"/>
                </a:cubicBezTo>
                <a:cubicBezTo>
                  <a:pt x="789451" y="522514"/>
                  <a:pt x="803258" y="513162"/>
                  <a:pt x="812169" y="499796"/>
                </a:cubicBezTo>
                <a:cubicBezTo>
                  <a:pt x="815955" y="494117"/>
                  <a:pt x="818391" y="487253"/>
                  <a:pt x="823528" y="482758"/>
                </a:cubicBezTo>
                <a:cubicBezTo>
                  <a:pt x="833802" y="473768"/>
                  <a:pt x="846246" y="467613"/>
                  <a:pt x="857605" y="460040"/>
                </a:cubicBezTo>
                <a:cubicBezTo>
                  <a:pt x="897758" y="433271"/>
                  <a:pt x="848052" y="466865"/>
                  <a:pt x="897362" y="431642"/>
                </a:cubicBezTo>
                <a:cubicBezTo>
                  <a:pt x="902916" y="427675"/>
                  <a:pt x="908295" y="423336"/>
                  <a:pt x="914400" y="420283"/>
                </a:cubicBezTo>
                <a:cubicBezTo>
                  <a:pt x="919755" y="417606"/>
                  <a:pt x="925759" y="416497"/>
                  <a:pt x="931439" y="414604"/>
                </a:cubicBezTo>
                <a:cubicBezTo>
                  <a:pt x="980266" y="382052"/>
                  <a:pt x="918488" y="421079"/>
                  <a:pt x="965516" y="397565"/>
                </a:cubicBezTo>
                <a:cubicBezTo>
                  <a:pt x="971621" y="394512"/>
                  <a:pt x="976317" y="388978"/>
                  <a:pt x="982554" y="386206"/>
                </a:cubicBezTo>
                <a:cubicBezTo>
                  <a:pt x="993495" y="381343"/>
                  <a:pt x="1006668" y="381489"/>
                  <a:pt x="1016631" y="374847"/>
                </a:cubicBezTo>
                <a:cubicBezTo>
                  <a:pt x="1022311" y="371061"/>
                  <a:pt x="1027565" y="366541"/>
                  <a:pt x="1033670" y="363488"/>
                </a:cubicBezTo>
                <a:cubicBezTo>
                  <a:pt x="1047395" y="356626"/>
                  <a:pt x="1058876" y="357585"/>
                  <a:pt x="1073426" y="352129"/>
                </a:cubicBezTo>
                <a:cubicBezTo>
                  <a:pt x="1081353" y="349156"/>
                  <a:pt x="1088217" y="343743"/>
                  <a:pt x="1096144" y="340770"/>
                </a:cubicBezTo>
                <a:cubicBezTo>
                  <a:pt x="1134584" y="326356"/>
                  <a:pt x="1103853" y="343146"/>
                  <a:pt x="1135901" y="329411"/>
                </a:cubicBezTo>
                <a:cubicBezTo>
                  <a:pt x="1143683" y="326076"/>
                  <a:pt x="1150837" y="321387"/>
                  <a:pt x="1158619" y="318052"/>
                </a:cubicBezTo>
                <a:cubicBezTo>
                  <a:pt x="1175809" y="310685"/>
                  <a:pt x="1208075" y="305353"/>
                  <a:pt x="1221093" y="301014"/>
                </a:cubicBezTo>
                <a:cubicBezTo>
                  <a:pt x="1237337" y="295599"/>
                  <a:pt x="1243015" y="293222"/>
                  <a:pt x="1260850" y="289655"/>
                </a:cubicBezTo>
                <a:cubicBezTo>
                  <a:pt x="1272142" y="287397"/>
                  <a:pt x="1283597" y="286035"/>
                  <a:pt x="1294927" y="283975"/>
                </a:cubicBezTo>
                <a:cubicBezTo>
                  <a:pt x="1320499" y="279326"/>
                  <a:pt x="1330644" y="275961"/>
                  <a:pt x="1357402" y="272616"/>
                </a:cubicBezTo>
                <a:cubicBezTo>
                  <a:pt x="1376281" y="270256"/>
                  <a:pt x="1395318" y="269297"/>
                  <a:pt x="1414197" y="266937"/>
                </a:cubicBezTo>
                <a:cubicBezTo>
                  <a:pt x="1425624" y="265509"/>
                  <a:pt x="1436812" y="262366"/>
                  <a:pt x="1448274" y="261257"/>
                </a:cubicBezTo>
                <a:cubicBezTo>
                  <a:pt x="1495533" y="256683"/>
                  <a:pt x="1542932" y="253684"/>
                  <a:pt x="1590261" y="249898"/>
                </a:cubicBezTo>
                <a:lnTo>
                  <a:pt x="1590261" y="249898"/>
                </a:lnTo>
                <a:lnTo>
                  <a:pt x="1794723" y="238539"/>
                </a:lnTo>
                <a:cubicBezTo>
                  <a:pt x="1842077" y="235074"/>
                  <a:pt x="1889708" y="233894"/>
                  <a:pt x="1936711" y="227180"/>
                </a:cubicBezTo>
                <a:lnTo>
                  <a:pt x="1976467" y="221501"/>
                </a:lnTo>
                <a:cubicBezTo>
                  <a:pt x="1987849" y="219750"/>
                  <a:pt x="1999144" y="217450"/>
                  <a:pt x="2010544" y="215821"/>
                </a:cubicBezTo>
                <a:cubicBezTo>
                  <a:pt x="2025654" y="213662"/>
                  <a:pt x="2040870" y="212301"/>
                  <a:pt x="2055980" y="210142"/>
                </a:cubicBezTo>
                <a:cubicBezTo>
                  <a:pt x="2067380" y="208513"/>
                  <a:pt x="2078657" y="206091"/>
                  <a:pt x="2090057" y="204462"/>
                </a:cubicBezTo>
                <a:cubicBezTo>
                  <a:pt x="2105167" y="202303"/>
                  <a:pt x="2120437" y="201292"/>
                  <a:pt x="2135493" y="198783"/>
                </a:cubicBezTo>
                <a:cubicBezTo>
                  <a:pt x="2151161" y="196172"/>
                  <a:pt x="2193280" y="187951"/>
                  <a:pt x="2215006" y="181744"/>
                </a:cubicBezTo>
                <a:cubicBezTo>
                  <a:pt x="2220762" y="180099"/>
                  <a:pt x="2226174" y="177239"/>
                  <a:pt x="2232045" y="176065"/>
                </a:cubicBezTo>
                <a:cubicBezTo>
                  <a:pt x="2245172" y="173440"/>
                  <a:pt x="2258550" y="172278"/>
                  <a:pt x="2271802" y="170385"/>
                </a:cubicBezTo>
                <a:cubicBezTo>
                  <a:pt x="2304459" y="159498"/>
                  <a:pt x="2276385" y="167728"/>
                  <a:pt x="2328597" y="159026"/>
                </a:cubicBezTo>
                <a:cubicBezTo>
                  <a:pt x="2338119" y="157439"/>
                  <a:pt x="2347472" y="154933"/>
                  <a:pt x="2356994" y="153346"/>
                </a:cubicBezTo>
                <a:cubicBezTo>
                  <a:pt x="2425742" y="141888"/>
                  <a:pt x="2367641" y="153456"/>
                  <a:pt x="2442187" y="141987"/>
                </a:cubicBezTo>
                <a:cubicBezTo>
                  <a:pt x="2451728" y="140519"/>
                  <a:pt x="2461087" y="138035"/>
                  <a:pt x="2470584" y="136308"/>
                </a:cubicBezTo>
                <a:cubicBezTo>
                  <a:pt x="2481914" y="134248"/>
                  <a:pt x="2493369" y="132886"/>
                  <a:pt x="2504661" y="130628"/>
                </a:cubicBezTo>
                <a:cubicBezTo>
                  <a:pt x="2512315" y="129097"/>
                  <a:pt x="2519699" y="126345"/>
                  <a:pt x="2527379" y="124949"/>
                </a:cubicBezTo>
                <a:cubicBezTo>
                  <a:pt x="2540550" y="122554"/>
                  <a:pt x="2553931" y="121470"/>
                  <a:pt x="2567136" y="119269"/>
                </a:cubicBezTo>
                <a:cubicBezTo>
                  <a:pt x="2576658" y="117682"/>
                  <a:pt x="2586027" y="115268"/>
                  <a:pt x="2595533" y="113590"/>
                </a:cubicBezTo>
                <a:lnTo>
                  <a:pt x="2663687" y="102231"/>
                </a:lnTo>
                <a:cubicBezTo>
                  <a:pt x="2712432" y="85982"/>
                  <a:pt x="2634847" y="110860"/>
                  <a:pt x="2714803" y="90872"/>
                </a:cubicBezTo>
                <a:cubicBezTo>
                  <a:pt x="2726419" y="87968"/>
                  <a:pt x="2737027" y="81206"/>
                  <a:pt x="2748880" y="79513"/>
                </a:cubicBezTo>
                <a:cubicBezTo>
                  <a:pt x="2778634" y="75262"/>
                  <a:pt x="2793842" y="73403"/>
                  <a:pt x="2822713" y="68154"/>
                </a:cubicBezTo>
                <a:cubicBezTo>
                  <a:pt x="2832211" y="66427"/>
                  <a:pt x="2841604" y="64152"/>
                  <a:pt x="2851111" y="62474"/>
                </a:cubicBezTo>
                <a:lnTo>
                  <a:pt x="2919265" y="51115"/>
                </a:lnTo>
                <a:cubicBezTo>
                  <a:pt x="2930624" y="49222"/>
                  <a:pt x="2941874" y="46479"/>
                  <a:pt x="2953342" y="45436"/>
                </a:cubicBezTo>
                <a:lnTo>
                  <a:pt x="3015816" y="39756"/>
                </a:lnTo>
                <a:cubicBezTo>
                  <a:pt x="3023389" y="37863"/>
                  <a:pt x="3030789" y="35045"/>
                  <a:pt x="3038534" y="34077"/>
                </a:cubicBezTo>
                <a:cubicBezTo>
                  <a:pt x="3084836" y="28289"/>
                  <a:pt x="3146632" y="27097"/>
                  <a:pt x="3191881" y="22718"/>
                </a:cubicBezTo>
                <a:cubicBezTo>
                  <a:pt x="3222265" y="19778"/>
                  <a:pt x="3252462" y="15145"/>
                  <a:pt x="3282753" y="11359"/>
                </a:cubicBezTo>
                <a:cubicBezTo>
                  <a:pt x="3347087" y="3317"/>
                  <a:pt x="3312978" y="7200"/>
                  <a:pt x="3384984" y="0"/>
                </a:cubicBezTo>
                <a:lnTo>
                  <a:pt x="3532651" y="5679"/>
                </a:lnTo>
                <a:cubicBezTo>
                  <a:pt x="3578345" y="8149"/>
                  <a:pt x="3623957" y="14536"/>
                  <a:pt x="3668959" y="22718"/>
                </a:cubicBezTo>
                <a:cubicBezTo>
                  <a:pt x="3745750" y="36680"/>
                  <a:pt x="3661828" y="20935"/>
                  <a:pt x="3714395" y="34077"/>
                </a:cubicBezTo>
                <a:cubicBezTo>
                  <a:pt x="3723760" y="36418"/>
                  <a:pt x="3733387" y="37585"/>
                  <a:pt x="3742793" y="39756"/>
                </a:cubicBezTo>
                <a:cubicBezTo>
                  <a:pt x="3758005" y="43266"/>
                  <a:pt x="3788229" y="51115"/>
                  <a:pt x="3788229" y="51115"/>
                </a:cubicBezTo>
                <a:cubicBezTo>
                  <a:pt x="3822756" y="74134"/>
                  <a:pt x="3786072" y="52436"/>
                  <a:pt x="3827985" y="68154"/>
                </a:cubicBezTo>
                <a:cubicBezTo>
                  <a:pt x="3835912" y="71127"/>
                  <a:pt x="3842921" y="76178"/>
                  <a:pt x="3850703" y="79513"/>
                </a:cubicBezTo>
                <a:cubicBezTo>
                  <a:pt x="3856206" y="81871"/>
                  <a:pt x="3862062" y="83299"/>
                  <a:pt x="3867742" y="85192"/>
                </a:cubicBezTo>
                <a:cubicBezTo>
                  <a:pt x="3900220" y="117672"/>
                  <a:pt x="3867631" y="88674"/>
                  <a:pt x="3907498" y="113590"/>
                </a:cubicBezTo>
                <a:cubicBezTo>
                  <a:pt x="3915525" y="118607"/>
                  <a:pt x="3921997" y="125932"/>
                  <a:pt x="3930216" y="130628"/>
                </a:cubicBezTo>
                <a:cubicBezTo>
                  <a:pt x="3935414" y="133598"/>
                  <a:pt x="3941900" y="133631"/>
                  <a:pt x="3947255" y="136308"/>
                </a:cubicBezTo>
                <a:cubicBezTo>
                  <a:pt x="3953360" y="139361"/>
                  <a:pt x="3959156" y="143172"/>
                  <a:pt x="3964293" y="147667"/>
                </a:cubicBezTo>
                <a:cubicBezTo>
                  <a:pt x="3974368" y="156482"/>
                  <a:pt x="3992691" y="176065"/>
                  <a:pt x="3992691" y="176065"/>
                </a:cubicBezTo>
                <a:cubicBezTo>
                  <a:pt x="4003552" y="208650"/>
                  <a:pt x="3990592" y="178234"/>
                  <a:pt x="4015409" y="210142"/>
                </a:cubicBezTo>
                <a:cubicBezTo>
                  <a:pt x="4023790" y="220918"/>
                  <a:pt x="4038127" y="244219"/>
                  <a:pt x="4038127" y="244219"/>
                </a:cubicBezTo>
                <a:cubicBezTo>
                  <a:pt x="4040020" y="249898"/>
                  <a:pt x="4042231" y="255481"/>
                  <a:pt x="4043806" y="261257"/>
                </a:cubicBezTo>
                <a:cubicBezTo>
                  <a:pt x="4047914" y="276318"/>
                  <a:pt x="4055165" y="306693"/>
                  <a:pt x="4055165" y="306693"/>
                </a:cubicBezTo>
                <a:cubicBezTo>
                  <a:pt x="4053272" y="331304"/>
                  <a:pt x="4052548" y="356034"/>
                  <a:pt x="4049486" y="380527"/>
                </a:cubicBezTo>
                <a:cubicBezTo>
                  <a:pt x="4048743" y="386467"/>
                  <a:pt x="4047546" y="392890"/>
                  <a:pt x="4043806" y="397565"/>
                </a:cubicBezTo>
                <a:cubicBezTo>
                  <a:pt x="4033987" y="409839"/>
                  <a:pt x="4003105" y="416812"/>
                  <a:pt x="3992691" y="420283"/>
                </a:cubicBezTo>
                <a:lnTo>
                  <a:pt x="3975652" y="425963"/>
                </a:lnTo>
                <a:lnTo>
                  <a:pt x="3958614" y="431642"/>
                </a:lnTo>
                <a:cubicBezTo>
                  <a:pt x="3909392" y="429749"/>
                  <a:pt x="3860053" y="429840"/>
                  <a:pt x="3810947" y="425963"/>
                </a:cubicBezTo>
                <a:cubicBezTo>
                  <a:pt x="3787987" y="424150"/>
                  <a:pt x="3742793" y="414604"/>
                  <a:pt x="3742793" y="414604"/>
                </a:cubicBezTo>
                <a:cubicBezTo>
                  <a:pt x="3685549" y="395522"/>
                  <a:pt x="3774326" y="424631"/>
                  <a:pt x="3703036" y="403245"/>
                </a:cubicBezTo>
                <a:cubicBezTo>
                  <a:pt x="3691567" y="399805"/>
                  <a:pt x="3680318" y="395672"/>
                  <a:pt x="3668959" y="391886"/>
                </a:cubicBezTo>
                <a:cubicBezTo>
                  <a:pt x="3663280" y="389993"/>
                  <a:pt x="3657729" y="387658"/>
                  <a:pt x="3651921" y="386206"/>
                </a:cubicBezTo>
                <a:cubicBezTo>
                  <a:pt x="3644348" y="384313"/>
                  <a:pt x="3636708" y="382671"/>
                  <a:pt x="3629203" y="380527"/>
                </a:cubicBezTo>
                <a:cubicBezTo>
                  <a:pt x="3623446" y="378882"/>
                  <a:pt x="3617940" y="376422"/>
                  <a:pt x="3612164" y="374847"/>
                </a:cubicBezTo>
                <a:cubicBezTo>
                  <a:pt x="3597103" y="370739"/>
                  <a:pt x="3581538" y="368425"/>
                  <a:pt x="3566728" y="363488"/>
                </a:cubicBezTo>
                <a:cubicBezTo>
                  <a:pt x="3519951" y="347896"/>
                  <a:pt x="3544504" y="353822"/>
                  <a:pt x="3492895" y="346450"/>
                </a:cubicBezTo>
                <a:cubicBezTo>
                  <a:pt x="3487215" y="344557"/>
                  <a:pt x="3481727" y="341944"/>
                  <a:pt x="3475856" y="340770"/>
                </a:cubicBezTo>
                <a:cubicBezTo>
                  <a:pt x="3462729" y="338145"/>
                  <a:pt x="3449331" y="337127"/>
                  <a:pt x="3436100" y="335091"/>
                </a:cubicBezTo>
                <a:cubicBezTo>
                  <a:pt x="3424718" y="333340"/>
                  <a:pt x="3413382" y="331304"/>
                  <a:pt x="3402023" y="329411"/>
                </a:cubicBezTo>
                <a:cubicBezTo>
                  <a:pt x="3358480" y="331304"/>
                  <a:pt x="3314859" y="331871"/>
                  <a:pt x="3271394" y="335091"/>
                </a:cubicBezTo>
                <a:cubicBezTo>
                  <a:pt x="3263610" y="335668"/>
                  <a:pt x="3256308" y="339135"/>
                  <a:pt x="3248676" y="340770"/>
                </a:cubicBezTo>
                <a:cubicBezTo>
                  <a:pt x="3229798" y="344815"/>
                  <a:pt x="3210611" y="347446"/>
                  <a:pt x="3191881" y="352129"/>
                </a:cubicBezTo>
                <a:lnTo>
                  <a:pt x="3146445" y="363488"/>
                </a:lnTo>
                <a:cubicBezTo>
                  <a:pt x="3138872" y="365381"/>
                  <a:pt x="3131132" y="366700"/>
                  <a:pt x="3123727" y="369168"/>
                </a:cubicBezTo>
                <a:cubicBezTo>
                  <a:pt x="3118047" y="371061"/>
                  <a:pt x="3112444" y="373202"/>
                  <a:pt x="3106688" y="374847"/>
                </a:cubicBezTo>
                <a:cubicBezTo>
                  <a:pt x="3056776" y="389107"/>
                  <a:pt x="3107777" y="372592"/>
                  <a:pt x="3066932" y="386206"/>
                </a:cubicBezTo>
                <a:cubicBezTo>
                  <a:pt x="3061252" y="389992"/>
                  <a:pt x="3055998" y="394512"/>
                  <a:pt x="3049893" y="397565"/>
                </a:cubicBezTo>
                <a:cubicBezTo>
                  <a:pt x="3044538" y="400242"/>
                  <a:pt x="3038088" y="400338"/>
                  <a:pt x="3032855" y="403245"/>
                </a:cubicBezTo>
                <a:cubicBezTo>
                  <a:pt x="3020921" y="409875"/>
                  <a:pt x="3010137" y="418390"/>
                  <a:pt x="2998778" y="425963"/>
                </a:cubicBezTo>
                <a:cubicBezTo>
                  <a:pt x="2993098" y="429749"/>
                  <a:pt x="2988215" y="435164"/>
                  <a:pt x="2981739" y="437322"/>
                </a:cubicBezTo>
                <a:lnTo>
                  <a:pt x="2964701" y="443001"/>
                </a:lnTo>
                <a:cubicBezTo>
                  <a:pt x="2957128" y="448681"/>
                  <a:pt x="2949738" y="454612"/>
                  <a:pt x="2941983" y="460040"/>
                </a:cubicBezTo>
                <a:cubicBezTo>
                  <a:pt x="2941950" y="460063"/>
                  <a:pt x="2899403" y="488426"/>
                  <a:pt x="2890867" y="494117"/>
                </a:cubicBezTo>
                <a:lnTo>
                  <a:pt x="2873829" y="505476"/>
                </a:lnTo>
                <a:cubicBezTo>
                  <a:pt x="2868149" y="509262"/>
                  <a:pt x="2862251" y="512739"/>
                  <a:pt x="2856790" y="516835"/>
                </a:cubicBezTo>
                <a:cubicBezTo>
                  <a:pt x="2851649" y="520691"/>
                  <a:pt x="2825336" y="541081"/>
                  <a:pt x="2817034" y="545232"/>
                </a:cubicBezTo>
                <a:cubicBezTo>
                  <a:pt x="2811679" y="547909"/>
                  <a:pt x="2805350" y="548235"/>
                  <a:pt x="2799995" y="550912"/>
                </a:cubicBezTo>
                <a:cubicBezTo>
                  <a:pt x="2793890" y="553965"/>
                  <a:pt x="2788883" y="558884"/>
                  <a:pt x="2782957" y="562271"/>
                </a:cubicBezTo>
                <a:cubicBezTo>
                  <a:pt x="2775606" y="566472"/>
                  <a:pt x="2767590" y="569429"/>
                  <a:pt x="2760239" y="573630"/>
                </a:cubicBezTo>
                <a:cubicBezTo>
                  <a:pt x="2754312" y="577017"/>
                  <a:pt x="2749474" y="582300"/>
                  <a:pt x="2743200" y="584989"/>
                </a:cubicBezTo>
                <a:cubicBezTo>
                  <a:pt x="2736025" y="588064"/>
                  <a:pt x="2727887" y="588200"/>
                  <a:pt x="2720482" y="590668"/>
                </a:cubicBezTo>
                <a:cubicBezTo>
                  <a:pt x="2680861" y="603875"/>
                  <a:pt x="2703996" y="598545"/>
                  <a:pt x="2669367" y="613386"/>
                </a:cubicBezTo>
                <a:cubicBezTo>
                  <a:pt x="2663864" y="615744"/>
                  <a:pt x="2657778" y="616589"/>
                  <a:pt x="2652328" y="619066"/>
                </a:cubicBezTo>
                <a:cubicBezTo>
                  <a:pt x="2636913" y="626073"/>
                  <a:pt x="2622956" y="636429"/>
                  <a:pt x="2606892" y="641784"/>
                </a:cubicBezTo>
                <a:cubicBezTo>
                  <a:pt x="2595533" y="645570"/>
                  <a:pt x="2582777" y="646501"/>
                  <a:pt x="2572815" y="653143"/>
                </a:cubicBezTo>
                <a:cubicBezTo>
                  <a:pt x="2549282" y="668832"/>
                  <a:pt x="2562399" y="662847"/>
                  <a:pt x="2533059" y="670181"/>
                </a:cubicBezTo>
                <a:cubicBezTo>
                  <a:pt x="2527379" y="673967"/>
                  <a:pt x="2522258" y="678768"/>
                  <a:pt x="2516020" y="681540"/>
                </a:cubicBezTo>
                <a:cubicBezTo>
                  <a:pt x="2505079" y="686403"/>
                  <a:pt x="2481943" y="692899"/>
                  <a:pt x="2481943" y="692899"/>
                </a:cubicBezTo>
                <a:cubicBezTo>
                  <a:pt x="2431827" y="726310"/>
                  <a:pt x="2511928" y="675067"/>
                  <a:pt x="2430828" y="715617"/>
                </a:cubicBezTo>
                <a:cubicBezTo>
                  <a:pt x="2423255" y="719403"/>
                  <a:pt x="2415892" y="723641"/>
                  <a:pt x="2408110" y="726976"/>
                </a:cubicBezTo>
                <a:cubicBezTo>
                  <a:pt x="2402607" y="729334"/>
                  <a:pt x="2396426" y="729979"/>
                  <a:pt x="2391071" y="732656"/>
                </a:cubicBezTo>
                <a:cubicBezTo>
                  <a:pt x="2384966" y="735709"/>
                  <a:pt x="2380138" y="740962"/>
                  <a:pt x="2374033" y="744015"/>
                </a:cubicBezTo>
                <a:cubicBezTo>
                  <a:pt x="2368678" y="746692"/>
                  <a:pt x="2362444" y="747217"/>
                  <a:pt x="2356994" y="749694"/>
                </a:cubicBezTo>
                <a:cubicBezTo>
                  <a:pt x="2341579" y="756701"/>
                  <a:pt x="2327622" y="767057"/>
                  <a:pt x="2311558" y="772412"/>
                </a:cubicBezTo>
                <a:cubicBezTo>
                  <a:pt x="2272868" y="785310"/>
                  <a:pt x="2320480" y="769067"/>
                  <a:pt x="2266122" y="789451"/>
                </a:cubicBezTo>
                <a:cubicBezTo>
                  <a:pt x="2260517" y="791553"/>
                  <a:pt x="2254763" y="793237"/>
                  <a:pt x="2249084" y="795130"/>
                </a:cubicBezTo>
                <a:cubicBezTo>
                  <a:pt x="2243404" y="798916"/>
                  <a:pt x="2238283" y="803717"/>
                  <a:pt x="2232045" y="806489"/>
                </a:cubicBezTo>
                <a:cubicBezTo>
                  <a:pt x="2221104" y="811352"/>
                  <a:pt x="2209327" y="814062"/>
                  <a:pt x="2197968" y="817848"/>
                </a:cubicBezTo>
                <a:lnTo>
                  <a:pt x="2163891" y="829207"/>
                </a:lnTo>
                <a:lnTo>
                  <a:pt x="2146852" y="834887"/>
                </a:lnTo>
                <a:cubicBezTo>
                  <a:pt x="2141173" y="836780"/>
                  <a:pt x="2135168" y="837889"/>
                  <a:pt x="2129814" y="840566"/>
                </a:cubicBezTo>
                <a:cubicBezTo>
                  <a:pt x="2122241" y="844352"/>
                  <a:pt x="2114957" y="848781"/>
                  <a:pt x="2107096" y="851925"/>
                </a:cubicBezTo>
                <a:cubicBezTo>
                  <a:pt x="2095979" y="856372"/>
                  <a:pt x="2084378" y="859498"/>
                  <a:pt x="2073019" y="863284"/>
                </a:cubicBezTo>
                <a:cubicBezTo>
                  <a:pt x="2073009" y="863287"/>
                  <a:pt x="2038953" y="874640"/>
                  <a:pt x="2038942" y="874643"/>
                </a:cubicBezTo>
                <a:cubicBezTo>
                  <a:pt x="2031369" y="876536"/>
                  <a:pt x="2023729" y="878179"/>
                  <a:pt x="2016224" y="880323"/>
                </a:cubicBezTo>
                <a:cubicBezTo>
                  <a:pt x="1990978" y="887536"/>
                  <a:pt x="2006038" y="885768"/>
                  <a:pt x="1976467" y="891682"/>
                </a:cubicBezTo>
                <a:cubicBezTo>
                  <a:pt x="1960695" y="894836"/>
                  <a:pt x="1917161" y="901225"/>
                  <a:pt x="1902634" y="903041"/>
                </a:cubicBezTo>
                <a:cubicBezTo>
                  <a:pt x="1885623" y="905167"/>
                  <a:pt x="1868511" y="906454"/>
                  <a:pt x="1851518" y="908720"/>
                </a:cubicBezTo>
                <a:cubicBezTo>
                  <a:pt x="1840103" y="910242"/>
                  <a:pt x="1828841" y="912771"/>
                  <a:pt x="1817441" y="914400"/>
                </a:cubicBezTo>
                <a:cubicBezTo>
                  <a:pt x="1802331" y="916559"/>
                  <a:pt x="1787150" y="918186"/>
                  <a:pt x="1772005" y="920079"/>
                </a:cubicBezTo>
                <a:cubicBezTo>
                  <a:pt x="1657015" y="918062"/>
                  <a:pt x="1427477" y="915995"/>
                  <a:pt x="1289247" y="908720"/>
                </a:cubicBezTo>
                <a:cubicBezTo>
                  <a:pt x="1234291" y="905827"/>
                  <a:pt x="1179494" y="900331"/>
                  <a:pt x="1124542" y="897361"/>
                </a:cubicBezTo>
                <a:lnTo>
                  <a:pt x="914400" y="886002"/>
                </a:lnTo>
                <a:lnTo>
                  <a:pt x="806490" y="880323"/>
                </a:lnTo>
                <a:cubicBezTo>
                  <a:pt x="746468" y="895327"/>
                  <a:pt x="809902" y="880985"/>
                  <a:pt x="681541" y="891682"/>
                </a:cubicBezTo>
                <a:cubicBezTo>
                  <a:pt x="670065" y="892638"/>
                  <a:pt x="658823" y="895468"/>
                  <a:pt x="647464" y="897361"/>
                </a:cubicBezTo>
                <a:cubicBezTo>
                  <a:pt x="641784" y="899254"/>
                  <a:pt x="635659" y="900133"/>
                  <a:pt x="630425" y="903041"/>
                </a:cubicBezTo>
                <a:cubicBezTo>
                  <a:pt x="618491" y="909671"/>
                  <a:pt x="607707" y="918186"/>
                  <a:pt x="596348" y="925759"/>
                </a:cubicBezTo>
                <a:cubicBezTo>
                  <a:pt x="575863" y="939416"/>
                  <a:pt x="560793" y="947855"/>
                  <a:pt x="545233" y="971195"/>
                </a:cubicBezTo>
                <a:cubicBezTo>
                  <a:pt x="518060" y="1011955"/>
                  <a:pt x="532169" y="995619"/>
                  <a:pt x="505476" y="1022310"/>
                </a:cubicBezTo>
                <a:lnTo>
                  <a:pt x="482758" y="1090465"/>
                </a:lnTo>
                <a:lnTo>
                  <a:pt x="477079" y="1107503"/>
                </a:lnTo>
                <a:cubicBezTo>
                  <a:pt x="475186" y="1113183"/>
                  <a:pt x="472851" y="1118734"/>
                  <a:pt x="471399" y="1124542"/>
                </a:cubicBezTo>
                <a:cubicBezTo>
                  <a:pt x="466296" y="1144954"/>
                  <a:pt x="463643" y="1154039"/>
                  <a:pt x="460040" y="1175657"/>
                </a:cubicBezTo>
                <a:cubicBezTo>
                  <a:pt x="455288" y="1204168"/>
                  <a:pt x="452504" y="1232180"/>
                  <a:pt x="448681" y="1260850"/>
                </a:cubicBezTo>
                <a:cubicBezTo>
                  <a:pt x="446912" y="1274119"/>
                  <a:pt x="444771" y="1287337"/>
                  <a:pt x="443002" y="1300606"/>
                </a:cubicBezTo>
                <a:cubicBezTo>
                  <a:pt x="440139" y="1322082"/>
                  <a:pt x="436628" y="1357685"/>
                  <a:pt x="431643" y="1380119"/>
                </a:cubicBezTo>
                <a:cubicBezTo>
                  <a:pt x="430344" y="1385963"/>
                  <a:pt x="427856" y="1391478"/>
                  <a:pt x="425963" y="1397158"/>
                </a:cubicBezTo>
                <a:cubicBezTo>
                  <a:pt x="424070" y="1412303"/>
                  <a:pt x="422067" y="1427435"/>
                  <a:pt x="420284" y="1442594"/>
                </a:cubicBezTo>
                <a:cubicBezTo>
                  <a:pt x="418281" y="1459620"/>
                  <a:pt x="416870" y="1476716"/>
                  <a:pt x="414604" y="1493709"/>
                </a:cubicBezTo>
                <a:cubicBezTo>
                  <a:pt x="408668" y="1538227"/>
                  <a:pt x="408292" y="1519599"/>
                  <a:pt x="403245" y="1567543"/>
                </a:cubicBezTo>
                <a:cubicBezTo>
                  <a:pt x="390798" y="1685792"/>
                  <a:pt x="404074" y="1589720"/>
                  <a:pt x="391886" y="1681133"/>
                </a:cubicBezTo>
                <a:cubicBezTo>
                  <a:pt x="390117" y="1694402"/>
                  <a:pt x="388831" y="1707762"/>
                  <a:pt x="386206" y="1720889"/>
                </a:cubicBezTo>
                <a:cubicBezTo>
                  <a:pt x="385032" y="1726760"/>
                  <a:pt x="381979" y="1732120"/>
                  <a:pt x="380527" y="1737928"/>
                </a:cubicBezTo>
                <a:cubicBezTo>
                  <a:pt x="378186" y="1747293"/>
                  <a:pt x="377387" y="1757012"/>
                  <a:pt x="374847" y="1766325"/>
                </a:cubicBezTo>
                <a:cubicBezTo>
                  <a:pt x="371696" y="1777877"/>
                  <a:pt x="367274" y="1789043"/>
                  <a:pt x="363488" y="1800402"/>
                </a:cubicBezTo>
                <a:cubicBezTo>
                  <a:pt x="361595" y="1806082"/>
                  <a:pt x="359261" y="1811633"/>
                  <a:pt x="357809" y="1817441"/>
                </a:cubicBezTo>
                <a:cubicBezTo>
                  <a:pt x="347336" y="1859328"/>
                  <a:pt x="358591" y="1821294"/>
                  <a:pt x="340770" y="1862877"/>
                </a:cubicBezTo>
                <a:cubicBezTo>
                  <a:pt x="338412" y="1868379"/>
                  <a:pt x="337768" y="1874560"/>
                  <a:pt x="335091" y="1879915"/>
                </a:cubicBezTo>
                <a:cubicBezTo>
                  <a:pt x="332038" y="1886020"/>
                  <a:pt x="326785" y="1890849"/>
                  <a:pt x="323732" y="1896954"/>
                </a:cubicBezTo>
                <a:cubicBezTo>
                  <a:pt x="300217" y="1943983"/>
                  <a:pt x="339247" y="1882198"/>
                  <a:pt x="306693" y="1931031"/>
                </a:cubicBezTo>
                <a:cubicBezTo>
                  <a:pt x="292421" y="1973849"/>
                  <a:pt x="311671" y="1921077"/>
                  <a:pt x="289655" y="1965108"/>
                </a:cubicBezTo>
                <a:cubicBezTo>
                  <a:pt x="274396" y="1995625"/>
                  <a:pt x="300280" y="1982636"/>
                  <a:pt x="249898" y="2016224"/>
                </a:cubicBezTo>
                <a:cubicBezTo>
                  <a:pt x="238539" y="2023797"/>
                  <a:pt x="225474" y="2029289"/>
                  <a:pt x="215821" y="2038942"/>
                </a:cubicBezTo>
                <a:cubicBezTo>
                  <a:pt x="210142" y="2044621"/>
                  <a:pt x="205319" y="2051312"/>
                  <a:pt x="198783" y="2055980"/>
                </a:cubicBezTo>
                <a:cubicBezTo>
                  <a:pt x="171208" y="2075677"/>
                  <a:pt x="183745" y="2060659"/>
                  <a:pt x="159026" y="2073019"/>
                </a:cubicBezTo>
                <a:cubicBezTo>
                  <a:pt x="152921" y="2076072"/>
                  <a:pt x="148093" y="2081325"/>
                  <a:pt x="141988" y="2084378"/>
                </a:cubicBezTo>
                <a:cubicBezTo>
                  <a:pt x="136633" y="2087055"/>
                  <a:pt x="130555" y="2087955"/>
                  <a:pt x="124949" y="2090057"/>
                </a:cubicBezTo>
                <a:cubicBezTo>
                  <a:pt x="105750" y="2097256"/>
                  <a:pt x="97558" y="2101940"/>
                  <a:pt x="79513" y="2107096"/>
                </a:cubicBezTo>
                <a:cubicBezTo>
                  <a:pt x="72008" y="2109240"/>
                  <a:pt x="64581" y="2112219"/>
                  <a:pt x="56795" y="2112775"/>
                </a:cubicBezTo>
                <a:cubicBezTo>
                  <a:pt x="37911" y="2114124"/>
                  <a:pt x="18932" y="2112775"/>
                  <a:pt x="0" y="211277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384A4C-972F-C098-12DB-73E95F35980C}"/>
              </a:ext>
            </a:extLst>
          </p:cNvPr>
          <p:cNvCxnSpPr>
            <a:endCxn id="2" idx="22"/>
          </p:cNvCxnSpPr>
          <p:nvPr/>
        </p:nvCxnSpPr>
        <p:spPr>
          <a:xfrm>
            <a:off x="2269554" y="2473485"/>
            <a:ext cx="2222933" cy="127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8BCF89-11BD-F016-97DC-EF2AB12918AC}"/>
              </a:ext>
            </a:extLst>
          </p:cNvPr>
          <p:cNvSpPr txBox="1"/>
          <p:nvPr/>
        </p:nvSpPr>
        <p:spPr>
          <a:xfrm>
            <a:off x="584871" y="1940634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Mafic complexes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from past 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continental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rifting?</a:t>
            </a:r>
          </a:p>
        </p:txBody>
      </p:sp>
    </p:spTree>
    <p:extLst>
      <p:ext uri="{BB962C8B-B14F-4D97-AF65-F5344CB8AC3E}">
        <p14:creationId xmlns:p14="http://schemas.microsoft.com/office/powerpoint/2010/main" val="12916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07D15-70DF-C543-B8AA-B3E32BC9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662" y="1270960"/>
            <a:ext cx="1944688" cy="1035261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4D5B558-034C-A540-A1CE-D6BF602E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7" y="304006"/>
            <a:ext cx="782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Anomaly Due to a Spherical Source</a:t>
            </a:r>
            <a:r>
              <a:rPr lang="en-US" sz="2400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: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 gravitational acceleration from a spherical source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given by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0635C35-2D7C-824F-81F2-D68A162C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1231106"/>
            <a:ext cx="476925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We measure </a:t>
            </a:r>
            <a:r>
              <a:rPr lang="en-US" sz="2400" dirty="0">
                <a:solidFill>
                  <a:schemeClr val="tx2"/>
                </a:solidFill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along a ~flat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(ground) surface (i.e.,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varies but</a:t>
            </a:r>
          </a:p>
          <a:p>
            <a:pPr algn="l" eaLnBrk="0" hangingPunct="0"/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fixed) so</a:t>
            </a:r>
          </a:p>
          <a:p>
            <a:pPr algn="l" eaLnBrk="0" hangingPunct="0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This is small relative to total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&lt;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400" baseline="300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-4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!!) and the gravimeter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measures only the component of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anomaly in the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~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direction: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2C3C36-4AB6-3E48-9C7B-DCAD0649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359819"/>
            <a:ext cx="4330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E273F-905B-344F-BB2E-32A91EFF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3612356"/>
            <a:ext cx="276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9C358C-7E9A-B447-8349-AAB63EBE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7" y="4683919"/>
            <a:ext cx="2571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447E6-068D-194D-BC7C-73B0FBCA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7" y="5141062"/>
            <a:ext cx="5397500" cy="14351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27367C-8DE2-B54A-AFE6-F60E26D7216B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2391570"/>
            <a:ext cx="3849689" cy="3675065"/>
            <a:chOff x="83" y="1210"/>
            <a:chExt cx="2425" cy="23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CCBBE5-3016-A242-B411-059A3FCA5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2903"/>
              <a:ext cx="622" cy="622"/>
            </a:xfrm>
            <a:prstGeom prst="ellipse">
              <a:avLst/>
            </a:prstGeom>
            <a:solidFill>
              <a:srgbClr val="21B2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B675DB5D-1B60-794B-9341-5B18D3755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" y="3067"/>
              <a:ext cx="3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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C66BD25B-F4D2-0A41-82DA-AAE64FA63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4" y="2985"/>
              <a:ext cx="197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3A4420FB-DA60-094F-B1F8-5D1065471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3043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R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FC78584B-D382-1D41-8455-9EE815FEC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" y="2324"/>
              <a:ext cx="2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21C7572B-5129-2941-BEE0-15AC7AA57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255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2513D6BC-819E-EF4B-971B-71820CA02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36"/>
              <a:ext cx="5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x</a:t>
              </a: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 = 0</a:t>
              </a:r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29F9C5D6-FD97-7344-9E2D-AEE86B7BE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2318"/>
              <a:ext cx="0" cy="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ACEE08F5-26AB-3041-B295-C2B9BD92D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262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d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E01323B-1322-074E-A39E-A86CBA66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" y="1210"/>
              <a:ext cx="2387" cy="879"/>
            </a:xfrm>
            <a:custGeom>
              <a:avLst/>
              <a:gdLst>
                <a:gd name="T0" fmla="*/ 0 w 2387"/>
                <a:gd name="T1" fmla="*/ 879 h 879"/>
                <a:gd name="T2" fmla="*/ 178 w 2387"/>
                <a:gd name="T3" fmla="*/ 815 h 879"/>
                <a:gd name="T4" fmla="*/ 476 w 2387"/>
                <a:gd name="T5" fmla="*/ 581 h 879"/>
                <a:gd name="T6" fmla="*/ 679 w 2387"/>
                <a:gd name="T7" fmla="*/ 327 h 879"/>
                <a:gd name="T8" fmla="*/ 825 w 2387"/>
                <a:gd name="T9" fmla="*/ 142 h 879"/>
                <a:gd name="T10" fmla="*/ 1009 w 2387"/>
                <a:gd name="T11" fmla="*/ 34 h 879"/>
                <a:gd name="T12" fmla="*/ 1213 w 2387"/>
                <a:gd name="T13" fmla="*/ 3 h 879"/>
                <a:gd name="T14" fmla="*/ 1435 w 2387"/>
                <a:gd name="T15" fmla="*/ 47 h 879"/>
                <a:gd name="T16" fmla="*/ 1625 w 2387"/>
                <a:gd name="T17" fmla="*/ 282 h 879"/>
                <a:gd name="T18" fmla="*/ 1809 w 2387"/>
                <a:gd name="T19" fmla="*/ 536 h 879"/>
                <a:gd name="T20" fmla="*/ 2070 w 2387"/>
                <a:gd name="T21" fmla="*/ 771 h 879"/>
                <a:gd name="T22" fmla="*/ 2387 w 2387"/>
                <a:gd name="T2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7" h="879">
                  <a:moveTo>
                    <a:pt x="0" y="879"/>
                  </a:moveTo>
                  <a:cubicBezTo>
                    <a:pt x="49" y="872"/>
                    <a:pt x="99" y="865"/>
                    <a:pt x="178" y="815"/>
                  </a:cubicBezTo>
                  <a:cubicBezTo>
                    <a:pt x="257" y="765"/>
                    <a:pt x="393" y="662"/>
                    <a:pt x="476" y="581"/>
                  </a:cubicBezTo>
                  <a:cubicBezTo>
                    <a:pt x="559" y="500"/>
                    <a:pt x="621" y="400"/>
                    <a:pt x="679" y="327"/>
                  </a:cubicBezTo>
                  <a:cubicBezTo>
                    <a:pt x="737" y="254"/>
                    <a:pt x="770" y="191"/>
                    <a:pt x="825" y="142"/>
                  </a:cubicBezTo>
                  <a:cubicBezTo>
                    <a:pt x="880" y="93"/>
                    <a:pt x="944" y="57"/>
                    <a:pt x="1009" y="34"/>
                  </a:cubicBezTo>
                  <a:cubicBezTo>
                    <a:pt x="1074" y="11"/>
                    <a:pt x="1142" y="1"/>
                    <a:pt x="1213" y="3"/>
                  </a:cubicBezTo>
                  <a:cubicBezTo>
                    <a:pt x="1284" y="5"/>
                    <a:pt x="1366" y="0"/>
                    <a:pt x="1435" y="47"/>
                  </a:cubicBezTo>
                  <a:cubicBezTo>
                    <a:pt x="1504" y="94"/>
                    <a:pt x="1563" y="201"/>
                    <a:pt x="1625" y="282"/>
                  </a:cubicBezTo>
                  <a:cubicBezTo>
                    <a:pt x="1687" y="363"/>
                    <a:pt x="1735" y="455"/>
                    <a:pt x="1809" y="536"/>
                  </a:cubicBezTo>
                  <a:cubicBezTo>
                    <a:pt x="1883" y="617"/>
                    <a:pt x="1974" y="714"/>
                    <a:pt x="2070" y="771"/>
                  </a:cubicBezTo>
                  <a:cubicBezTo>
                    <a:pt x="2166" y="828"/>
                    <a:pt x="2276" y="853"/>
                    <a:pt x="2387" y="879"/>
                  </a:cubicBezTo>
                </a:path>
              </a:pathLst>
            </a:custGeom>
            <a:noFill/>
            <a:ln w="38100">
              <a:solidFill>
                <a:srgbClr val="FF01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21">
              <a:extLst>
                <a:ext uri="{FF2B5EF4-FFF2-40B4-BE49-F238E27FC236}">
                  <a16:creationId xmlns:a16="http://schemas.microsoft.com/office/drawing/2014/main" id="{C7CAEB74-C2A9-F54A-900C-8A24F61EA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1430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</a:t>
              </a:r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g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E26E1E35-AE96-8E42-8737-448D61971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1" y="2318"/>
              <a:ext cx="787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Text Box 23">
              <a:extLst>
                <a:ext uri="{FF2B5EF4-FFF2-40B4-BE49-F238E27FC236}">
                  <a16:creationId xmlns:a16="http://schemas.microsoft.com/office/drawing/2014/main" id="{9795DA03-8907-3546-B880-F8D18C003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2733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r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AutoShape 24">
              <a:extLst>
                <a:ext uri="{FF2B5EF4-FFF2-40B4-BE49-F238E27FC236}">
                  <a16:creationId xmlns:a16="http://schemas.microsoft.com/office/drawing/2014/main" id="{99AE4197-0DAA-BA4C-9D4A-723941D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210"/>
              <a:ext cx="64" cy="95"/>
            </a:xfrm>
            <a:prstGeom prst="can">
              <a:avLst>
                <a:gd name="adj" fmla="val 37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FE93FDE9-7E5A-2740-A1EB-90426D88F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1" y="2330"/>
              <a:ext cx="0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18E1FD5E-3DC3-2649-B7F7-C0F6E021B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" y="24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</a:t>
              </a:r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g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z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FA8CD1F-E74C-EC41-97F3-C3209076E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572"/>
              <a:ext cx="203" cy="114"/>
            </a:xfrm>
            <a:custGeom>
              <a:avLst/>
              <a:gdLst>
                <a:gd name="T0" fmla="*/ 0 w 203"/>
                <a:gd name="T1" fmla="*/ 0 h 114"/>
                <a:gd name="T2" fmla="*/ 63 w 203"/>
                <a:gd name="T3" fmla="*/ 63 h 114"/>
                <a:gd name="T4" fmla="*/ 203 w 203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114">
                  <a:moveTo>
                    <a:pt x="0" y="0"/>
                  </a:moveTo>
                  <a:cubicBezTo>
                    <a:pt x="14" y="22"/>
                    <a:pt x="29" y="44"/>
                    <a:pt x="63" y="63"/>
                  </a:cubicBezTo>
                  <a:cubicBezTo>
                    <a:pt x="97" y="82"/>
                    <a:pt x="150" y="98"/>
                    <a:pt x="203" y="1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6BE2ECF9-356D-E64C-A2DA-7CA8F81CA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" y="261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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30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37160</TotalTime>
  <Words>404</Words>
  <Application>Microsoft Macintosh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53</cp:revision>
  <cp:lastPrinted>2024-03-18T19:12:33Z</cp:lastPrinted>
  <dcterms:created xsi:type="dcterms:W3CDTF">2022-01-10T14:15:51Z</dcterms:created>
  <dcterms:modified xsi:type="dcterms:W3CDTF">2024-03-22T21:30:14Z</dcterms:modified>
</cp:coreProperties>
</file>