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92" r:id="rId9"/>
    <p:sldId id="264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DFE384-C5DE-4DE8-9DAE-2A146C41D25D}" type="datetimeFigureOut">
              <a:rPr lang="en-US" smtClean="0"/>
              <a:t>9/28/2023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6B94CF-CE4F-44FA-9AC1-E3AA1D0835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2804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308BF0-1643-EAF6-6563-945E3CD0F3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AB76E-263C-F365-1C22-B11E8243F92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3EFA0F-32F2-DEF9-0D89-C723FDE624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61BD8-1521-4E31-8370-F0485467AF64}" type="datetimeFigureOut">
              <a:rPr lang="en-US" smtClean="0"/>
              <a:t>9/28/2023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197137-1D3A-B931-5614-6A7506FEC7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680338-3905-BFE0-58C0-F818A2A8C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ED25C5-3823-41BD-A263-2166C6D685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39520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7C3AA1-75E7-E19B-D5EA-853BCC4EC7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A6EB06F-B3E2-5F3F-29EC-4C3234A3D4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4A6D75-D0DE-5122-4BB0-D72D5FB67A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61BD8-1521-4E31-8370-F0485467AF64}" type="datetimeFigureOut">
              <a:rPr lang="en-US" smtClean="0"/>
              <a:t>9/28/2023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7972DA-BFD5-025B-CB3A-67EC3E4780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AD78A2-44A3-7C45-D55D-1CF4C5069A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ED25C5-3823-41BD-A263-2166C6D685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3012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B8F0052-6221-D2D3-23ED-49EC5D0716B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ECFF64-F879-E804-5086-4212483A9A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F95008-1143-6774-BA86-F7D8B83B47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61BD8-1521-4E31-8370-F0485467AF64}" type="datetimeFigureOut">
              <a:rPr lang="en-US" smtClean="0"/>
              <a:t>9/28/2023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1D09F0-E7F7-9F6F-EA45-82BE74AD04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6D45D2-E336-11E3-2827-FA4D843673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ED25C5-3823-41BD-A263-2166C6D685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76319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A78C53-3372-431C-527D-190509C507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9CDF67-AD17-AC9F-6CEB-45642C51E8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F3F6A6-2DED-EE8F-D59D-EEE23BB5B7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61BD8-1521-4E31-8370-F0485467AF64}" type="datetimeFigureOut">
              <a:rPr lang="en-US" smtClean="0"/>
              <a:t>9/28/2023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1EE9A6-D3E0-9942-3187-7567BAFF3F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F72922-CD0F-A889-301B-08D5FDBEB3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ED25C5-3823-41BD-A263-2166C6D685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87105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DEF9ED-ABF7-1F9C-CCAA-AF8EB3F838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A7D30A-8242-BA79-8D69-0D5F7C8F1E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6F95AC-6A51-9461-BB7B-93A51A94A4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61BD8-1521-4E31-8370-F0485467AF64}" type="datetimeFigureOut">
              <a:rPr lang="en-US" smtClean="0"/>
              <a:t>9/28/2023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C2426E-B59E-ECDD-7286-86ABB7988D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EC8B30-38BD-3ADE-4AE8-BAEB044A38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ED25C5-3823-41BD-A263-2166C6D685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3943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861826-E15F-E361-B289-194EA58F39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0526B7-0E30-46C2-7394-BF66412179B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F0EFE1-8012-11AE-CA61-6840D51E7A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D02DC1-513A-1130-7299-808043C305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61BD8-1521-4E31-8370-F0485467AF64}" type="datetimeFigureOut">
              <a:rPr lang="en-US" smtClean="0"/>
              <a:t>9/28/2023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D58335-7D8C-1881-3773-A92E4B6BB6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236CD8-3715-12EE-E671-5201128601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ED25C5-3823-41BD-A263-2166C6D685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86409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7808A6-94C4-0E58-5DC9-F0D22BA212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FA97BD-BB7B-AF57-3114-3AE0EB6835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73EBA4E-C644-37E2-6A44-18F004AC90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47A6919-C8D8-534E-C451-C197CD89ADD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E878CD4-F0E9-9039-3957-4700284CE3C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962C231-7899-EDAC-2E97-7BA03336B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61BD8-1521-4E31-8370-F0485467AF64}" type="datetimeFigureOut">
              <a:rPr lang="en-US" smtClean="0"/>
              <a:t>9/28/2023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9C84E80-7BFD-2D9E-1054-109EF6DE80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E93D1EC-7C66-EDA4-76DF-803BEE7F10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ED25C5-3823-41BD-A263-2166C6D685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3676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CEAE29-EBFB-C8D2-C5EA-26122570AC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AE75608-DC81-1CD2-08C9-11E9E59BD3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61BD8-1521-4E31-8370-F0485467AF64}" type="datetimeFigureOut">
              <a:rPr lang="en-US" smtClean="0"/>
              <a:t>9/28/2023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5549B4C-6626-B34A-AE0D-57006EE76B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8F9933D-BA1F-EC95-453A-AF8F4C3403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ED25C5-3823-41BD-A263-2166C6D685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2464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5F90499-5E5E-48D8-F9A4-96EC4B9AF0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61BD8-1521-4E31-8370-F0485467AF64}" type="datetimeFigureOut">
              <a:rPr lang="en-US" smtClean="0"/>
              <a:t>9/28/2023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30EBABD-F514-DD4F-DDF8-C579473980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95FF08-1A12-A90E-746E-12DE7639EE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ED25C5-3823-41BD-A263-2166C6D685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561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1B33DC-BB09-0EDF-5227-505DFF8388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60BAE4-5199-6A8E-9855-8D3D54D26D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5D8FA1-2BB9-1CB3-FBC5-6630549E7E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32E98E-B2C0-3018-9174-D9BF18B2DA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61BD8-1521-4E31-8370-F0485467AF64}" type="datetimeFigureOut">
              <a:rPr lang="en-US" smtClean="0"/>
              <a:t>9/28/2023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42D5E1-AF86-4F21-C880-F1F160AAB6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9AD249-4715-0749-EAE0-38BDC26A7C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ED25C5-3823-41BD-A263-2166C6D685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4087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B19472-483D-F985-602A-3F8B19A036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677AEF-5273-6CC9-B2AE-A098E8AF96B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7AB316-FC32-74DB-9469-13DC15E8FB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F4948F-C4CD-6C00-DA6B-1B5025261E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61BD8-1521-4E31-8370-F0485467AF64}" type="datetimeFigureOut">
              <a:rPr lang="en-US" smtClean="0"/>
              <a:t>9/28/2023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4A5673-C444-C7D7-0BBE-27197883B1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712DB8-CCE4-456C-5972-E33683846A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ED25C5-3823-41BD-A263-2166C6D685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18551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A5CD9BB-493E-B980-B062-CFED63B7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4C168C-A4CC-4620-A65A-F6D5A5B98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F7AA68-CD42-3BE2-4BAD-935E34DA66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161BD8-1521-4E31-8370-F0485467AF64}" type="datetimeFigureOut">
              <a:rPr lang="en-US" smtClean="0"/>
              <a:t>9/28/2023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701EF4-E0FE-6F0D-8AA9-95509B04FF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676649-9C45-3F94-5E6B-64A9C57616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ED25C5-3823-41BD-A263-2166C6D685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1822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AC17EC-DB3E-D038-250B-A39EC18557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303588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Herring et al., 2016 – Plate Boundary Observatory and related networks: GPS data analysis methods and geodetic products</a:t>
            </a:r>
          </a:p>
        </p:txBody>
      </p:sp>
    </p:spTree>
    <p:extLst>
      <p:ext uri="{BB962C8B-B14F-4D97-AF65-F5344CB8AC3E}">
        <p14:creationId xmlns:p14="http://schemas.microsoft.com/office/powerpoint/2010/main" val="14453258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A8B1595-F4E4-8BA1-4EF3-2CE5844F1B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0300" y="0"/>
            <a:ext cx="70314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8171DB8-5DC0-57BF-41A2-8F35905B68F8}"/>
              </a:ext>
            </a:extLst>
          </p:cNvPr>
          <p:cNvSpPr txBox="1"/>
          <p:nvPr/>
        </p:nvSpPr>
        <p:spPr>
          <a:xfrm>
            <a:off x="503853" y="223935"/>
            <a:ext cx="57579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latin typeface="Verdana" panose="020B0604030504040204" pitchFamily="34" charset="0"/>
                <a:ea typeface="Verdana" panose="020B0604030504040204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3880730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76F7BC9-7C97-24EA-2F05-972BE21768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7231A10-09E1-27BB-0735-5DDDD09692B9}"/>
              </a:ext>
            </a:extLst>
          </p:cNvPr>
          <p:cNvSpPr txBox="1"/>
          <p:nvPr/>
        </p:nvSpPr>
        <p:spPr>
          <a:xfrm>
            <a:off x="503853" y="223935"/>
            <a:ext cx="57579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latin typeface="Verdana" panose="020B0604030504040204" pitchFamily="34" charset="0"/>
                <a:ea typeface="Verdana" panose="020B0604030504040204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6607510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DB23DED-F31C-C600-A353-F1B0E06B12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3828" y="405822"/>
            <a:ext cx="5802437" cy="591233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988E028-AFB8-1424-E0B3-A9B6507DAD8A}"/>
              </a:ext>
            </a:extLst>
          </p:cNvPr>
          <p:cNvSpPr txBox="1"/>
          <p:nvPr/>
        </p:nvSpPr>
        <p:spPr>
          <a:xfrm>
            <a:off x="503853" y="223935"/>
            <a:ext cx="57579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latin typeface="Verdana" panose="020B0604030504040204" pitchFamily="34" charset="0"/>
                <a:ea typeface="Verdana" panose="020B0604030504040204" pitchFamily="34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1512281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EBFE042-D4A8-73FA-3F14-BAF5E70F6A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5128" y="0"/>
            <a:ext cx="7361744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4DC0EC4-22BA-17B5-2871-7C8BB8D40223}"/>
              </a:ext>
            </a:extLst>
          </p:cNvPr>
          <p:cNvSpPr txBox="1"/>
          <p:nvPr/>
        </p:nvSpPr>
        <p:spPr>
          <a:xfrm>
            <a:off x="503853" y="223935"/>
            <a:ext cx="57579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latin typeface="Verdana" panose="020B0604030504040204" pitchFamily="34" charset="0"/>
                <a:ea typeface="Verdana" panose="020B0604030504040204" pitchFamily="34" charset="0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3089599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F5026A6-971D-7E10-275E-56546F2B35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8563" y="0"/>
            <a:ext cx="63548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7008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FB52B30-2955-98D9-0909-E31063C26A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7032" y="1744824"/>
            <a:ext cx="10417935" cy="2656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8177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29F015C-2D36-D5E3-164C-08550A5E60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6323" y="0"/>
            <a:ext cx="9599354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D3A51BE-163D-8503-4FA4-1CC050F143C2}"/>
              </a:ext>
            </a:extLst>
          </p:cNvPr>
          <p:cNvSpPr txBox="1"/>
          <p:nvPr/>
        </p:nvSpPr>
        <p:spPr>
          <a:xfrm>
            <a:off x="503853" y="223935"/>
            <a:ext cx="57579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latin typeface="Verdana" panose="020B0604030504040204" pitchFamily="34" charset="0"/>
                <a:ea typeface="Verdana" panose="020B0604030504040204" pitchFamily="34" charset="0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23351247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39C23B7-1221-02DF-3A52-63953BC451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0"/>
            <a:ext cx="100584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17F2138-58B9-30AF-EB4E-8CE0613E292B}"/>
              </a:ext>
            </a:extLst>
          </p:cNvPr>
          <p:cNvSpPr txBox="1"/>
          <p:nvPr/>
        </p:nvSpPr>
        <p:spPr>
          <a:xfrm>
            <a:off x="503853" y="223935"/>
            <a:ext cx="57579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latin typeface="Verdana" panose="020B0604030504040204" pitchFamily="34" charset="0"/>
                <a:ea typeface="Verdana" panose="020B0604030504040204" pitchFamily="34" charset="0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2428475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4E17347-6FB3-045C-88A7-96308B98EF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8272" y="523788"/>
            <a:ext cx="6515456" cy="581042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B1137E9-046C-0C5E-83D5-2C56CA3C7065}"/>
              </a:ext>
            </a:extLst>
          </p:cNvPr>
          <p:cNvSpPr txBox="1"/>
          <p:nvPr/>
        </p:nvSpPr>
        <p:spPr>
          <a:xfrm>
            <a:off x="503853" y="223935"/>
            <a:ext cx="9669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latin typeface="Verdana" panose="020B0604030504040204" pitchFamily="34" charset="0"/>
                <a:ea typeface="Verdana" panose="020B0604030504040204" pitchFamily="34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824003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017CEF6-E792-0369-7338-2D79B4E42B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4401" y="0"/>
            <a:ext cx="9383197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6F9303A-3C77-33E2-C2DD-9EC8A9FB475E}"/>
              </a:ext>
            </a:extLst>
          </p:cNvPr>
          <p:cNvSpPr txBox="1"/>
          <p:nvPr/>
        </p:nvSpPr>
        <p:spPr>
          <a:xfrm>
            <a:off x="503853" y="223935"/>
            <a:ext cx="9669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latin typeface="Verdana" panose="020B0604030504040204" pitchFamily="34" charset="0"/>
                <a:ea typeface="Verdana" panose="020B0604030504040204" pitchFamily="34" charset="0"/>
              </a:rPr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val="29624793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D5C6A1-432F-7F5D-E1B5-4F34071D93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21C869-3FBB-5DD3-45BC-532EB20C84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GAGE provides free real-time data from a ‘community’ network of ~2000 stations, raw data to processed products (station position time series, velocities) </a:t>
            </a:r>
          </a:p>
          <a:p>
            <a:r>
              <a:rPr lang="en-US" dirty="0"/>
              <a:t>Two analysis centers for GAGE – precise point positioning (CWU) vs double-differencing (NMT) w/ additional model similarities and differences; compare data to evaluate error, combined results on reference frame </a:t>
            </a:r>
          </a:p>
          <a:p>
            <a:r>
              <a:rPr lang="en-US" dirty="0"/>
              <a:t>Can access JPL and UNR analyses; comparison to GAGE – scale changes; UNR uses different stable NA , JPL and GAGE are similar</a:t>
            </a:r>
          </a:p>
          <a:p>
            <a:r>
              <a:rPr lang="en-US" dirty="0"/>
              <a:t>What to be aware of – possible sources of error, what is in the data</a:t>
            </a:r>
          </a:p>
          <a:p>
            <a:r>
              <a:rPr lang="en-US" dirty="0"/>
              <a:t>Some uses of GPS time series – fault behavior; Yellowstone; multipath – soil moisture, snow, vegetation; water vapor, ionosphere, glacial</a:t>
            </a:r>
          </a:p>
        </p:txBody>
      </p:sp>
    </p:spTree>
    <p:extLst>
      <p:ext uri="{BB962C8B-B14F-4D97-AF65-F5344CB8AC3E}">
        <p14:creationId xmlns:p14="http://schemas.microsoft.com/office/powerpoint/2010/main" val="39455259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1C9C13D-0075-4B7E-11E2-B18A46ECBE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4306" y="0"/>
            <a:ext cx="9923388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92C3244-A577-FC06-A495-CBEC599CC8E5}"/>
              </a:ext>
            </a:extLst>
          </p:cNvPr>
          <p:cNvSpPr txBox="1"/>
          <p:nvPr/>
        </p:nvSpPr>
        <p:spPr>
          <a:xfrm>
            <a:off x="503853" y="223935"/>
            <a:ext cx="9669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latin typeface="Verdana" panose="020B0604030504040204" pitchFamily="34" charset="0"/>
                <a:ea typeface="Verdana" panose="020B0604030504040204" pitchFamily="34" charset="0"/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32598845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039AF52-DE66-23B3-0A71-53B6570D91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1241" y="0"/>
            <a:ext cx="7849518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019457D-E3DE-6DEF-EF23-168C79700EEF}"/>
              </a:ext>
            </a:extLst>
          </p:cNvPr>
          <p:cNvSpPr txBox="1"/>
          <p:nvPr/>
        </p:nvSpPr>
        <p:spPr>
          <a:xfrm>
            <a:off x="503853" y="223935"/>
            <a:ext cx="9669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latin typeface="Verdana" panose="020B0604030504040204" pitchFamily="34" charset="0"/>
                <a:ea typeface="Verdana" panose="020B0604030504040204" pitchFamily="34" charset="0"/>
              </a:rPr>
              <a:t>13</a:t>
            </a:r>
          </a:p>
        </p:txBody>
      </p:sp>
    </p:spTree>
    <p:extLst>
      <p:ext uri="{BB962C8B-B14F-4D97-AF65-F5344CB8AC3E}">
        <p14:creationId xmlns:p14="http://schemas.microsoft.com/office/powerpoint/2010/main" val="8199978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29487BF-05BB-07F8-C817-DAE65758F3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9757" y="1028365"/>
            <a:ext cx="7592485" cy="4801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8590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7855ECB-E55F-A3A3-7668-5AECFDC479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678" y="0"/>
            <a:ext cx="9650643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7F4098F-E9D3-105D-CEBE-8D93DBFD4A78}"/>
              </a:ext>
            </a:extLst>
          </p:cNvPr>
          <p:cNvSpPr txBox="1"/>
          <p:nvPr/>
        </p:nvSpPr>
        <p:spPr>
          <a:xfrm>
            <a:off x="503853" y="223935"/>
            <a:ext cx="9669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latin typeface="Verdana" panose="020B0604030504040204" pitchFamily="34" charset="0"/>
                <a:ea typeface="Verdana" panose="020B0604030504040204" pitchFamily="34" charset="0"/>
              </a:rPr>
              <a:t>14</a:t>
            </a:r>
          </a:p>
        </p:txBody>
      </p:sp>
    </p:spTree>
    <p:extLst>
      <p:ext uri="{BB962C8B-B14F-4D97-AF65-F5344CB8AC3E}">
        <p14:creationId xmlns:p14="http://schemas.microsoft.com/office/powerpoint/2010/main" val="242524000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2498909-F1C1-DB08-1400-5F9CABB43B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4915" y="204337"/>
            <a:ext cx="8202170" cy="644932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CEFF0CD-AF79-3E08-CDC6-5C1A9269DCB8}"/>
              </a:ext>
            </a:extLst>
          </p:cNvPr>
          <p:cNvSpPr txBox="1"/>
          <p:nvPr/>
        </p:nvSpPr>
        <p:spPr>
          <a:xfrm>
            <a:off x="503853" y="223935"/>
            <a:ext cx="9669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latin typeface="Verdana" panose="020B0604030504040204" pitchFamily="34" charset="0"/>
                <a:ea typeface="Verdana" panose="020B0604030504040204" pitchFamily="34" charset="0"/>
              </a:rPr>
              <a:t>15</a:t>
            </a:r>
          </a:p>
        </p:txBody>
      </p:sp>
    </p:spTree>
    <p:extLst>
      <p:ext uri="{BB962C8B-B14F-4D97-AF65-F5344CB8AC3E}">
        <p14:creationId xmlns:p14="http://schemas.microsoft.com/office/powerpoint/2010/main" val="198308917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1889CED-AEA2-BC8F-6182-CED6064C39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5942" y="2338235"/>
            <a:ext cx="7640116" cy="2181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97854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E1D2897-2491-00B6-FACF-B7FABEAD25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9731" y="2081024"/>
            <a:ext cx="7792537" cy="2695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48322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71D9251-396F-60CC-5A3B-3D72088B8A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3520" y="1933366"/>
            <a:ext cx="7944959" cy="2991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10205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89E308B-D83F-0833-340D-FEF8016BEC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6599" y="0"/>
            <a:ext cx="5838801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6C8E768-2D1A-5105-F248-56A1A07DE55E}"/>
              </a:ext>
            </a:extLst>
          </p:cNvPr>
          <p:cNvSpPr txBox="1"/>
          <p:nvPr/>
        </p:nvSpPr>
        <p:spPr>
          <a:xfrm>
            <a:off x="503853" y="223935"/>
            <a:ext cx="9669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latin typeface="Verdana" panose="020B0604030504040204" pitchFamily="34" charset="0"/>
                <a:ea typeface="Verdana" panose="020B0604030504040204" pitchFamily="34" charset="0"/>
              </a:rPr>
              <a:t>16</a:t>
            </a:r>
          </a:p>
        </p:txBody>
      </p:sp>
    </p:spTree>
    <p:extLst>
      <p:ext uri="{BB962C8B-B14F-4D97-AF65-F5344CB8AC3E}">
        <p14:creationId xmlns:p14="http://schemas.microsoft.com/office/powerpoint/2010/main" val="217716257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47FF45F-C20F-440D-254F-C69C3BC395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6715" y="0"/>
            <a:ext cx="657857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7615C93-E026-9C79-B8EF-6A32A44C6382}"/>
              </a:ext>
            </a:extLst>
          </p:cNvPr>
          <p:cNvSpPr txBox="1"/>
          <p:nvPr/>
        </p:nvSpPr>
        <p:spPr>
          <a:xfrm>
            <a:off x="503853" y="223935"/>
            <a:ext cx="9669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latin typeface="Verdana" panose="020B0604030504040204" pitchFamily="34" charset="0"/>
                <a:ea typeface="Verdana" panose="020B0604030504040204" pitchFamily="34" charset="0"/>
              </a:rPr>
              <a:t>17</a:t>
            </a:r>
          </a:p>
        </p:txBody>
      </p:sp>
    </p:spTree>
    <p:extLst>
      <p:ext uri="{BB962C8B-B14F-4D97-AF65-F5344CB8AC3E}">
        <p14:creationId xmlns:p14="http://schemas.microsoft.com/office/powerpoint/2010/main" val="39079551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B96CAFB-E729-6382-9E8F-2424477D5C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8061" y="0"/>
            <a:ext cx="9035878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3AEC186-58FA-1D0D-69DE-BA8609E1D671}"/>
              </a:ext>
            </a:extLst>
          </p:cNvPr>
          <p:cNvSpPr txBox="1"/>
          <p:nvPr/>
        </p:nvSpPr>
        <p:spPr>
          <a:xfrm>
            <a:off x="503853" y="223935"/>
            <a:ext cx="57579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latin typeface="Verdana" panose="020B0604030504040204" pitchFamily="34" charset="0"/>
                <a:ea typeface="Verdana" panose="020B0604030504040204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95885440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E41C3CA-51D7-1598-B658-C3723DB01E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8680" y="2104840"/>
            <a:ext cx="4934639" cy="2648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67282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46E8AC0-EA61-8EB5-97B8-6886CD9BD5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0111" y="0"/>
            <a:ext cx="6391777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2B17383-0163-C0CE-5BAE-6145729E1257}"/>
              </a:ext>
            </a:extLst>
          </p:cNvPr>
          <p:cNvSpPr txBox="1"/>
          <p:nvPr/>
        </p:nvSpPr>
        <p:spPr>
          <a:xfrm>
            <a:off x="503853" y="223935"/>
            <a:ext cx="9669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latin typeface="Verdana" panose="020B0604030504040204" pitchFamily="34" charset="0"/>
                <a:ea typeface="Verdana" panose="020B0604030504040204" pitchFamily="34" charset="0"/>
              </a:rPr>
              <a:t>18</a:t>
            </a:r>
          </a:p>
        </p:txBody>
      </p:sp>
    </p:spTree>
    <p:extLst>
      <p:ext uri="{BB962C8B-B14F-4D97-AF65-F5344CB8AC3E}">
        <p14:creationId xmlns:p14="http://schemas.microsoft.com/office/powerpoint/2010/main" val="370023208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083C413-FD4D-FBCC-CEA4-2AFFAB156B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0705" y="2381104"/>
            <a:ext cx="7630590" cy="2095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67827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F908E0C-B938-8ED9-CEB8-A014DD7CDB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1178" y="2328709"/>
            <a:ext cx="7649643" cy="2200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23433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57C984F-02C8-A0A2-5D53-CDDF5BB34D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9284" y="1357023"/>
            <a:ext cx="7573432" cy="4143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71642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4C5E399-BEE1-5036-EA21-7DD9CC70DC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4468" y="1195075"/>
            <a:ext cx="7983064" cy="446784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EB1A5AC-ABEB-5B10-4267-6215EFA91774}"/>
              </a:ext>
            </a:extLst>
          </p:cNvPr>
          <p:cNvSpPr txBox="1"/>
          <p:nvPr/>
        </p:nvSpPr>
        <p:spPr>
          <a:xfrm>
            <a:off x="503853" y="223935"/>
            <a:ext cx="9669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latin typeface="Verdana" panose="020B0604030504040204" pitchFamily="34" charset="0"/>
                <a:ea typeface="Verdana" panose="020B0604030504040204" pitchFamily="34" charset="0"/>
              </a:rPr>
              <a:t>19</a:t>
            </a:r>
          </a:p>
        </p:txBody>
      </p:sp>
    </p:spTree>
    <p:extLst>
      <p:ext uri="{BB962C8B-B14F-4D97-AF65-F5344CB8AC3E}">
        <p14:creationId xmlns:p14="http://schemas.microsoft.com/office/powerpoint/2010/main" val="1839097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852CD7A-B798-0F9E-7B1B-9E89F75D9A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1929" y="0"/>
            <a:ext cx="10308141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34F4B1B-B1F0-921F-A371-306B0F4B881F}"/>
              </a:ext>
            </a:extLst>
          </p:cNvPr>
          <p:cNvSpPr txBox="1"/>
          <p:nvPr/>
        </p:nvSpPr>
        <p:spPr>
          <a:xfrm>
            <a:off x="503853" y="223935"/>
            <a:ext cx="57579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latin typeface="Verdana" panose="020B0604030504040204" pitchFamily="34" charset="0"/>
                <a:ea typeface="Verdana" panose="020B0604030504040204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7576567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AE42DC3-76FE-B820-4605-E0CBF9F8D3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0967" y="1247470"/>
            <a:ext cx="9250066" cy="4363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3464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6F67A1E-0761-E1F0-CB8F-9E2D5FA82F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36665"/>
            <a:ext cx="12192000" cy="5184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6598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8209EEB-0F2B-D5D2-AAB1-B1A7607E17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0046" y="1547550"/>
            <a:ext cx="9011908" cy="37629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56539BA-9948-6FCE-3EA8-991EA8485FCF}"/>
              </a:ext>
            </a:extLst>
          </p:cNvPr>
          <p:cNvSpPr txBox="1"/>
          <p:nvPr/>
        </p:nvSpPr>
        <p:spPr>
          <a:xfrm>
            <a:off x="503853" y="223935"/>
            <a:ext cx="57579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latin typeface="Verdana" panose="020B0604030504040204" pitchFamily="34" charset="0"/>
                <a:ea typeface="Verdana" panose="020B0604030504040204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6160018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2FD1D62-2A82-B469-30B0-10B6122380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4078" y="415029"/>
            <a:ext cx="4663844" cy="6027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5483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42C286C-5471-7C2A-7D2F-0605A849D1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2832" y="0"/>
            <a:ext cx="7690377" cy="328433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ADB154E-6FA0-1909-3E5A-0D71C92DAA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1944" y="3573662"/>
            <a:ext cx="7571265" cy="3124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96473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1537</TotalTime>
  <Words>173</Words>
  <Application>Microsoft Office PowerPoint</Application>
  <PresentationFormat>Widescreen</PresentationFormat>
  <Paragraphs>26</Paragraphs>
  <Slides>35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0" baseType="lpstr">
      <vt:lpstr>Arial</vt:lpstr>
      <vt:lpstr>Calibri</vt:lpstr>
      <vt:lpstr>Calibri Light</vt:lpstr>
      <vt:lpstr>Verdana</vt:lpstr>
      <vt:lpstr>Office Theme</vt:lpstr>
      <vt:lpstr>Herring et al., 2016 – Plate Boundary Observatory and related networks: GPS data analysis methods and geodetic products</vt:lpstr>
      <vt:lpstr>Summary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Herring et al., 2014 – Plate Boundary Observatory and related networks: GPS data analysis methods and geodetic products</dc:title>
  <dc:creator>Alex DiMonte</dc:creator>
  <cp:lastModifiedBy>Alex DiMonte</cp:lastModifiedBy>
  <cp:revision>19</cp:revision>
  <dcterms:created xsi:type="dcterms:W3CDTF">2023-09-28T17:44:22Z</dcterms:created>
  <dcterms:modified xsi:type="dcterms:W3CDTF">2023-09-29T19:23:09Z</dcterms:modified>
</cp:coreProperties>
</file>