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66" r:id="rId3"/>
    <p:sldId id="259" r:id="rId4"/>
    <p:sldId id="262" r:id="rId5"/>
    <p:sldId id="263" r:id="rId6"/>
    <p:sldId id="264" r:id="rId7"/>
    <p:sldId id="260" r:id="rId8"/>
    <p:sldId id="265" r:id="rId9"/>
    <p:sldId id="257" r:id="rId10"/>
    <p:sldId id="25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napToObjects="1">
      <p:cViewPr varScale="1">
        <p:scale>
          <a:sx n="90" d="100"/>
          <a:sy n="9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1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4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Wooden house in rustic landscape">
            <a:extLst>
              <a:ext uri="{FF2B5EF4-FFF2-40B4-BE49-F238E27FC236}">
                <a16:creationId xmlns:a16="http://schemas.microsoft.com/office/drawing/2014/main" id="{CE2685A0-6D1F-163C-9757-9350DCE7E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9" r="1057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97FB9-4D45-2941-8D76-E71507309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Colorado Plateau magmatism and uplift by warming of heterogeneous lithosphere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DCC4A-2A52-3645-9C6D-FAE4CB788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13" y="4292151"/>
            <a:ext cx="3541909" cy="1030288"/>
          </a:xfrm>
        </p:spPr>
        <p:txBody>
          <a:bodyPr>
            <a:normAutofit/>
          </a:bodyPr>
          <a:lstStyle/>
          <a:p>
            <a:r>
              <a:rPr lang="en-US"/>
              <a:t>Mousumi</a:t>
            </a:r>
            <a:r>
              <a:rPr lang="en-US" dirty="0"/>
              <a:t> Roy, Thomas H. Jordan &amp; Joel Pederson </a:t>
            </a:r>
          </a:p>
        </p:txBody>
      </p:sp>
    </p:spTree>
    <p:extLst>
      <p:ext uri="{BB962C8B-B14F-4D97-AF65-F5344CB8AC3E}">
        <p14:creationId xmlns:p14="http://schemas.microsoft.com/office/powerpoint/2010/main" val="335016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23FCA23-E561-AA49-B5D3-91DB2F60C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342" y="431321"/>
            <a:ext cx="8597316" cy="5710717"/>
          </a:xfrm>
        </p:spPr>
      </p:pic>
    </p:spTree>
    <p:extLst>
      <p:ext uri="{BB962C8B-B14F-4D97-AF65-F5344CB8AC3E}">
        <p14:creationId xmlns:p14="http://schemas.microsoft.com/office/powerpoint/2010/main" val="212458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ncil, colorful&#10;&#10;Description automatically generated">
            <a:extLst>
              <a:ext uri="{FF2B5EF4-FFF2-40B4-BE49-F238E27FC236}">
                <a16:creationId xmlns:a16="http://schemas.microsoft.com/office/drawing/2014/main" id="{2CC4734D-B8DA-EB4B-B907-94341BC0C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" y="155159"/>
            <a:ext cx="5479921" cy="6145057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FA9AB1E-271F-6946-A4C1-C8E63C3D2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330" y="2497437"/>
            <a:ext cx="72009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5089-EB9C-8542-AEB4-17CF9F1B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E64D6-4EFE-A941-962B-57D8DF9B8A14}"/>
              </a:ext>
            </a:extLst>
          </p:cNvPr>
          <p:cNvSpPr txBox="1"/>
          <p:nvPr/>
        </p:nvSpPr>
        <p:spPr>
          <a:xfrm>
            <a:off x="609600" y="2343150"/>
            <a:ext cx="106489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Bouguer Gravity </a:t>
            </a:r>
            <a:r>
              <a:rPr lang="en-US" sz="2000" dirty="0"/>
              <a:t>: a gravity anomaly, corrected for height at which it is measured and the attraction of terrain. The height correction along gives a Free-air gravity anomaly. </a:t>
            </a:r>
          </a:p>
          <a:p>
            <a:pPr marL="571500" lvl="1" indent="-342900" algn="just">
              <a:buFont typeface="Arial" panose="020B0604020202020204" pitchFamily="34" charset="0"/>
              <a:buChar char="•"/>
            </a:pPr>
            <a:r>
              <a:rPr lang="en-US" sz="2000" u="sng" dirty="0"/>
              <a:t>Free-air gravity anomaly </a:t>
            </a:r>
            <a:r>
              <a:rPr lang="en-US" sz="2000" dirty="0"/>
              <a:t>is in turn related to the observed gravity.</a:t>
            </a:r>
          </a:p>
          <a:p>
            <a:pPr marL="571500" lvl="1" indent="-34290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Epeirogenic</a:t>
            </a:r>
            <a:r>
              <a:rPr lang="en-US" sz="2000" b="1" dirty="0"/>
              <a:t>:</a:t>
            </a:r>
            <a:r>
              <a:rPr lang="en-US" sz="2000" dirty="0"/>
              <a:t> is upheavals or depressions of land exhibiting long wavelengths and little folding apart from broad undulations</a:t>
            </a:r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Eustasy</a:t>
            </a:r>
            <a:r>
              <a:rPr lang="en-US" sz="2000" dirty="0"/>
              <a:t>: change in sea leave throughout the world, caused typically by movements of parts of the Earth’s crust the melting of glaciers.</a:t>
            </a:r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Isopycnic</a:t>
            </a:r>
            <a:r>
              <a:rPr lang="en-US" sz="2000" dirty="0"/>
              <a:t>: surfaces of constant density. </a:t>
            </a:r>
          </a:p>
        </p:txBody>
      </p:sp>
    </p:spTree>
    <p:extLst>
      <p:ext uri="{BB962C8B-B14F-4D97-AF65-F5344CB8AC3E}">
        <p14:creationId xmlns:p14="http://schemas.microsoft.com/office/powerpoint/2010/main" val="307984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map&#10;&#10;Description automatically generated">
            <a:extLst>
              <a:ext uri="{FF2B5EF4-FFF2-40B4-BE49-F238E27FC236}">
                <a16:creationId xmlns:a16="http://schemas.microsoft.com/office/drawing/2014/main" id="{85988CFB-18A9-4040-95F2-75268F2A0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597" y="409686"/>
            <a:ext cx="6183942" cy="6038628"/>
          </a:xfrm>
        </p:spPr>
      </p:pic>
    </p:spTree>
    <p:extLst>
      <p:ext uri="{BB962C8B-B14F-4D97-AF65-F5344CB8AC3E}">
        <p14:creationId xmlns:p14="http://schemas.microsoft.com/office/powerpoint/2010/main" val="172399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B5D62D0-F548-E447-9BD0-1AA3ABF01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687" y="431673"/>
            <a:ext cx="5504626" cy="5994653"/>
          </a:xfrm>
        </p:spPr>
      </p:pic>
    </p:spTree>
    <p:extLst>
      <p:ext uri="{BB962C8B-B14F-4D97-AF65-F5344CB8AC3E}">
        <p14:creationId xmlns:p14="http://schemas.microsoft.com/office/powerpoint/2010/main" val="177819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288ADF-1100-9A43-B6BC-6CA8F172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297" y="414136"/>
            <a:ext cx="5929231" cy="6029728"/>
          </a:xfrm>
        </p:spPr>
      </p:pic>
    </p:spTree>
    <p:extLst>
      <p:ext uri="{BB962C8B-B14F-4D97-AF65-F5344CB8AC3E}">
        <p14:creationId xmlns:p14="http://schemas.microsoft.com/office/powerpoint/2010/main" val="355639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7C37C2D-1198-DB47-A31D-6CF96836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258" y="383596"/>
            <a:ext cx="5641484" cy="6090807"/>
          </a:xfrm>
        </p:spPr>
      </p:pic>
    </p:spTree>
    <p:extLst>
      <p:ext uri="{BB962C8B-B14F-4D97-AF65-F5344CB8AC3E}">
        <p14:creationId xmlns:p14="http://schemas.microsoft.com/office/powerpoint/2010/main" val="318185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AC71F4-45EA-0648-8C41-8980929E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5044796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457D187-F28D-9347-8114-BE69E1CC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18" y="1293962"/>
            <a:ext cx="6177711" cy="44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9CF296AA-8C08-3D4C-AB50-C5DA180D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54" y="168215"/>
            <a:ext cx="6305385" cy="652157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36F7988-7CBA-AA43-9D19-06B7587A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78" y="1328468"/>
            <a:ext cx="5720005" cy="44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5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6730B23-0D22-ED48-96EA-A76A94996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4397375"/>
            <a:ext cx="8483600" cy="213360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C5169FC-DA10-9444-8B8B-C1FBF9C7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27025"/>
            <a:ext cx="8153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4847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RegularSeed_2SEEDS">
      <a:dk1>
        <a:srgbClr val="000000"/>
      </a:dk1>
      <a:lt1>
        <a:srgbClr val="FFFFFF"/>
      </a:lt1>
      <a:dk2>
        <a:srgbClr val="3D2D23"/>
      </a:dk2>
      <a:lt2>
        <a:srgbClr val="E8E5E2"/>
      </a:lt2>
      <a:accent1>
        <a:srgbClr val="3B71B1"/>
      </a:accent1>
      <a:accent2>
        <a:srgbClr val="4AB0BE"/>
      </a:accent2>
      <a:accent3>
        <a:srgbClr val="4D52C3"/>
      </a:accent3>
      <a:accent4>
        <a:srgbClr val="B14C3B"/>
      </a:accent4>
      <a:accent5>
        <a:srgbClr val="C38F4D"/>
      </a:accent5>
      <a:accent6>
        <a:srgbClr val="AAA838"/>
      </a:accent6>
      <a:hlink>
        <a:srgbClr val="AE783A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114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Posterama</vt:lpstr>
      <vt:lpstr>SplashVTI</vt:lpstr>
      <vt:lpstr>Colorado Plateau magmatism and uplift by warming of heterogeneous lithosphere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Plateau magmatism and uplift by warming of heterogeneous lithosphere</dc:title>
  <dc:creator>Shelby Dianne Litton</dc:creator>
  <cp:lastModifiedBy>Shelby Dianne Litton</cp:lastModifiedBy>
  <cp:revision>2</cp:revision>
  <dcterms:created xsi:type="dcterms:W3CDTF">2023-02-03T20:00:45Z</dcterms:created>
  <dcterms:modified xsi:type="dcterms:W3CDTF">2023-02-03T20:24:15Z</dcterms:modified>
</cp:coreProperties>
</file>