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72BF3-10C1-43B6-A970-686C65BE14C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A9E78-0301-49F2-A994-D9753265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2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6A9E78-0301-49F2-A994-D9753265E4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51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6A9E78-0301-49F2-A994-D9753265E4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2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9102-21FD-B295-A5CE-1FD24A49B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8329BC-813E-4DEB-2B09-23B0B0A25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3B8CF-4D64-1E13-F39D-FE4F6F2FE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04520-92FD-BD27-BE0F-B1EA38177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FF297-2E85-38CD-30CB-F0E0F622E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4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247C6-AF35-A84A-61F2-F05878AC4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F5F1A-1F2D-0A7F-FE80-FE24A29E6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D53F-1C20-FC4C-B293-F3C2534B5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A1DCC-E028-C787-C515-4D0C1736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38FC5-980E-CFC2-5A6E-54C12258A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266D3E-8B48-47E5-492D-6A79F519F8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5BBA4-877D-9C5C-CC51-A9BD253FB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3ACF7-D572-0BF4-D49A-7C8E0720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97D96-2643-72AF-0391-F77FF32E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C011-98A6-CFBD-03B9-2BBAA1067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3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B27E8-3C96-EA81-2038-938DDF61D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0B29E-FA3E-2F97-2C03-5CECCB387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299C9-7693-134C-BC15-37164EEE1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520EA-95A9-4810-E03F-39820B29E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94979-B680-B8F0-0555-F1C78B385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8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2C180-5FA1-10B3-B58D-663206ECF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900C7-98D8-C05D-83DF-AE2C59E14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51E62-1460-D9D2-03D5-6F245E7DC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A9919-32A1-6064-5E0D-379F239E0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02FCB-20B4-9883-9264-3E8B28F31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C5E0B-A699-5BAA-B1C3-8C5753DFA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2CC08-D66D-CE1D-BE55-7D05054AA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059594-5A7F-5893-0DDE-2DF8B99A5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E695E-0D5B-013B-E004-09C7E5BE1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080FC-FF4D-E215-F27E-AF07D7D82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568E8-528E-FF71-E764-AA1CD1A25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3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293E-589C-7E99-A97B-984C2010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2FB48-2F9B-F963-3FEE-EDAF1E6EE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DF22B-DC68-2F7F-1504-04E3524DC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921AE-BDB5-B11E-C1B0-62F742EDB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A5E09-67B6-0AAE-9A95-F32435607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77341C-2D2A-84E8-EDEA-B95FE27C7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7B3092-CE9D-1C8A-A00B-E071B0A31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0F3521-3103-DF2F-8067-D29A00E40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1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95471-B5ED-C73B-E346-5F1794972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6309D4-7B9A-AE13-5D29-76375E42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0064B0-0A04-C944-72F5-FF3D3185E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7C7C73-40DC-91A0-D92F-98102456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5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96D06-B509-FF61-7BED-10C7DCC76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B7B65A-4BDB-0AA6-6068-73B34562F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E38F0-99BA-E43F-9770-B608FE8B0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3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8076-E8B7-8845-491D-1B55995FF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2924A-242A-25F4-1F67-DEC8AC303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9032A-DA70-C256-A526-73D5AC02D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2A2ED-B4CF-734E-CB69-B28EC2700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E0C66-8149-3DA9-6442-96AFF8FC8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75C58-8D5A-BE0E-C424-9B35BD1C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5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C4233-959E-86EB-A842-73E13968C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10A4E7-80BC-4F26-7EBA-A0FFEE44A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71F212-9063-ECA8-C4C6-52DEC1401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6B5DB-F451-FDC3-8FE2-1BE96A783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5F8E2-8641-453A-39C3-EAE6E6C2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6F633-E59B-38D4-E7ED-C4C673F65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0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D0FEB-EF32-D914-B1BF-8AD30F817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62D744-B33E-CABD-4F04-6ACD70CEB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61BB6-67DC-7160-DDF9-583DF54FC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8B679-4936-4BDF-9078-20B220594FB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D3915-C109-8F09-1A50-39B3E1F4A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B8CB8-A41F-411D-B7E7-68B195684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0C015-7DF0-4A38-A488-C90596D3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5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60757-98C6-4893-A129-10D935C08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venir Next LT Pro" panose="020B0504020202020204" pitchFamily="34" charset="0"/>
              </a:rPr>
              <a:t>A thermo-mechanical model of continental lithosphere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F0FAE9-A531-7AFE-E9C8-89F7A5C3D6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venir Next LT Pro" panose="020B0504020202020204" pitchFamily="34" charset="0"/>
              </a:rPr>
              <a:t>Sean Willet, David Chapman, Horst Neugebauer</a:t>
            </a:r>
          </a:p>
          <a:p>
            <a:r>
              <a:rPr lang="en-US" i="1" dirty="0">
                <a:latin typeface="Avenir Next LT Pro" panose="020B0504020202020204" pitchFamily="34" charset="0"/>
              </a:rPr>
              <a:t>Nature, 1985</a:t>
            </a:r>
          </a:p>
        </p:txBody>
      </p:sp>
    </p:spTree>
    <p:extLst>
      <p:ext uri="{BB962C8B-B14F-4D97-AF65-F5344CB8AC3E}">
        <p14:creationId xmlns:p14="http://schemas.microsoft.com/office/powerpoint/2010/main" val="112061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7B9E8-8B02-BA81-3099-A15CED276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546" y="285226"/>
            <a:ext cx="10515600" cy="1325563"/>
          </a:xfrm>
        </p:spPr>
        <p:txBody>
          <a:bodyPr/>
          <a:lstStyle/>
          <a:p>
            <a:r>
              <a:rPr lang="en-US" dirty="0">
                <a:latin typeface="Avenir Next LT Pro" panose="020B0504020202020204" pitchFamily="34" charset="0"/>
              </a:rPr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FEF8-4CE7-FE58-35DB-F7608097C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816"/>
            <a:ext cx="10889202" cy="471214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venir Next LT Pro" panose="020B0504020202020204" pitchFamily="34" charset="0"/>
              </a:rPr>
              <a:t>Rheology of the lithosphere	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>
                <a:latin typeface="Avenir Next LT Pro" panose="020B0504020202020204" pitchFamily="34" charset="0"/>
              </a:rPr>
              <a:t>Yield-stress envelope for brittle failure and T dependent nonlinear dislocation flow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>
                <a:latin typeface="Avenir Next LT Pro" panose="020B0504020202020204" pitchFamily="34" charset="0"/>
              </a:rPr>
              <a:t>Oceanic lithosphere: elastic thickness is age dependent and related to 450C isotherm</a:t>
            </a:r>
          </a:p>
          <a:p>
            <a:pPr marL="971550" lvl="1" indent="-514350">
              <a:buFont typeface="+mj-lt"/>
              <a:buAutoNum type="alphaLcPeriod"/>
            </a:pPr>
            <a:endParaRPr lang="en-US" dirty="0">
              <a:latin typeface="Avenir Next LT Pro" panose="020B05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venir Next LT Pro" panose="020B0504020202020204" pitchFamily="34" charset="0"/>
              </a:rPr>
              <a:t>Application of thermo-elastic model to continental lithosphere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Avenir Next LT Pro" panose="020B0504020202020204" pitchFamily="34" charset="0"/>
              </a:rPr>
              <a:t>flexural rigidity for continental lithosphere similar to oceanic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Avenir Next LT Pro" panose="020B0504020202020204" pitchFamily="34" charset="0"/>
              </a:rPr>
              <a:t>Thermal behavior of continental lithosphere simple cooling model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Avenir Next LT Pro" panose="020B0504020202020204" pitchFamily="34" charset="0"/>
              </a:rPr>
              <a:t>Effective elastic thickness does not change with time after loading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venir Next LT Pro" panose="020B05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venir Next LT Pro" panose="020B0504020202020204" pitchFamily="34" charset="0"/>
              </a:rPr>
              <a:t>Authors suggest continental lithosphere may have more complex relationships between thermal state and mechanical behavior than oceanic lithosphere </a:t>
            </a:r>
          </a:p>
        </p:txBody>
      </p:sp>
    </p:spTree>
    <p:extLst>
      <p:ext uri="{BB962C8B-B14F-4D97-AF65-F5344CB8AC3E}">
        <p14:creationId xmlns:p14="http://schemas.microsoft.com/office/powerpoint/2010/main" val="375577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A3179-D854-CD7F-CC5C-DBAC195D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 LT Pro" panose="020B0504020202020204" pitchFamily="34" charset="0"/>
              </a:rPr>
              <a:t>Research presented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4C544-7612-DAD2-73E1-559041277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66755" cy="435133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venir Next LT Pro" panose="020B0504020202020204" pitchFamily="34" charset="0"/>
              </a:rPr>
              <a:t>Data from observable flexural response (heat flow, AET, isotherm depth)</a:t>
            </a:r>
          </a:p>
          <a:p>
            <a:endParaRPr lang="en-US" sz="2400" dirty="0">
              <a:latin typeface="Avenir Next LT Pro" panose="020B0504020202020204" pitchFamily="34" charset="0"/>
            </a:endParaRPr>
          </a:p>
          <a:p>
            <a:r>
              <a:rPr lang="en-US" sz="2400" dirty="0">
                <a:latin typeface="Avenir Next LT Pro" panose="020B0504020202020204" pitchFamily="34" charset="0"/>
              </a:rPr>
              <a:t>Steady-state thermal model of continental lithosphere </a:t>
            </a:r>
          </a:p>
          <a:p>
            <a:pPr lvl="1"/>
            <a:r>
              <a:rPr lang="en-US" sz="2000" dirty="0">
                <a:latin typeface="Avenir Next LT Pro" panose="020B0504020202020204" pitchFamily="34" charset="0"/>
              </a:rPr>
              <a:t>Non-linear thermally activated rheology (mechanical)</a:t>
            </a:r>
          </a:p>
          <a:p>
            <a:pPr lvl="1"/>
            <a:r>
              <a:rPr lang="en-US" sz="2000" dirty="0">
                <a:latin typeface="Avenir Next LT Pro" panose="020B0504020202020204" pitchFamily="34" charset="0"/>
              </a:rPr>
              <a:t>Lithospheric thickness dependent on q, geotherm = 1300 C </a:t>
            </a:r>
          </a:p>
          <a:p>
            <a:pPr lvl="1"/>
            <a:r>
              <a:rPr lang="en-US" sz="2000" dirty="0">
                <a:latin typeface="Avenir Next LT Pro" panose="020B0504020202020204" pitchFamily="34" charset="0"/>
              </a:rPr>
              <a:t>Apply a surface load</a:t>
            </a:r>
          </a:p>
          <a:p>
            <a:pPr lvl="1"/>
            <a:r>
              <a:rPr lang="en-US" sz="2000" dirty="0">
                <a:latin typeface="Avenir Next LT Pro" panose="020B0504020202020204" pitchFamily="34" charset="0"/>
              </a:rPr>
              <a:t>How do stresses/AET change with time in continental lithosphere after loading  </a:t>
            </a:r>
          </a:p>
          <a:p>
            <a:endParaRPr lang="en-US" sz="2400" dirty="0"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900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C1606-B8BF-FE4B-E72E-04504E09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11E50-C27E-33CE-6604-120C5E621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6863DF-559D-8963-B596-02D257ECA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96094"/>
            <a:ext cx="6632654" cy="58438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C9A424-3831-862C-97C9-314698C0FCD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86" t="5459" r="3594"/>
          <a:stretch/>
        </p:blipFill>
        <p:spPr>
          <a:xfrm>
            <a:off x="4950720" y="18046"/>
            <a:ext cx="7072604" cy="3008772"/>
          </a:xfrm>
          <a:prstGeom prst="rect">
            <a:avLst/>
          </a:prstGeom>
        </p:spPr>
      </p:pic>
      <p:sp>
        <p:nvSpPr>
          <p:cNvPr id="10" name="Star: 5 Points 9">
            <a:extLst>
              <a:ext uri="{FF2B5EF4-FFF2-40B4-BE49-F238E27FC236}">
                <a16:creationId xmlns:a16="http://schemas.microsoft.com/office/drawing/2014/main" id="{F121C346-1554-73A2-9D54-F08CC4CF619E}"/>
              </a:ext>
            </a:extLst>
          </p:cNvPr>
          <p:cNvSpPr/>
          <p:nvPr/>
        </p:nvSpPr>
        <p:spPr>
          <a:xfrm>
            <a:off x="1679300" y="1730024"/>
            <a:ext cx="250114" cy="22982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3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EE3A0-1AFA-B629-F8FD-4B50983D7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1818D-7A86-DFAA-0331-5117D0CCE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9C60F7-EC56-F1FA-83AD-1C74AC962C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00" t="2669" r="3076" b="3985"/>
          <a:stretch/>
        </p:blipFill>
        <p:spPr>
          <a:xfrm>
            <a:off x="50251" y="84609"/>
            <a:ext cx="6045749" cy="40383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3B5DFE-C663-BF00-8F1E-CC3BB5A6AD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03" t="1593" r="5517" b="3529"/>
          <a:stretch/>
        </p:blipFill>
        <p:spPr>
          <a:xfrm>
            <a:off x="6369767" y="2100586"/>
            <a:ext cx="5771982" cy="461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000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929F0-BD69-A2FF-61EB-55C56F244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330629-DF1F-E704-84F0-21ACED706A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1404"/>
          <a:stretch/>
        </p:blipFill>
        <p:spPr>
          <a:xfrm>
            <a:off x="0" y="953543"/>
            <a:ext cx="7090563" cy="54659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CA7446-94D9-4431-23A1-C81BEB4EEE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7126" y="4269341"/>
            <a:ext cx="4450216" cy="2470206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82E864C-6584-9E8F-1403-732A8E1980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54538"/>
          <a:stretch/>
        </p:blipFill>
        <p:spPr>
          <a:xfrm>
            <a:off x="7306706" y="841553"/>
            <a:ext cx="4627147" cy="2767389"/>
          </a:xfrm>
          <a:prstGeom prst="rect">
            <a:avLst/>
          </a:prstGeom>
        </p:spPr>
      </p:pic>
      <p:sp>
        <p:nvSpPr>
          <p:cNvPr id="8" name="Star: 5 Points 7">
            <a:extLst>
              <a:ext uri="{FF2B5EF4-FFF2-40B4-BE49-F238E27FC236}">
                <a16:creationId xmlns:a16="http://schemas.microsoft.com/office/drawing/2014/main" id="{1B823A1E-8A66-24D3-B88A-B16F288641E6}"/>
              </a:ext>
            </a:extLst>
          </p:cNvPr>
          <p:cNvSpPr/>
          <p:nvPr/>
        </p:nvSpPr>
        <p:spPr>
          <a:xfrm>
            <a:off x="2528597" y="2305080"/>
            <a:ext cx="250114" cy="22982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77E32684-1130-7901-3A3A-3F1BF9767420}"/>
              </a:ext>
            </a:extLst>
          </p:cNvPr>
          <p:cNvSpPr/>
          <p:nvPr/>
        </p:nvSpPr>
        <p:spPr>
          <a:xfrm>
            <a:off x="5656496" y="3710340"/>
            <a:ext cx="250114" cy="22982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469EC8B8-14F0-16B0-B74D-71B34E620F6A}"/>
              </a:ext>
            </a:extLst>
          </p:cNvPr>
          <p:cNvSpPr/>
          <p:nvPr/>
        </p:nvSpPr>
        <p:spPr>
          <a:xfrm>
            <a:off x="6096000" y="4403630"/>
            <a:ext cx="250114" cy="22982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07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157</Words>
  <Application>Microsoft Office PowerPoint</Application>
  <PresentationFormat>Widescreen</PresentationFormat>
  <Paragraphs>24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Calibri</vt:lpstr>
      <vt:lpstr>Calibri Light</vt:lpstr>
      <vt:lpstr>Office Theme</vt:lpstr>
      <vt:lpstr>A thermo-mechanical model of continental lithosphere</vt:lpstr>
      <vt:lpstr>Motivation</vt:lpstr>
      <vt:lpstr>Research presented </vt:lpstr>
      <vt:lpstr>PowerPoint Presentation</vt:lpstr>
      <vt:lpstr>PowerPoint Presentation</vt:lpstr>
      <vt:lpstr>PowerPoint Presentation</vt:lpstr>
    </vt:vector>
  </TitlesOfParts>
  <Company>Utah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thermo-mechanical model of continental lithosphere</dc:title>
  <dc:creator>Natalie Tanski</dc:creator>
  <cp:lastModifiedBy>Natalie Tanski</cp:lastModifiedBy>
  <cp:revision>3</cp:revision>
  <dcterms:created xsi:type="dcterms:W3CDTF">2023-04-11T21:16:21Z</dcterms:created>
  <dcterms:modified xsi:type="dcterms:W3CDTF">2023-04-14T18:09:11Z</dcterms:modified>
</cp:coreProperties>
</file>