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66" r:id="rId2"/>
    <p:sldId id="291" r:id="rId3"/>
    <p:sldId id="296" r:id="rId4"/>
    <p:sldId id="287" r:id="rId5"/>
    <p:sldId id="290" r:id="rId6"/>
    <p:sldId id="300" r:id="rId7"/>
    <p:sldId id="303" r:id="rId8"/>
    <p:sldId id="304" r:id="rId9"/>
    <p:sldId id="305" r:id="rId10"/>
    <p:sldId id="307" r:id="rId11"/>
    <p:sldId id="308" r:id="rId12"/>
    <p:sldId id="306" r:id="rId13"/>
    <p:sldId id="30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1ABF"/>
    <a:srgbClr val="F43309"/>
    <a:srgbClr val="FF7179"/>
    <a:srgbClr val="B4C7E7"/>
    <a:srgbClr val="83E9D6"/>
    <a:srgbClr val="6CC5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266"/>
    <p:restoredTop sz="96327"/>
  </p:normalViewPr>
  <p:slideViewPr>
    <p:cSldViewPr snapToGrid="0">
      <p:cViewPr varScale="1">
        <p:scale>
          <a:sx n="128" d="100"/>
          <a:sy n="128" d="100"/>
        </p:scale>
        <p:origin x="113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B0D2F0-EC7C-4C4C-B49C-FF7EE215A4A1}" type="datetimeFigureOut">
              <a:rPr lang="en-US" smtClean="0"/>
              <a:t>11/14/24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CB1B26-4453-3249-9A72-28952B50F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1086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81656C-66EA-8ED1-1B96-E738E61FFC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E6F70A-21C6-DF2C-736C-6E70D8DBCC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E03C16-9285-0952-7D97-7E589FB48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B8A20-F6A4-8847-B2F0-A30A2A9D8294}" type="datetimeFigureOut">
              <a:rPr lang="en-US" smtClean="0"/>
              <a:t>11/14/24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C4B626-6953-01D4-FB0F-D664DC1C2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ED73F9-A07A-2159-0107-AB65E5DF4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41E16-AD05-6E43-8ABD-574794FA4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433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223EB4-849C-1052-551D-B04C73F3B1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B357E3-98F8-2FA1-E507-D8E3B88AFC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DF7544-E78E-67D2-4338-955161F8C2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B8A20-F6A4-8847-B2F0-A30A2A9D8294}" type="datetimeFigureOut">
              <a:rPr lang="en-US" smtClean="0"/>
              <a:t>11/14/24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693B0B-7A95-AF11-D17A-A98EF8090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DD01FC-A213-765C-D3C5-4EBA5727D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41E16-AD05-6E43-8ABD-574794FA4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061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D4AB6B9-6BDC-48EF-5138-70E12CBBA9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07D109-96DE-D467-F155-2CA52536F2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9F14A3-2769-C360-A8B4-FDE9A5A855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B8A20-F6A4-8847-B2F0-A30A2A9D8294}" type="datetimeFigureOut">
              <a:rPr lang="en-US" smtClean="0"/>
              <a:t>11/14/24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C389D5-1029-EA43-C038-F01188D3E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1560AD-2AA2-3AA6-A73E-B97A7C43C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41E16-AD05-6E43-8ABD-574794FA4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526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807DCE-092A-386A-2C5B-B5528B59B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F34968-08CC-5B40-33D7-47E88FA4F4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005036-2E71-A970-BD3C-745447BC65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B8A20-F6A4-8847-B2F0-A30A2A9D8294}" type="datetimeFigureOut">
              <a:rPr lang="en-US" smtClean="0"/>
              <a:t>11/14/24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CFAE20-BF9D-5D83-148A-92ADB2046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D7E269-40D0-D377-8C53-2129CADAD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41E16-AD05-6E43-8ABD-574794FA4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478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73E03D-F571-6DDA-CCF2-AAB295313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2F38FA-20BE-6BB0-7CE5-63E167BC2E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AB10B1-F3CB-3728-82D9-1A22336F11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B8A20-F6A4-8847-B2F0-A30A2A9D8294}" type="datetimeFigureOut">
              <a:rPr lang="en-US" smtClean="0"/>
              <a:t>11/14/24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311CDA-AB62-7F9A-1E1B-C2E5E5437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9F9A77-1EE6-056B-8223-C75CCCD0A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41E16-AD05-6E43-8ABD-574794FA4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811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53B4A-F811-AB4A-3DCF-70836D9A6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8148DC-FF69-7EF8-7BC2-3E4129808E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0858F6-D2E5-6C38-B9C2-BB764ED2B2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2F0F23-8082-ED7E-B928-951FC5303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B8A20-F6A4-8847-B2F0-A30A2A9D8294}" type="datetimeFigureOut">
              <a:rPr lang="en-US" smtClean="0"/>
              <a:t>11/14/24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ADC7E5-145C-BF20-4201-3011057CC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5435EA-7C32-6BEA-5AA0-2CAD68996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41E16-AD05-6E43-8ABD-574794FA4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009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BB4BE3-F60B-771A-984D-8A60B9AE7F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9DF9F7-7A7B-FC77-9CE8-9BFC503CD3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9E1DA8-2CC8-3CDF-D35D-23FC0F5BE1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EEB1DB9-6345-AE7B-90D9-D9AA365CED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7E3B737-2017-B5E9-D18D-589CBAC9B7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8F4BE6C-E2C6-B966-B96F-06686B3C9C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B8A20-F6A4-8847-B2F0-A30A2A9D8294}" type="datetimeFigureOut">
              <a:rPr lang="en-US" smtClean="0"/>
              <a:t>11/14/24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EB836D1-0F0D-28CB-BF0C-2A3F4D084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D28AF1E-F5FB-0516-0663-F83FCDA28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41E16-AD05-6E43-8ABD-574794FA4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702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690FBD-8349-D9F3-AEAB-A830E306D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3166FFA-52C0-C50A-AB5F-9CD4B92A31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B8A20-F6A4-8847-B2F0-A30A2A9D8294}" type="datetimeFigureOut">
              <a:rPr lang="en-US" smtClean="0"/>
              <a:t>11/14/24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1E7F30-4265-01FE-9BCC-43688833B8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FD22F2-F712-9CB5-9AEB-CB1F952A8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41E16-AD05-6E43-8ABD-574794FA4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973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6D3CC04-BEC7-9775-78E3-F1EC046D67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B8A20-F6A4-8847-B2F0-A30A2A9D8294}" type="datetimeFigureOut">
              <a:rPr lang="en-US" smtClean="0"/>
              <a:t>11/14/24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8CC713C-FB2D-3AD7-2B23-00C6914DF8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6C96CB-60A4-6116-8FE4-EA91AF0EF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41E16-AD05-6E43-8ABD-574794FA4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679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738D8B-EC4E-188F-C438-E30F9CE054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822483-0D94-9282-40D2-A176B9BE27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50729F-8598-A55E-1C0F-88E6E9B0B6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C8F13D-FDE9-A768-D3A2-1012125EF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B8A20-F6A4-8847-B2F0-A30A2A9D8294}" type="datetimeFigureOut">
              <a:rPr lang="en-US" smtClean="0"/>
              <a:t>11/14/24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B97712-67A3-65ED-501E-E3E97343F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1C2F80-4B40-23C2-75F6-17A98E7C6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41E16-AD05-6E43-8ABD-574794FA4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811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6A1247-777D-8B0D-4258-73DDAB57F0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6A18334-4920-EC4C-B61A-4A75434CFA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95591E-9297-AF99-8950-7B6F13261E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77E255-8BA1-E5FC-D3A5-E4C6ACB6B2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B8A20-F6A4-8847-B2F0-A30A2A9D8294}" type="datetimeFigureOut">
              <a:rPr lang="en-US" smtClean="0"/>
              <a:t>11/14/24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81D995-1035-9951-4CFB-60666EEC3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DC2596-5153-D75A-A535-3B97684BF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41E16-AD05-6E43-8ABD-574794FA4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451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65C438-5715-DAB5-041A-3CAFAAD26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43B12A-E23F-E34D-1F1C-BC73E022EA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AB06D7-33D6-704D-A5AC-054BCB3B29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5B8A20-F6A4-8847-B2F0-A30A2A9D8294}" type="datetimeFigureOut">
              <a:rPr lang="en-US" smtClean="0"/>
              <a:t>11/14/24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6F84F2-7043-0641-8D45-B967A454FB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286198-58F3-11A2-2CD3-928FC37D4E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841E16-AD05-6E43-8ABD-574794FA4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282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wmf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>
            <a:extLst>
              <a:ext uri="{FF2B5EF4-FFF2-40B4-BE49-F238E27FC236}">
                <a16:creationId xmlns:a16="http://schemas.microsoft.com/office/drawing/2014/main" id="{4208039E-45F9-CB8F-393C-3AEF6F394C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7934" y="60603"/>
            <a:ext cx="702237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/>
            <a:r>
              <a:rPr lang="en-US" sz="3600" i="1" dirty="0">
                <a:solidFill>
                  <a:srgbClr val="001ABF"/>
                </a:solidFill>
                <a:latin typeface="Arial Black" charset="0"/>
              </a:rPr>
              <a:t>Geology 5640/6640</a:t>
            </a:r>
          </a:p>
          <a:p>
            <a:pPr algn="ctr"/>
            <a:r>
              <a:rPr lang="en-US" sz="3600" i="1" dirty="0">
                <a:solidFill>
                  <a:srgbClr val="001ABF"/>
                </a:solidFill>
                <a:latin typeface="Arial Black" charset="0"/>
              </a:rPr>
              <a:t>Introduction to Seismology</a:t>
            </a:r>
            <a:endParaRPr lang="en-US" sz="3600" i="1" u="sng" dirty="0">
              <a:solidFill>
                <a:srgbClr val="001ABF"/>
              </a:solidFill>
              <a:latin typeface="Arial Black" charset="0"/>
            </a:endParaRPr>
          </a:p>
        </p:txBody>
      </p:sp>
      <p:sp>
        <p:nvSpPr>
          <p:cNvPr id="4" name="Text Box 26">
            <a:extLst>
              <a:ext uri="{FF2B5EF4-FFF2-40B4-BE49-F238E27FC236}">
                <a16:creationId xmlns:a16="http://schemas.microsoft.com/office/drawing/2014/main" id="{00B1A641-72DF-BA70-2808-5F94C3DA85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11195" y="60603"/>
            <a:ext cx="193193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FF0000"/>
                </a:solidFill>
              </a:rPr>
              <a:t>14 Nov 2024</a:t>
            </a:r>
          </a:p>
        </p:txBody>
      </p:sp>
      <p:sp>
        <p:nvSpPr>
          <p:cNvPr id="5" name="Text Box 27">
            <a:extLst>
              <a:ext uri="{FF2B5EF4-FFF2-40B4-BE49-F238E27FC236}">
                <a16:creationId xmlns:a16="http://schemas.microsoft.com/office/drawing/2014/main" id="{F77B3A9C-006E-5D56-D699-EFFD1A17D2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19843" y="6428066"/>
            <a:ext cx="26843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sz="1800" dirty="0">
                <a:solidFill>
                  <a:srgbClr val="001ABF"/>
                </a:solidFill>
              </a:rPr>
              <a:t>© A.R. Lowry 2011-2024</a:t>
            </a:r>
            <a:endParaRPr lang="en-US" sz="1800" dirty="0">
              <a:solidFill>
                <a:srgbClr val="001ABF"/>
              </a:solidFill>
              <a:ea typeface="ヒラギノ角ゴ Pro W3" charset="0"/>
              <a:cs typeface="ヒラギノ角ゴ Pro W3" charset="0"/>
            </a:endParaRPr>
          </a:p>
        </p:txBody>
      </p:sp>
      <p:sp>
        <p:nvSpPr>
          <p:cNvPr id="13" name="Text Box 28">
            <a:extLst>
              <a:ext uri="{FF2B5EF4-FFF2-40B4-BE49-F238E27FC236}">
                <a16:creationId xmlns:a16="http://schemas.microsoft.com/office/drawing/2014/main" id="{6406BCDF-8913-20DC-8F6B-B64DFAD185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970" y="6348763"/>
            <a:ext cx="835401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1ABF"/>
                </a:solidFill>
              </a:rPr>
              <a:t>Read for Tuesday 19 November: </a:t>
            </a:r>
            <a:r>
              <a:rPr lang="en-US" i="1" dirty="0">
                <a:solidFill>
                  <a:srgbClr val="001ABF"/>
                </a:solidFill>
                <a:cs typeface="ＭＳ Ｐゴシック" charset="0"/>
              </a:rPr>
              <a:t>S&amp;W</a:t>
            </a:r>
            <a:r>
              <a:rPr lang="en-US" dirty="0">
                <a:solidFill>
                  <a:srgbClr val="001ABF"/>
                </a:solidFill>
                <a:cs typeface="ＭＳ Ｐゴシック" charset="0"/>
              </a:rPr>
              <a:t> 119-157 (§3.1–3.3)</a:t>
            </a:r>
            <a:endParaRPr lang="en-US" dirty="0">
              <a:solidFill>
                <a:srgbClr val="001ABF"/>
              </a:solidFill>
            </a:endParaRPr>
          </a:p>
        </p:txBody>
      </p:sp>
      <p:sp>
        <p:nvSpPr>
          <p:cNvPr id="6" name="Text Box 68">
            <a:extLst>
              <a:ext uri="{FF2B5EF4-FFF2-40B4-BE49-F238E27FC236}">
                <a16:creationId xmlns:a16="http://schemas.microsoft.com/office/drawing/2014/main" id="{928D0AC6-835D-612C-3F98-0F4F28A683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5258" y="1161711"/>
            <a:ext cx="7946534" cy="526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Last time: </a:t>
            </a:r>
            <a:r>
              <a:rPr lang="en-US" i="1" dirty="0">
                <a:solidFill>
                  <a:srgbClr val="001ABF"/>
                </a:solidFill>
                <a:latin typeface="Arial Black" charset="0"/>
              </a:rPr>
              <a:t>Love Waves</a:t>
            </a:r>
            <a:endParaRPr lang="en-US" sz="600" dirty="0">
              <a:solidFill>
                <a:srgbClr val="001ABF"/>
              </a:solidFill>
            </a:endParaRPr>
          </a:p>
          <a:p>
            <a:endParaRPr lang="en-US" sz="600" dirty="0">
              <a:solidFill>
                <a:srgbClr val="001ABF"/>
              </a:solidFill>
            </a:endParaRPr>
          </a:p>
          <a:p>
            <a:r>
              <a:rPr lang="en-US" dirty="0">
                <a:solidFill>
                  <a:srgbClr val="001ABF"/>
                </a:solidFill>
              </a:rPr>
              <a:t>•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Love waves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001ABF"/>
                </a:solidFill>
              </a:rPr>
              <a:t>are a constructive </a:t>
            </a:r>
            <a:r>
              <a:rPr lang="en-US" dirty="0">
                <a:solidFill>
                  <a:srgbClr val="001A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interference</a:t>
            </a:r>
            <a:r>
              <a:rPr lang="en-US" dirty="0">
                <a:solidFill>
                  <a:srgbClr val="001ABF"/>
                </a:solidFill>
              </a:rPr>
              <a:t> between</a:t>
            </a:r>
          </a:p>
          <a:p>
            <a:r>
              <a:rPr lang="en-US" dirty="0">
                <a:solidFill>
                  <a:srgbClr val="001ABF"/>
                </a:solidFill>
              </a:rPr>
              <a:t>   intersecting </a:t>
            </a:r>
            <a:r>
              <a:rPr lang="en-US" i="1" dirty="0"/>
              <a:t>SH</a:t>
            </a:r>
            <a:r>
              <a:rPr lang="en-US" dirty="0"/>
              <a:t> </a:t>
            </a:r>
            <a:r>
              <a:rPr lang="en-US" dirty="0">
                <a:solidFill>
                  <a:srgbClr val="001ABF"/>
                </a:solidFill>
              </a:rPr>
              <a:t>wavefronts with identical phase.</a:t>
            </a:r>
          </a:p>
          <a:p>
            <a:endParaRPr lang="en-US" sz="600" dirty="0">
              <a:solidFill>
                <a:srgbClr val="001ABF"/>
              </a:solidFill>
            </a:endParaRPr>
          </a:p>
          <a:p>
            <a:r>
              <a:rPr lang="en-US" dirty="0">
                <a:solidFill>
                  <a:srgbClr val="001ABF"/>
                </a:solidFill>
              </a:rPr>
              <a:t>• For a layer-over-</a:t>
            </a:r>
            <a:r>
              <a:rPr lang="en-US" dirty="0" err="1">
                <a:solidFill>
                  <a:srgbClr val="001ABF"/>
                </a:solidFill>
              </a:rPr>
              <a:t>halfspace</a:t>
            </a:r>
            <a:r>
              <a:rPr lang="en-US" dirty="0">
                <a:solidFill>
                  <a:srgbClr val="001ABF"/>
                </a:solidFill>
              </a:rPr>
              <a:t>, phase is identical for an </a:t>
            </a:r>
          </a:p>
          <a:p>
            <a:r>
              <a:rPr lang="en-US" dirty="0">
                <a:solidFill>
                  <a:srgbClr val="001ABF"/>
                </a:solidFill>
              </a:rPr>
              <a:t>   apparent velocity </a:t>
            </a:r>
            <a:r>
              <a:rPr lang="en-US" i="1" dirty="0">
                <a:solidFill>
                  <a:schemeClr val="tx2"/>
                </a:solidFill>
                <a:latin typeface="Times New Roman" charset="0"/>
              </a:rPr>
              <a:t>c</a:t>
            </a:r>
            <a:r>
              <a:rPr lang="en-US" i="1" baseline="-25000" dirty="0">
                <a:solidFill>
                  <a:schemeClr val="tx2"/>
                </a:solidFill>
                <a:latin typeface="Times New Roman" charset="0"/>
              </a:rPr>
              <a:t>x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rgbClr val="001ABF"/>
                </a:solidFill>
              </a:rPr>
              <a:t>in which:</a:t>
            </a:r>
          </a:p>
          <a:p>
            <a:endParaRPr lang="en-US" dirty="0">
              <a:solidFill>
                <a:srgbClr val="001ABF"/>
              </a:solidFill>
            </a:endParaRPr>
          </a:p>
          <a:p>
            <a:endParaRPr lang="en-US" dirty="0">
              <a:solidFill>
                <a:srgbClr val="001ABF"/>
              </a:solidFill>
            </a:endParaRPr>
          </a:p>
          <a:p>
            <a:r>
              <a:rPr lang="en-US" dirty="0">
                <a:solidFill>
                  <a:srgbClr val="001ABF"/>
                </a:solidFill>
              </a:rPr>
              <a:t>   and hence </a:t>
            </a:r>
            <a:r>
              <a:rPr lang="en-US" i="1" dirty="0">
                <a:latin typeface="Symbol" charset="0"/>
                <a:sym typeface="Symbol" charset="0"/>
              </a:rPr>
              <a:t></a:t>
            </a:r>
            <a:r>
              <a:rPr lang="en-US" baseline="-25000" dirty="0">
                <a:latin typeface="Times New Roman" charset="0"/>
              </a:rPr>
              <a:t>1</a:t>
            </a:r>
            <a:r>
              <a:rPr lang="en-US" dirty="0">
                <a:latin typeface="Times New Roman" charset="0"/>
              </a:rPr>
              <a:t> &lt; </a:t>
            </a:r>
            <a:r>
              <a:rPr lang="en-US" i="1" dirty="0">
                <a:latin typeface="Times New Roman" charset="0"/>
              </a:rPr>
              <a:t>c</a:t>
            </a:r>
            <a:r>
              <a:rPr lang="en-US" i="1" baseline="-25000" dirty="0">
                <a:latin typeface="Times New Roman" charset="0"/>
              </a:rPr>
              <a:t>x</a:t>
            </a:r>
            <a:r>
              <a:rPr lang="en-US" dirty="0">
                <a:latin typeface="Times New Roman" charset="0"/>
              </a:rPr>
              <a:t> &lt; </a:t>
            </a:r>
            <a:r>
              <a:rPr lang="en-US" i="1" dirty="0">
                <a:latin typeface="Symbol" charset="0"/>
                <a:sym typeface="Symbol" charset="0"/>
              </a:rPr>
              <a:t></a:t>
            </a:r>
            <a:r>
              <a:rPr lang="en-US" baseline="-25000" dirty="0">
                <a:latin typeface="Times New Roman" charset="0"/>
              </a:rPr>
              <a:t>2</a:t>
            </a:r>
            <a:r>
              <a:rPr lang="en-US" dirty="0">
                <a:solidFill>
                  <a:srgbClr val="001ABF"/>
                </a:solidFill>
              </a:rPr>
              <a:t>.</a:t>
            </a:r>
          </a:p>
          <a:p>
            <a:endParaRPr lang="en-US" sz="600" dirty="0">
              <a:solidFill>
                <a:srgbClr val="001ABF"/>
              </a:solidFill>
            </a:endParaRPr>
          </a:p>
          <a:p>
            <a:r>
              <a:rPr lang="en-US" dirty="0">
                <a:solidFill>
                  <a:srgbClr val="001ABF"/>
                </a:solidFill>
              </a:rPr>
              <a:t>• At shorter periods of seconds to a few tens of seconds,</a:t>
            </a:r>
          </a:p>
          <a:p>
            <a:r>
              <a:rPr lang="en-US" dirty="0">
                <a:solidFill>
                  <a:srgbClr val="001ABF"/>
                </a:solidFill>
              </a:rPr>
              <a:t>   </a:t>
            </a:r>
            <a:r>
              <a:rPr lang="en-US" i="1" dirty="0">
                <a:solidFill>
                  <a:srgbClr val="001ABF"/>
                </a:solidFill>
                <a:latin typeface="Arial Black"/>
                <a:cs typeface="Arial Black"/>
              </a:rPr>
              <a:t>Love waves </a:t>
            </a:r>
            <a:r>
              <a:rPr lang="en-US" dirty="0">
                <a:solidFill>
                  <a:srgbClr val="001ABF"/>
                </a:solidFill>
              </a:rPr>
              <a:t>can have </a:t>
            </a:r>
            <a:r>
              <a:rPr lang="en-US" i="1" dirty="0">
                <a:solidFill>
                  <a:srgbClr val="FF0000"/>
                </a:solidFill>
                <a:latin typeface="Arial Black"/>
                <a:cs typeface="Arial Black"/>
              </a:rPr>
              <a:t>higher modes </a:t>
            </a:r>
            <a:r>
              <a:rPr lang="en-US" dirty="0">
                <a:solidFill>
                  <a:srgbClr val="001ABF"/>
                </a:solidFill>
                <a:latin typeface="Arial"/>
                <a:cs typeface="Arial"/>
              </a:rPr>
              <a:t>in addition to</a:t>
            </a:r>
          </a:p>
          <a:p>
            <a:r>
              <a:rPr lang="en-US" dirty="0">
                <a:solidFill>
                  <a:srgbClr val="001ABF"/>
                </a:solidFill>
                <a:latin typeface="Arial"/>
                <a:cs typeface="Arial"/>
              </a:rPr>
              <a:t>   a </a:t>
            </a:r>
            <a:r>
              <a:rPr lang="en-US" i="1" dirty="0">
                <a:solidFill>
                  <a:srgbClr val="FF0000"/>
                </a:solidFill>
                <a:latin typeface="Arial Black"/>
                <a:cs typeface="Arial Black"/>
              </a:rPr>
              <a:t>fundamental mode</a:t>
            </a:r>
            <a:r>
              <a:rPr lang="en-US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lang="en-US" dirty="0">
                <a:solidFill>
                  <a:srgbClr val="001ABF"/>
                </a:solidFill>
                <a:latin typeface="Arial"/>
                <a:cs typeface="Arial"/>
              </a:rPr>
              <a:t>seen at longer periods</a:t>
            </a:r>
          </a:p>
          <a:p>
            <a:endParaRPr lang="en-US" sz="600" dirty="0">
              <a:solidFill>
                <a:srgbClr val="001ABF"/>
              </a:solidFill>
              <a:latin typeface="Arial"/>
              <a:cs typeface="Arial"/>
            </a:endParaRPr>
          </a:p>
          <a:p>
            <a:r>
              <a:rPr lang="en-US" dirty="0">
                <a:solidFill>
                  <a:srgbClr val="001ABF"/>
                </a:solidFill>
                <a:latin typeface="Arial"/>
                <a:cs typeface="Arial"/>
              </a:rPr>
              <a:t>• Love wave velocity</a:t>
            </a:r>
            <a:r>
              <a:rPr lang="en-US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lang="en-US" i="1" dirty="0">
                <a:latin typeface="Times New Roman"/>
                <a:cs typeface="Times New Roman"/>
              </a:rPr>
              <a:t>c</a:t>
            </a:r>
            <a:r>
              <a:rPr lang="en-US" i="1" baseline="-25000" dirty="0">
                <a:latin typeface="Times New Roman"/>
                <a:cs typeface="Times New Roman"/>
              </a:rPr>
              <a:t>x</a:t>
            </a:r>
            <a:r>
              <a:rPr lang="en-US" dirty="0">
                <a:solidFill>
                  <a:srgbClr val="001ABF"/>
                </a:solidFill>
                <a:latin typeface="Arial"/>
                <a:cs typeface="Arial"/>
              </a:rPr>
              <a:t> is dispersive and increases with</a:t>
            </a:r>
          </a:p>
          <a:p>
            <a:r>
              <a:rPr lang="en-US" dirty="0">
                <a:solidFill>
                  <a:srgbClr val="001ABF"/>
                </a:solidFill>
                <a:latin typeface="Arial"/>
                <a:cs typeface="Arial"/>
              </a:rPr>
              <a:t>   period and with mode number</a:t>
            </a:r>
            <a:endParaRPr lang="en-US" dirty="0">
              <a:solidFill>
                <a:srgbClr val="001ABF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59F9119-7A22-8717-43A5-AAD86CCB03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4703" y="3294145"/>
            <a:ext cx="3819525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20062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67E918-D4A1-D2A1-654F-223C7056C3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F36CD1A-0921-FB33-AE30-F1F14324CA2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36509" y="815798"/>
            <a:ext cx="9134856" cy="5393708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2" name="Picture 23">
            <a:extLst>
              <a:ext uri="{FF2B5EF4-FFF2-40B4-BE49-F238E27FC236}">
                <a16:creationId xmlns:a16="http://schemas.microsoft.com/office/drawing/2014/main" id="{F89C7306-558E-FEB8-11C1-2A8947AE83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19878" y="846065"/>
            <a:ext cx="5353050" cy="1057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" name="Picture 37">
            <a:extLst>
              <a:ext uri="{FF2B5EF4-FFF2-40B4-BE49-F238E27FC236}">
                <a16:creationId xmlns:a16="http://schemas.microsoft.com/office/drawing/2014/main" id="{0EE8BA62-B890-A7A3-C8A7-5875335A9A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15115" y="3049515"/>
            <a:ext cx="2687638" cy="10207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4" name="Picture 40">
            <a:extLst>
              <a:ext uri="{FF2B5EF4-FFF2-40B4-BE49-F238E27FC236}">
                <a16:creationId xmlns:a16="http://schemas.microsoft.com/office/drawing/2014/main" id="{12DB6D89-326F-4855-90C7-244CAA4ACB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15115" y="1806502"/>
            <a:ext cx="2701926" cy="106044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714D1E4-46B9-1A91-48F0-8BFB37D40A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45658" y="791369"/>
            <a:ext cx="3436937" cy="1279525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8272B549-9BA1-36FF-9C75-E08745777E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8119" y="4323556"/>
            <a:ext cx="1593469" cy="742951"/>
          </a:xfrm>
          <a:custGeom>
            <a:avLst/>
            <a:gdLst/>
            <a:ahLst/>
            <a:cxnLst>
              <a:cxn ang="0">
                <a:pos x="35" y="2843"/>
              </a:cxn>
              <a:cxn ang="0">
                <a:pos x="105" y="2389"/>
              </a:cxn>
              <a:cxn ang="0">
                <a:pos x="175" y="1950"/>
              </a:cxn>
              <a:cxn ang="0">
                <a:pos x="244" y="1537"/>
              </a:cxn>
              <a:cxn ang="0">
                <a:pos x="314" y="1158"/>
              </a:cxn>
              <a:cxn ang="0">
                <a:pos x="384" y="821"/>
              </a:cxn>
              <a:cxn ang="0">
                <a:pos x="454" y="535"/>
              </a:cxn>
              <a:cxn ang="0">
                <a:pos x="524" y="305"/>
              </a:cxn>
              <a:cxn ang="0">
                <a:pos x="593" y="137"/>
              </a:cxn>
              <a:cxn ang="0">
                <a:pos x="663" y="35"/>
              </a:cxn>
              <a:cxn ang="0">
                <a:pos x="733" y="0"/>
              </a:cxn>
              <a:cxn ang="0">
                <a:pos x="803" y="35"/>
              </a:cxn>
              <a:cxn ang="0">
                <a:pos x="873" y="137"/>
              </a:cxn>
              <a:cxn ang="0">
                <a:pos x="943" y="305"/>
              </a:cxn>
              <a:cxn ang="0">
                <a:pos x="1012" y="535"/>
              </a:cxn>
              <a:cxn ang="0">
                <a:pos x="1082" y="821"/>
              </a:cxn>
              <a:cxn ang="0">
                <a:pos x="1152" y="1158"/>
              </a:cxn>
              <a:cxn ang="0">
                <a:pos x="1222" y="1537"/>
              </a:cxn>
              <a:cxn ang="0">
                <a:pos x="1292" y="1950"/>
              </a:cxn>
              <a:cxn ang="0">
                <a:pos x="1362" y="2389"/>
              </a:cxn>
              <a:cxn ang="0">
                <a:pos x="1431" y="2843"/>
              </a:cxn>
              <a:cxn ang="0">
                <a:pos x="1501" y="3303"/>
              </a:cxn>
              <a:cxn ang="0">
                <a:pos x="1571" y="3757"/>
              </a:cxn>
              <a:cxn ang="0">
                <a:pos x="1641" y="4196"/>
              </a:cxn>
              <a:cxn ang="0">
                <a:pos x="1711" y="4610"/>
              </a:cxn>
              <a:cxn ang="0">
                <a:pos x="1780" y="4989"/>
              </a:cxn>
              <a:cxn ang="0">
                <a:pos x="1850" y="5326"/>
              </a:cxn>
              <a:cxn ang="0">
                <a:pos x="1920" y="5612"/>
              </a:cxn>
              <a:cxn ang="0">
                <a:pos x="1990" y="5842"/>
              </a:cxn>
              <a:cxn ang="0">
                <a:pos x="2060" y="6010"/>
              </a:cxn>
              <a:cxn ang="0">
                <a:pos x="2130" y="6112"/>
              </a:cxn>
              <a:cxn ang="0">
                <a:pos x="2199" y="6147"/>
              </a:cxn>
              <a:cxn ang="0">
                <a:pos x="2269" y="6112"/>
              </a:cxn>
              <a:cxn ang="0">
                <a:pos x="2339" y="6010"/>
              </a:cxn>
              <a:cxn ang="0">
                <a:pos x="2409" y="5842"/>
              </a:cxn>
              <a:cxn ang="0">
                <a:pos x="2479" y="5612"/>
              </a:cxn>
              <a:cxn ang="0">
                <a:pos x="2548" y="5326"/>
              </a:cxn>
              <a:cxn ang="0">
                <a:pos x="2618" y="4989"/>
              </a:cxn>
              <a:cxn ang="0">
                <a:pos x="2688" y="4610"/>
              </a:cxn>
              <a:cxn ang="0">
                <a:pos x="2758" y="4196"/>
              </a:cxn>
              <a:cxn ang="0">
                <a:pos x="2828" y="3757"/>
              </a:cxn>
              <a:cxn ang="0">
                <a:pos x="2898" y="3303"/>
              </a:cxn>
              <a:cxn ang="0">
                <a:pos x="2967" y="2843"/>
              </a:cxn>
              <a:cxn ang="0">
                <a:pos x="3037" y="2389"/>
              </a:cxn>
              <a:cxn ang="0">
                <a:pos x="3107" y="1950"/>
              </a:cxn>
              <a:cxn ang="0">
                <a:pos x="3177" y="1537"/>
              </a:cxn>
              <a:cxn ang="0">
                <a:pos x="3247" y="1158"/>
              </a:cxn>
              <a:cxn ang="0">
                <a:pos x="3317" y="821"/>
              </a:cxn>
              <a:cxn ang="0">
                <a:pos x="3386" y="535"/>
              </a:cxn>
              <a:cxn ang="0">
                <a:pos x="3456" y="305"/>
              </a:cxn>
            </a:cxnLst>
            <a:rect l="0" t="0" r="r" b="b"/>
            <a:pathLst>
              <a:path w="3456" h="6147">
                <a:moveTo>
                  <a:pt x="0" y="3074"/>
                </a:moveTo>
                <a:lnTo>
                  <a:pt x="35" y="2843"/>
                </a:lnTo>
                <a:lnTo>
                  <a:pt x="70" y="2615"/>
                </a:lnTo>
                <a:lnTo>
                  <a:pt x="105" y="2389"/>
                </a:lnTo>
                <a:lnTo>
                  <a:pt x="140" y="2167"/>
                </a:lnTo>
                <a:lnTo>
                  <a:pt x="175" y="1950"/>
                </a:lnTo>
                <a:lnTo>
                  <a:pt x="209" y="1740"/>
                </a:lnTo>
                <a:lnTo>
                  <a:pt x="244" y="1537"/>
                </a:lnTo>
                <a:lnTo>
                  <a:pt x="279" y="1342"/>
                </a:lnTo>
                <a:lnTo>
                  <a:pt x="314" y="1158"/>
                </a:lnTo>
                <a:lnTo>
                  <a:pt x="349" y="984"/>
                </a:lnTo>
                <a:lnTo>
                  <a:pt x="384" y="821"/>
                </a:lnTo>
                <a:lnTo>
                  <a:pt x="419" y="671"/>
                </a:lnTo>
                <a:lnTo>
                  <a:pt x="454" y="535"/>
                </a:lnTo>
                <a:lnTo>
                  <a:pt x="489" y="412"/>
                </a:lnTo>
                <a:lnTo>
                  <a:pt x="524" y="305"/>
                </a:lnTo>
                <a:lnTo>
                  <a:pt x="559" y="213"/>
                </a:lnTo>
                <a:lnTo>
                  <a:pt x="593" y="137"/>
                </a:lnTo>
                <a:lnTo>
                  <a:pt x="628" y="78"/>
                </a:lnTo>
                <a:lnTo>
                  <a:pt x="663" y="35"/>
                </a:lnTo>
                <a:lnTo>
                  <a:pt x="698" y="9"/>
                </a:lnTo>
                <a:lnTo>
                  <a:pt x="733" y="0"/>
                </a:lnTo>
                <a:lnTo>
                  <a:pt x="768" y="9"/>
                </a:lnTo>
                <a:lnTo>
                  <a:pt x="803" y="35"/>
                </a:lnTo>
                <a:lnTo>
                  <a:pt x="838" y="78"/>
                </a:lnTo>
                <a:lnTo>
                  <a:pt x="873" y="137"/>
                </a:lnTo>
                <a:lnTo>
                  <a:pt x="908" y="213"/>
                </a:lnTo>
                <a:lnTo>
                  <a:pt x="943" y="305"/>
                </a:lnTo>
                <a:lnTo>
                  <a:pt x="978" y="412"/>
                </a:lnTo>
                <a:lnTo>
                  <a:pt x="1012" y="535"/>
                </a:lnTo>
                <a:lnTo>
                  <a:pt x="1047" y="671"/>
                </a:lnTo>
                <a:lnTo>
                  <a:pt x="1082" y="821"/>
                </a:lnTo>
                <a:lnTo>
                  <a:pt x="1117" y="984"/>
                </a:lnTo>
                <a:lnTo>
                  <a:pt x="1152" y="1158"/>
                </a:lnTo>
                <a:lnTo>
                  <a:pt x="1187" y="1342"/>
                </a:lnTo>
                <a:lnTo>
                  <a:pt x="1222" y="1537"/>
                </a:lnTo>
                <a:lnTo>
                  <a:pt x="1257" y="1740"/>
                </a:lnTo>
                <a:lnTo>
                  <a:pt x="1292" y="1950"/>
                </a:lnTo>
                <a:lnTo>
                  <a:pt x="1327" y="2167"/>
                </a:lnTo>
                <a:lnTo>
                  <a:pt x="1362" y="2389"/>
                </a:lnTo>
                <a:lnTo>
                  <a:pt x="1396" y="2615"/>
                </a:lnTo>
                <a:lnTo>
                  <a:pt x="1431" y="2843"/>
                </a:lnTo>
                <a:lnTo>
                  <a:pt x="1466" y="3074"/>
                </a:lnTo>
                <a:lnTo>
                  <a:pt x="1501" y="3303"/>
                </a:lnTo>
                <a:lnTo>
                  <a:pt x="1536" y="3531"/>
                </a:lnTo>
                <a:lnTo>
                  <a:pt x="1571" y="3757"/>
                </a:lnTo>
                <a:lnTo>
                  <a:pt x="1606" y="3979"/>
                </a:lnTo>
                <a:lnTo>
                  <a:pt x="1641" y="4196"/>
                </a:lnTo>
                <a:lnTo>
                  <a:pt x="1676" y="4406"/>
                </a:lnTo>
                <a:lnTo>
                  <a:pt x="1711" y="4610"/>
                </a:lnTo>
                <a:lnTo>
                  <a:pt x="1746" y="4804"/>
                </a:lnTo>
                <a:lnTo>
                  <a:pt x="1780" y="4989"/>
                </a:lnTo>
                <a:lnTo>
                  <a:pt x="1815" y="5163"/>
                </a:lnTo>
                <a:lnTo>
                  <a:pt x="1850" y="5326"/>
                </a:lnTo>
                <a:lnTo>
                  <a:pt x="1885" y="5476"/>
                </a:lnTo>
                <a:lnTo>
                  <a:pt x="1920" y="5612"/>
                </a:lnTo>
                <a:lnTo>
                  <a:pt x="1955" y="5735"/>
                </a:lnTo>
                <a:lnTo>
                  <a:pt x="1990" y="5842"/>
                </a:lnTo>
                <a:lnTo>
                  <a:pt x="2025" y="5934"/>
                </a:lnTo>
                <a:lnTo>
                  <a:pt x="2060" y="6010"/>
                </a:lnTo>
                <a:lnTo>
                  <a:pt x="2095" y="6069"/>
                </a:lnTo>
                <a:lnTo>
                  <a:pt x="2130" y="6112"/>
                </a:lnTo>
                <a:lnTo>
                  <a:pt x="2164" y="6138"/>
                </a:lnTo>
                <a:lnTo>
                  <a:pt x="2199" y="6147"/>
                </a:lnTo>
                <a:lnTo>
                  <a:pt x="2234" y="6138"/>
                </a:lnTo>
                <a:lnTo>
                  <a:pt x="2269" y="6112"/>
                </a:lnTo>
                <a:lnTo>
                  <a:pt x="2304" y="6069"/>
                </a:lnTo>
                <a:lnTo>
                  <a:pt x="2339" y="6010"/>
                </a:lnTo>
                <a:lnTo>
                  <a:pt x="2374" y="5934"/>
                </a:lnTo>
                <a:lnTo>
                  <a:pt x="2409" y="5842"/>
                </a:lnTo>
                <a:lnTo>
                  <a:pt x="2444" y="5735"/>
                </a:lnTo>
                <a:lnTo>
                  <a:pt x="2479" y="5612"/>
                </a:lnTo>
                <a:lnTo>
                  <a:pt x="2514" y="5476"/>
                </a:lnTo>
                <a:lnTo>
                  <a:pt x="2548" y="5326"/>
                </a:lnTo>
                <a:lnTo>
                  <a:pt x="2583" y="5163"/>
                </a:lnTo>
                <a:lnTo>
                  <a:pt x="2618" y="4989"/>
                </a:lnTo>
                <a:lnTo>
                  <a:pt x="2653" y="4804"/>
                </a:lnTo>
                <a:lnTo>
                  <a:pt x="2688" y="4610"/>
                </a:lnTo>
                <a:lnTo>
                  <a:pt x="2723" y="4406"/>
                </a:lnTo>
                <a:lnTo>
                  <a:pt x="2758" y="4196"/>
                </a:lnTo>
                <a:lnTo>
                  <a:pt x="2793" y="3979"/>
                </a:lnTo>
                <a:lnTo>
                  <a:pt x="2828" y="3757"/>
                </a:lnTo>
                <a:lnTo>
                  <a:pt x="2863" y="3531"/>
                </a:lnTo>
                <a:lnTo>
                  <a:pt x="2898" y="3303"/>
                </a:lnTo>
                <a:lnTo>
                  <a:pt x="2933" y="3074"/>
                </a:lnTo>
                <a:lnTo>
                  <a:pt x="2967" y="2843"/>
                </a:lnTo>
                <a:lnTo>
                  <a:pt x="3002" y="2615"/>
                </a:lnTo>
                <a:lnTo>
                  <a:pt x="3037" y="2389"/>
                </a:lnTo>
                <a:lnTo>
                  <a:pt x="3072" y="2167"/>
                </a:lnTo>
                <a:lnTo>
                  <a:pt x="3107" y="1950"/>
                </a:lnTo>
                <a:lnTo>
                  <a:pt x="3142" y="1740"/>
                </a:lnTo>
                <a:lnTo>
                  <a:pt x="3177" y="1537"/>
                </a:lnTo>
                <a:lnTo>
                  <a:pt x="3212" y="1342"/>
                </a:lnTo>
                <a:lnTo>
                  <a:pt x="3247" y="1158"/>
                </a:lnTo>
                <a:lnTo>
                  <a:pt x="3282" y="984"/>
                </a:lnTo>
                <a:lnTo>
                  <a:pt x="3317" y="821"/>
                </a:lnTo>
                <a:lnTo>
                  <a:pt x="3351" y="671"/>
                </a:lnTo>
                <a:lnTo>
                  <a:pt x="3386" y="535"/>
                </a:lnTo>
                <a:lnTo>
                  <a:pt x="3421" y="412"/>
                </a:lnTo>
                <a:lnTo>
                  <a:pt x="3456" y="305"/>
                </a:lnTo>
              </a:path>
            </a:pathLst>
          </a:custGeom>
          <a:noFill/>
          <a:ln w="19080">
            <a:solidFill>
              <a:srgbClr val="000099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CD8A9481-2823-2478-E6F9-770050E17D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1588" y="4323556"/>
            <a:ext cx="1110500" cy="742951"/>
          </a:xfrm>
          <a:custGeom>
            <a:avLst/>
            <a:gdLst/>
            <a:ahLst/>
            <a:cxnLst>
              <a:cxn ang="0">
                <a:pos x="35" y="213"/>
              </a:cxn>
              <a:cxn ang="0">
                <a:pos x="105" y="78"/>
              </a:cxn>
              <a:cxn ang="0">
                <a:pos x="175" y="9"/>
              </a:cxn>
              <a:cxn ang="0">
                <a:pos x="245" y="9"/>
              </a:cxn>
              <a:cxn ang="0">
                <a:pos x="314" y="78"/>
              </a:cxn>
              <a:cxn ang="0">
                <a:pos x="384" y="213"/>
              </a:cxn>
              <a:cxn ang="0">
                <a:pos x="454" y="412"/>
              </a:cxn>
              <a:cxn ang="0">
                <a:pos x="524" y="671"/>
              </a:cxn>
              <a:cxn ang="0">
                <a:pos x="594" y="984"/>
              </a:cxn>
              <a:cxn ang="0">
                <a:pos x="663" y="1342"/>
              </a:cxn>
              <a:cxn ang="0">
                <a:pos x="733" y="1740"/>
              </a:cxn>
              <a:cxn ang="0">
                <a:pos x="803" y="2167"/>
              </a:cxn>
              <a:cxn ang="0">
                <a:pos x="873" y="2615"/>
              </a:cxn>
              <a:cxn ang="0">
                <a:pos x="943" y="3074"/>
              </a:cxn>
              <a:cxn ang="0">
                <a:pos x="1013" y="3531"/>
              </a:cxn>
              <a:cxn ang="0">
                <a:pos x="1082" y="3979"/>
              </a:cxn>
              <a:cxn ang="0">
                <a:pos x="1152" y="4406"/>
              </a:cxn>
              <a:cxn ang="0">
                <a:pos x="1222" y="4804"/>
              </a:cxn>
              <a:cxn ang="0">
                <a:pos x="1292" y="5163"/>
              </a:cxn>
              <a:cxn ang="0">
                <a:pos x="1362" y="5476"/>
              </a:cxn>
              <a:cxn ang="0">
                <a:pos x="1432" y="5735"/>
              </a:cxn>
              <a:cxn ang="0">
                <a:pos x="1501" y="5934"/>
              </a:cxn>
              <a:cxn ang="0">
                <a:pos x="1571" y="6069"/>
              </a:cxn>
              <a:cxn ang="0">
                <a:pos x="1641" y="6138"/>
              </a:cxn>
              <a:cxn ang="0">
                <a:pos x="1711" y="6138"/>
              </a:cxn>
              <a:cxn ang="0">
                <a:pos x="1781" y="6069"/>
              </a:cxn>
              <a:cxn ang="0">
                <a:pos x="1850" y="5934"/>
              </a:cxn>
              <a:cxn ang="0">
                <a:pos x="1920" y="5735"/>
              </a:cxn>
              <a:cxn ang="0">
                <a:pos x="1990" y="5476"/>
              </a:cxn>
              <a:cxn ang="0">
                <a:pos x="2060" y="5163"/>
              </a:cxn>
              <a:cxn ang="0">
                <a:pos x="2130" y="4804"/>
              </a:cxn>
              <a:cxn ang="0">
                <a:pos x="2200" y="4406"/>
              </a:cxn>
              <a:cxn ang="0">
                <a:pos x="2269" y="3979"/>
              </a:cxn>
              <a:cxn ang="0">
                <a:pos x="2339" y="3531"/>
              </a:cxn>
              <a:cxn ang="0">
                <a:pos x="2409" y="3074"/>
              </a:cxn>
            </a:cxnLst>
            <a:rect l="0" t="0" r="r" b="b"/>
            <a:pathLst>
              <a:path w="2409" h="6147">
                <a:moveTo>
                  <a:pt x="0" y="305"/>
                </a:moveTo>
                <a:lnTo>
                  <a:pt x="35" y="213"/>
                </a:lnTo>
                <a:lnTo>
                  <a:pt x="70" y="137"/>
                </a:lnTo>
                <a:lnTo>
                  <a:pt x="105" y="78"/>
                </a:lnTo>
                <a:lnTo>
                  <a:pt x="140" y="35"/>
                </a:lnTo>
                <a:lnTo>
                  <a:pt x="175" y="9"/>
                </a:lnTo>
                <a:lnTo>
                  <a:pt x="210" y="0"/>
                </a:lnTo>
                <a:lnTo>
                  <a:pt x="245" y="9"/>
                </a:lnTo>
                <a:lnTo>
                  <a:pt x="279" y="35"/>
                </a:lnTo>
                <a:lnTo>
                  <a:pt x="314" y="78"/>
                </a:lnTo>
                <a:lnTo>
                  <a:pt x="349" y="137"/>
                </a:lnTo>
                <a:lnTo>
                  <a:pt x="384" y="213"/>
                </a:lnTo>
                <a:lnTo>
                  <a:pt x="419" y="305"/>
                </a:lnTo>
                <a:lnTo>
                  <a:pt x="454" y="412"/>
                </a:lnTo>
                <a:lnTo>
                  <a:pt x="489" y="535"/>
                </a:lnTo>
                <a:lnTo>
                  <a:pt x="524" y="671"/>
                </a:lnTo>
                <a:lnTo>
                  <a:pt x="559" y="821"/>
                </a:lnTo>
                <a:lnTo>
                  <a:pt x="594" y="984"/>
                </a:lnTo>
                <a:lnTo>
                  <a:pt x="629" y="1158"/>
                </a:lnTo>
                <a:lnTo>
                  <a:pt x="663" y="1342"/>
                </a:lnTo>
                <a:lnTo>
                  <a:pt x="698" y="1537"/>
                </a:lnTo>
                <a:lnTo>
                  <a:pt x="733" y="1740"/>
                </a:lnTo>
                <a:lnTo>
                  <a:pt x="768" y="1950"/>
                </a:lnTo>
                <a:lnTo>
                  <a:pt x="803" y="2167"/>
                </a:lnTo>
                <a:lnTo>
                  <a:pt x="838" y="2389"/>
                </a:lnTo>
                <a:lnTo>
                  <a:pt x="873" y="2615"/>
                </a:lnTo>
                <a:lnTo>
                  <a:pt x="908" y="2843"/>
                </a:lnTo>
                <a:lnTo>
                  <a:pt x="943" y="3074"/>
                </a:lnTo>
                <a:lnTo>
                  <a:pt x="978" y="3303"/>
                </a:lnTo>
                <a:lnTo>
                  <a:pt x="1013" y="3531"/>
                </a:lnTo>
                <a:lnTo>
                  <a:pt x="1047" y="3757"/>
                </a:lnTo>
                <a:lnTo>
                  <a:pt x="1082" y="3979"/>
                </a:lnTo>
                <a:lnTo>
                  <a:pt x="1117" y="4196"/>
                </a:lnTo>
                <a:lnTo>
                  <a:pt x="1152" y="4406"/>
                </a:lnTo>
                <a:lnTo>
                  <a:pt x="1187" y="4610"/>
                </a:lnTo>
                <a:lnTo>
                  <a:pt x="1222" y="4804"/>
                </a:lnTo>
                <a:lnTo>
                  <a:pt x="1257" y="4989"/>
                </a:lnTo>
                <a:lnTo>
                  <a:pt x="1292" y="5163"/>
                </a:lnTo>
                <a:lnTo>
                  <a:pt x="1327" y="5326"/>
                </a:lnTo>
                <a:lnTo>
                  <a:pt x="1362" y="5476"/>
                </a:lnTo>
                <a:lnTo>
                  <a:pt x="1397" y="5612"/>
                </a:lnTo>
                <a:lnTo>
                  <a:pt x="1432" y="5735"/>
                </a:lnTo>
                <a:lnTo>
                  <a:pt x="1466" y="5842"/>
                </a:lnTo>
                <a:lnTo>
                  <a:pt x="1501" y="5934"/>
                </a:lnTo>
                <a:lnTo>
                  <a:pt x="1536" y="6010"/>
                </a:lnTo>
                <a:lnTo>
                  <a:pt x="1571" y="6069"/>
                </a:lnTo>
                <a:lnTo>
                  <a:pt x="1606" y="6112"/>
                </a:lnTo>
                <a:lnTo>
                  <a:pt x="1641" y="6138"/>
                </a:lnTo>
                <a:lnTo>
                  <a:pt x="1676" y="6147"/>
                </a:lnTo>
                <a:lnTo>
                  <a:pt x="1711" y="6138"/>
                </a:lnTo>
                <a:lnTo>
                  <a:pt x="1746" y="6112"/>
                </a:lnTo>
                <a:lnTo>
                  <a:pt x="1781" y="6069"/>
                </a:lnTo>
                <a:lnTo>
                  <a:pt x="1816" y="6010"/>
                </a:lnTo>
                <a:lnTo>
                  <a:pt x="1850" y="5934"/>
                </a:lnTo>
                <a:lnTo>
                  <a:pt x="1885" y="5842"/>
                </a:lnTo>
                <a:lnTo>
                  <a:pt x="1920" y="5735"/>
                </a:lnTo>
                <a:lnTo>
                  <a:pt x="1955" y="5612"/>
                </a:lnTo>
                <a:lnTo>
                  <a:pt x="1990" y="5476"/>
                </a:lnTo>
                <a:lnTo>
                  <a:pt x="2025" y="5326"/>
                </a:lnTo>
                <a:lnTo>
                  <a:pt x="2060" y="5163"/>
                </a:lnTo>
                <a:lnTo>
                  <a:pt x="2095" y="4989"/>
                </a:lnTo>
                <a:lnTo>
                  <a:pt x="2130" y="4804"/>
                </a:lnTo>
                <a:lnTo>
                  <a:pt x="2165" y="4610"/>
                </a:lnTo>
                <a:lnTo>
                  <a:pt x="2200" y="4406"/>
                </a:lnTo>
                <a:lnTo>
                  <a:pt x="2234" y="4196"/>
                </a:lnTo>
                <a:lnTo>
                  <a:pt x="2269" y="3979"/>
                </a:lnTo>
                <a:lnTo>
                  <a:pt x="2304" y="3757"/>
                </a:lnTo>
                <a:lnTo>
                  <a:pt x="2339" y="3531"/>
                </a:lnTo>
                <a:lnTo>
                  <a:pt x="2374" y="3303"/>
                </a:lnTo>
                <a:lnTo>
                  <a:pt x="2409" y="3074"/>
                </a:lnTo>
              </a:path>
            </a:pathLst>
          </a:custGeom>
          <a:noFill/>
          <a:ln w="19080">
            <a:solidFill>
              <a:srgbClr val="000099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FFBE8309-B1FA-D8D0-AEF5-4D2F699F791A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2654833" y="4328319"/>
            <a:ext cx="1593469" cy="742951"/>
          </a:xfrm>
          <a:custGeom>
            <a:avLst/>
            <a:gdLst/>
            <a:ahLst/>
            <a:cxnLst>
              <a:cxn ang="0">
                <a:pos x="35" y="2843"/>
              </a:cxn>
              <a:cxn ang="0">
                <a:pos x="105" y="2389"/>
              </a:cxn>
              <a:cxn ang="0">
                <a:pos x="175" y="1950"/>
              </a:cxn>
              <a:cxn ang="0">
                <a:pos x="244" y="1537"/>
              </a:cxn>
              <a:cxn ang="0">
                <a:pos x="314" y="1158"/>
              </a:cxn>
              <a:cxn ang="0">
                <a:pos x="384" y="821"/>
              </a:cxn>
              <a:cxn ang="0">
                <a:pos x="454" y="535"/>
              </a:cxn>
              <a:cxn ang="0">
                <a:pos x="524" y="305"/>
              </a:cxn>
              <a:cxn ang="0">
                <a:pos x="593" y="137"/>
              </a:cxn>
              <a:cxn ang="0">
                <a:pos x="663" y="35"/>
              </a:cxn>
              <a:cxn ang="0">
                <a:pos x="733" y="0"/>
              </a:cxn>
              <a:cxn ang="0">
                <a:pos x="803" y="35"/>
              </a:cxn>
              <a:cxn ang="0">
                <a:pos x="873" y="137"/>
              </a:cxn>
              <a:cxn ang="0">
                <a:pos x="943" y="305"/>
              </a:cxn>
              <a:cxn ang="0">
                <a:pos x="1012" y="535"/>
              </a:cxn>
              <a:cxn ang="0">
                <a:pos x="1082" y="821"/>
              </a:cxn>
              <a:cxn ang="0">
                <a:pos x="1152" y="1158"/>
              </a:cxn>
              <a:cxn ang="0">
                <a:pos x="1222" y="1537"/>
              </a:cxn>
              <a:cxn ang="0">
                <a:pos x="1292" y="1950"/>
              </a:cxn>
              <a:cxn ang="0">
                <a:pos x="1362" y="2389"/>
              </a:cxn>
              <a:cxn ang="0">
                <a:pos x="1431" y="2843"/>
              </a:cxn>
              <a:cxn ang="0">
                <a:pos x="1501" y="3303"/>
              </a:cxn>
              <a:cxn ang="0">
                <a:pos x="1571" y="3757"/>
              </a:cxn>
              <a:cxn ang="0">
                <a:pos x="1641" y="4196"/>
              </a:cxn>
              <a:cxn ang="0">
                <a:pos x="1711" y="4610"/>
              </a:cxn>
              <a:cxn ang="0">
                <a:pos x="1780" y="4989"/>
              </a:cxn>
              <a:cxn ang="0">
                <a:pos x="1850" y="5326"/>
              </a:cxn>
              <a:cxn ang="0">
                <a:pos x="1920" y="5612"/>
              </a:cxn>
              <a:cxn ang="0">
                <a:pos x="1990" y="5842"/>
              </a:cxn>
              <a:cxn ang="0">
                <a:pos x="2060" y="6010"/>
              </a:cxn>
              <a:cxn ang="0">
                <a:pos x="2130" y="6112"/>
              </a:cxn>
              <a:cxn ang="0">
                <a:pos x="2199" y="6147"/>
              </a:cxn>
              <a:cxn ang="0">
                <a:pos x="2269" y="6112"/>
              </a:cxn>
              <a:cxn ang="0">
                <a:pos x="2339" y="6010"/>
              </a:cxn>
              <a:cxn ang="0">
                <a:pos x="2409" y="5842"/>
              </a:cxn>
              <a:cxn ang="0">
                <a:pos x="2479" y="5612"/>
              </a:cxn>
              <a:cxn ang="0">
                <a:pos x="2548" y="5326"/>
              </a:cxn>
              <a:cxn ang="0">
                <a:pos x="2618" y="4989"/>
              </a:cxn>
              <a:cxn ang="0">
                <a:pos x="2688" y="4610"/>
              </a:cxn>
              <a:cxn ang="0">
                <a:pos x="2758" y="4196"/>
              </a:cxn>
              <a:cxn ang="0">
                <a:pos x="2828" y="3757"/>
              </a:cxn>
              <a:cxn ang="0">
                <a:pos x="2898" y="3303"/>
              </a:cxn>
              <a:cxn ang="0">
                <a:pos x="2967" y="2843"/>
              </a:cxn>
              <a:cxn ang="0">
                <a:pos x="3037" y="2389"/>
              </a:cxn>
              <a:cxn ang="0">
                <a:pos x="3107" y="1950"/>
              </a:cxn>
              <a:cxn ang="0">
                <a:pos x="3177" y="1537"/>
              </a:cxn>
              <a:cxn ang="0">
                <a:pos x="3247" y="1158"/>
              </a:cxn>
              <a:cxn ang="0">
                <a:pos x="3317" y="821"/>
              </a:cxn>
              <a:cxn ang="0">
                <a:pos x="3386" y="535"/>
              </a:cxn>
              <a:cxn ang="0">
                <a:pos x="3456" y="305"/>
              </a:cxn>
            </a:cxnLst>
            <a:rect l="0" t="0" r="r" b="b"/>
            <a:pathLst>
              <a:path w="3456" h="6147">
                <a:moveTo>
                  <a:pt x="0" y="3074"/>
                </a:moveTo>
                <a:lnTo>
                  <a:pt x="35" y="2843"/>
                </a:lnTo>
                <a:lnTo>
                  <a:pt x="70" y="2615"/>
                </a:lnTo>
                <a:lnTo>
                  <a:pt x="105" y="2389"/>
                </a:lnTo>
                <a:lnTo>
                  <a:pt x="140" y="2167"/>
                </a:lnTo>
                <a:lnTo>
                  <a:pt x="175" y="1950"/>
                </a:lnTo>
                <a:lnTo>
                  <a:pt x="209" y="1740"/>
                </a:lnTo>
                <a:lnTo>
                  <a:pt x="244" y="1537"/>
                </a:lnTo>
                <a:lnTo>
                  <a:pt x="279" y="1342"/>
                </a:lnTo>
                <a:lnTo>
                  <a:pt x="314" y="1158"/>
                </a:lnTo>
                <a:lnTo>
                  <a:pt x="349" y="984"/>
                </a:lnTo>
                <a:lnTo>
                  <a:pt x="384" y="821"/>
                </a:lnTo>
                <a:lnTo>
                  <a:pt x="419" y="671"/>
                </a:lnTo>
                <a:lnTo>
                  <a:pt x="454" y="535"/>
                </a:lnTo>
                <a:lnTo>
                  <a:pt x="489" y="412"/>
                </a:lnTo>
                <a:lnTo>
                  <a:pt x="524" y="305"/>
                </a:lnTo>
                <a:lnTo>
                  <a:pt x="559" y="213"/>
                </a:lnTo>
                <a:lnTo>
                  <a:pt x="593" y="137"/>
                </a:lnTo>
                <a:lnTo>
                  <a:pt x="628" y="78"/>
                </a:lnTo>
                <a:lnTo>
                  <a:pt x="663" y="35"/>
                </a:lnTo>
                <a:lnTo>
                  <a:pt x="698" y="9"/>
                </a:lnTo>
                <a:lnTo>
                  <a:pt x="733" y="0"/>
                </a:lnTo>
                <a:lnTo>
                  <a:pt x="768" y="9"/>
                </a:lnTo>
                <a:lnTo>
                  <a:pt x="803" y="35"/>
                </a:lnTo>
                <a:lnTo>
                  <a:pt x="838" y="78"/>
                </a:lnTo>
                <a:lnTo>
                  <a:pt x="873" y="137"/>
                </a:lnTo>
                <a:lnTo>
                  <a:pt x="908" y="213"/>
                </a:lnTo>
                <a:lnTo>
                  <a:pt x="943" y="305"/>
                </a:lnTo>
                <a:lnTo>
                  <a:pt x="978" y="412"/>
                </a:lnTo>
                <a:lnTo>
                  <a:pt x="1012" y="535"/>
                </a:lnTo>
                <a:lnTo>
                  <a:pt x="1047" y="671"/>
                </a:lnTo>
                <a:lnTo>
                  <a:pt x="1082" y="821"/>
                </a:lnTo>
                <a:lnTo>
                  <a:pt x="1117" y="984"/>
                </a:lnTo>
                <a:lnTo>
                  <a:pt x="1152" y="1158"/>
                </a:lnTo>
                <a:lnTo>
                  <a:pt x="1187" y="1342"/>
                </a:lnTo>
                <a:lnTo>
                  <a:pt x="1222" y="1537"/>
                </a:lnTo>
                <a:lnTo>
                  <a:pt x="1257" y="1740"/>
                </a:lnTo>
                <a:lnTo>
                  <a:pt x="1292" y="1950"/>
                </a:lnTo>
                <a:lnTo>
                  <a:pt x="1327" y="2167"/>
                </a:lnTo>
                <a:lnTo>
                  <a:pt x="1362" y="2389"/>
                </a:lnTo>
                <a:lnTo>
                  <a:pt x="1396" y="2615"/>
                </a:lnTo>
                <a:lnTo>
                  <a:pt x="1431" y="2843"/>
                </a:lnTo>
                <a:lnTo>
                  <a:pt x="1466" y="3074"/>
                </a:lnTo>
                <a:lnTo>
                  <a:pt x="1501" y="3303"/>
                </a:lnTo>
                <a:lnTo>
                  <a:pt x="1536" y="3531"/>
                </a:lnTo>
                <a:lnTo>
                  <a:pt x="1571" y="3757"/>
                </a:lnTo>
                <a:lnTo>
                  <a:pt x="1606" y="3979"/>
                </a:lnTo>
                <a:lnTo>
                  <a:pt x="1641" y="4196"/>
                </a:lnTo>
                <a:lnTo>
                  <a:pt x="1676" y="4406"/>
                </a:lnTo>
                <a:lnTo>
                  <a:pt x="1711" y="4610"/>
                </a:lnTo>
                <a:lnTo>
                  <a:pt x="1746" y="4804"/>
                </a:lnTo>
                <a:lnTo>
                  <a:pt x="1780" y="4989"/>
                </a:lnTo>
                <a:lnTo>
                  <a:pt x="1815" y="5163"/>
                </a:lnTo>
                <a:lnTo>
                  <a:pt x="1850" y="5326"/>
                </a:lnTo>
                <a:lnTo>
                  <a:pt x="1885" y="5476"/>
                </a:lnTo>
                <a:lnTo>
                  <a:pt x="1920" y="5612"/>
                </a:lnTo>
                <a:lnTo>
                  <a:pt x="1955" y="5735"/>
                </a:lnTo>
                <a:lnTo>
                  <a:pt x="1990" y="5842"/>
                </a:lnTo>
                <a:lnTo>
                  <a:pt x="2025" y="5934"/>
                </a:lnTo>
                <a:lnTo>
                  <a:pt x="2060" y="6010"/>
                </a:lnTo>
                <a:lnTo>
                  <a:pt x="2095" y="6069"/>
                </a:lnTo>
                <a:lnTo>
                  <a:pt x="2130" y="6112"/>
                </a:lnTo>
                <a:lnTo>
                  <a:pt x="2164" y="6138"/>
                </a:lnTo>
                <a:lnTo>
                  <a:pt x="2199" y="6147"/>
                </a:lnTo>
                <a:lnTo>
                  <a:pt x="2234" y="6138"/>
                </a:lnTo>
                <a:lnTo>
                  <a:pt x="2269" y="6112"/>
                </a:lnTo>
                <a:lnTo>
                  <a:pt x="2304" y="6069"/>
                </a:lnTo>
                <a:lnTo>
                  <a:pt x="2339" y="6010"/>
                </a:lnTo>
                <a:lnTo>
                  <a:pt x="2374" y="5934"/>
                </a:lnTo>
                <a:lnTo>
                  <a:pt x="2409" y="5842"/>
                </a:lnTo>
                <a:lnTo>
                  <a:pt x="2444" y="5735"/>
                </a:lnTo>
                <a:lnTo>
                  <a:pt x="2479" y="5612"/>
                </a:lnTo>
                <a:lnTo>
                  <a:pt x="2514" y="5476"/>
                </a:lnTo>
                <a:lnTo>
                  <a:pt x="2548" y="5326"/>
                </a:lnTo>
                <a:lnTo>
                  <a:pt x="2583" y="5163"/>
                </a:lnTo>
                <a:lnTo>
                  <a:pt x="2618" y="4989"/>
                </a:lnTo>
                <a:lnTo>
                  <a:pt x="2653" y="4804"/>
                </a:lnTo>
                <a:lnTo>
                  <a:pt x="2688" y="4610"/>
                </a:lnTo>
                <a:lnTo>
                  <a:pt x="2723" y="4406"/>
                </a:lnTo>
                <a:lnTo>
                  <a:pt x="2758" y="4196"/>
                </a:lnTo>
                <a:lnTo>
                  <a:pt x="2793" y="3979"/>
                </a:lnTo>
                <a:lnTo>
                  <a:pt x="2828" y="3757"/>
                </a:lnTo>
                <a:lnTo>
                  <a:pt x="2863" y="3531"/>
                </a:lnTo>
                <a:lnTo>
                  <a:pt x="2898" y="3303"/>
                </a:lnTo>
                <a:lnTo>
                  <a:pt x="2933" y="3074"/>
                </a:lnTo>
                <a:lnTo>
                  <a:pt x="2967" y="2843"/>
                </a:lnTo>
                <a:lnTo>
                  <a:pt x="3002" y="2615"/>
                </a:lnTo>
                <a:lnTo>
                  <a:pt x="3037" y="2389"/>
                </a:lnTo>
                <a:lnTo>
                  <a:pt x="3072" y="2167"/>
                </a:lnTo>
                <a:lnTo>
                  <a:pt x="3107" y="1950"/>
                </a:lnTo>
                <a:lnTo>
                  <a:pt x="3142" y="1740"/>
                </a:lnTo>
                <a:lnTo>
                  <a:pt x="3177" y="1537"/>
                </a:lnTo>
                <a:lnTo>
                  <a:pt x="3212" y="1342"/>
                </a:lnTo>
                <a:lnTo>
                  <a:pt x="3247" y="1158"/>
                </a:lnTo>
                <a:lnTo>
                  <a:pt x="3282" y="984"/>
                </a:lnTo>
                <a:lnTo>
                  <a:pt x="3317" y="821"/>
                </a:lnTo>
                <a:lnTo>
                  <a:pt x="3351" y="671"/>
                </a:lnTo>
                <a:lnTo>
                  <a:pt x="3386" y="535"/>
                </a:lnTo>
                <a:lnTo>
                  <a:pt x="3421" y="412"/>
                </a:lnTo>
                <a:lnTo>
                  <a:pt x="3456" y="305"/>
                </a:lnTo>
              </a:path>
            </a:pathLst>
          </a:custGeom>
          <a:noFill/>
          <a:ln w="19080">
            <a:solidFill>
              <a:srgbClr val="000099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B804877C-FE1F-6F6E-A80B-4D8521845666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4248302" y="4328319"/>
            <a:ext cx="1110500" cy="742951"/>
          </a:xfrm>
          <a:custGeom>
            <a:avLst/>
            <a:gdLst/>
            <a:ahLst/>
            <a:cxnLst>
              <a:cxn ang="0">
                <a:pos x="35" y="213"/>
              </a:cxn>
              <a:cxn ang="0">
                <a:pos x="105" y="78"/>
              </a:cxn>
              <a:cxn ang="0">
                <a:pos x="175" y="9"/>
              </a:cxn>
              <a:cxn ang="0">
                <a:pos x="245" y="9"/>
              </a:cxn>
              <a:cxn ang="0">
                <a:pos x="314" y="78"/>
              </a:cxn>
              <a:cxn ang="0">
                <a:pos x="384" y="213"/>
              </a:cxn>
              <a:cxn ang="0">
                <a:pos x="454" y="412"/>
              </a:cxn>
              <a:cxn ang="0">
                <a:pos x="524" y="671"/>
              </a:cxn>
              <a:cxn ang="0">
                <a:pos x="594" y="984"/>
              </a:cxn>
              <a:cxn ang="0">
                <a:pos x="663" y="1342"/>
              </a:cxn>
              <a:cxn ang="0">
                <a:pos x="733" y="1740"/>
              </a:cxn>
              <a:cxn ang="0">
                <a:pos x="803" y="2167"/>
              </a:cxn>
              <a:cxn ang="0">
                <a:pos x="873" y="2615"/>
              </a:cxn>
              <a:cxn ang="0">
                <a:pos x="943" y="3074"/>
              </a:cxn>
              <a:cxn ang="0">
                <a:pos x="1013" y="3531"/>
              </a:cxn>
              <a:cxn ang="0">
                <a:pos x="1082" y="3979"/>
              </a:cxn>
              <a:cxn ang="0">
                <a:pos x="1152" y="4406"/>
              </a:cxn>
              <a:cxn ang="0">
                <a:pos x="1222" y="4804"/>
              </a:cxn>
              <a:cxn ang="0">
                <a:pos x="1292" y="5163"/>
              </a:cxn>
              <a:cxn ang="0">
                <a:pos x="1362" y="5476"/>
              </a:cxn>
              <a:cxn ang="0">
                <a:pos x="1432" y="5735"/>
              </a:cxn>
              <a:cxn ang="0">
                <a:pos x="1501" y="5934"/>
              </a:cxn>
              <a:cxn ang="0">
                <a:pos x="1571" y="6069"/>
              </a:cxn>
              <a:cxn ang="0">
                <a:pos x="1641" y="6138"/>
              </a:cxn>
              <a:cxn ang="0">
                <a:pos x="1711" y="6138"/>
              </a:cxn>
              <a:cxn ang="0">
                <a:pos x="1781" y="6069"/>
              </a:cxn>
              <a:cxn ang="0">
                <a:pos x="1850" y="5934"/>
              </a:cxn>
              <a:cxn ang="0">
                <a:pos x="1920" y="5735"/>
              </a:cxn>
              <a:cxn ang="0">
                <a:pos x="1990" y="5476"/>
              </a:cxn>
              <a:cxn ang="0">
                <a:pos x="2060" y="5163"/>
              </a:cxn>
              <a:cxn ang="0">
                <a:pos x="2130" y="4804"/>
              </a:cxn>
              <a:cxn ang="0">
                <a:pos x="2200" y="4406"/>
              </a:cxn>
              <a:cxn ang="0">
                <a:pos x="2269" y="3979"/>
              </a:cxn>
              <a:cxn ang="0">
                <a:pos x="2339" y="3531"/>
              </a:cxn>
              <a:cxn ang="0">
                <a:pos x="2409" y="3074"/>
              </a:cxn>
            </a:cxnLst>
            <a:rect l="0" t="0" r="r" b="b"/>
            <a:pathLst>
              <a:path w="2409" h="6147">
                <a:moveTo>
                  <a:pt x="0" y="305"/>
                </a:moveTo>
                <a:lnTo>
                  <a:pt x="35" y="213"/>
                </a:lnTo>
                <a:lnTo>
                  <a:pt x="70" y="137"/>
                </a:lnTo>
                <a:lnTo>
                  <a:pt x="105" y="78"/>
                </a:lnTo>
                <a:lnTo>
                  <a:pt x="140" y="35"/>
                </a:lnTo>
                <a:lnTo>
                  <a:pt x="175" y="9"/>
                </a:lnTo>
                <a:lnTo>
                  <a:pt x="210" y="0"/>
                </a:lnTo>
                <a:lnTo>
                  <a:pt x="245" y="9"/>
                </a:lnTo>
                <a:lnTo>
                  <a:pt x="279" y="35"/>
                </a:lnTo>
                <a:lnTo>
                  <a:pt x="314" y="78"/>
                </a:lnTo>
                <a:lnTo>
                  <a:pt x="349" y="137"/>
                </a:lnTo>
                <a:lnTo>
                  <a:pt x="384" y="213"/>
                </a:lnTo>
                <a:lnTo>
                  <a:pt x="419" y="305"/>
                </a:lnTo>
                <a:lnTo>
                  <a:pt x="454" y="412"/>
                </a:lnTo>
                <a:lnTo>
                  <a:pt x="489" y="535"/>
                </a:lnTo>
                <a:lnTo>
                  <a:pt x="524" y="671"/>
                </a:lnTo>
                <a:lnTo>
                  <a:pt x="559" y="821"/>
                </a:lnTo>
                <a:lnTo>
                  <a:pt x="594" y="984"/>
                </a:lnTo>
                <a:lnTo>
                  <a:pt x="629" y="1158"/>
                </a:lnTo>
                <a:lnTo>
                  <a:pt x="663" y="1342"/>
                </a:lnTo>
                <a:lnTo>
                  <a:pt x="698" y="1537"/>
                </a:lnTo>
                <a:lnTo>
                  <a:pt x="733" y="1740"/>
                </a:lnTo>
                <a:lnTo>
                  <a:pt x="768" y="1950"/>
                </a:lnTo>
                <a:lnTo>
                  <a:pt x="803" y="2167"/>
                </a:lnTo>
                <a:lnTo>
                  <a:pt x="838" y="2389"/>
                </a:lnTo>
                <a:lnTo>
                  <a:pt x="873" y="2615"/>
                </a:lnTo>
                <a:lnTo>
                  <a:pt x="908" y="2843"/>
                </a:lnTo>
                <a:lnTo>
                  <a:pt x="943" y="3074"/>
                </a:lnTo>
                <a:lnTo>
                  <a:pt x="978" y="3303"/>
                </a:lnTo>
                <a:lnTo>
                  <a:pt x="1013" y="3531"/>
                </a:lnTo>
                <a:lnTo>
                  <a:pt x="1047" y="3757"/>
                </a:lnTo>
                <a:lnTo>
                  <a:pt x="1082" y="3979"/>
                </a:lnTo>
                <a:lnTo>
                  <a:pt x="1117" y="4196"/>
                </a:lnTo>
                <a:lnTo>
                  <a:pt x="1152" y="4406"/>
                </a:lnTo>
                <a:lnTo>
                  <a:pt x="1187" y="4610"/>
                </a:lnTo>
                <a:lnTo>
                  <a:pt x="1222" y="4804"/>
                </a:lnTo>
                <a:lnTo>
                  <a:pt x="1257" y="4989"/>
                </a:lnTo>
                <a:lnTo>
                  <a:pt x="1292" y="5163"/>
                </a:lnTo>
                <a:lnTo>
                  <a:pt x="1327" y="5326"/>
                </a:lnTo>
                <a:lnTo>
                  <a:pt x="1362" y="5476"/>
                </a:lnTo>
                <a:lnTo>
                  <a:pt x="1397" y="5612"/>
                </a:lnTo>
                <a:lnTo>
                  <a:pt x="1432" y="5735"/>
                </a:lnTo>
                <a:lnTo>
                  <a:pt x="1466" y="5842"/>
                </a:lnTo>
                <a:lnTo>
                  <a:pt x="1501" y="5934"/>
                </a:lnTo>
                <a:lnTo>
                  <a:pt x="1536" y="6010"/>
                </a:lnTo>
                <a:lnTo>
                  <a:pt x="1571" y="6069"/>
                </a:lnTo>
                <a:lnTo>
                  <a:pt x="1606" y="6112"/>
                </a:lnTo>
                <a:lnTo>
                  <a:pt x="1641" y="6138"/>
                </a:lnTo>
                <a:lnTo>
                  <a:pt x="1676" y="6147"/>
                </a:lnTo>
                <a:lnTo>
                  <a:pt x="1711" y="6138"/>
                </a:lnTo>
                <a:lnTo>
                  <a:pt x="1746" y="6112"/>
                </a:lnTo>
                <a:lnTo>
                  <a:pt x="1781" y="6069"/>
                </a:lnTo>
                <a:lnTo>
                  <a:pt x="1816" y="6010"/>
                </a:lnTo>
                <a:lnTo>
                  <a:pt x="1850" y="5934"/>
                </a:lnTo>
                <a:lnTo>
                  <a:pt x="1885" y="5842"/>
                </a:lnTo>
                <a:lnTo>
                  <a:pt x="1920" y="5735"/>
                </a:lnTo>
                <a:lnTo>
                  <a:pt x="1955" y="5612"/>
                </a:lnTo>
                <a:lnTo>
                  <a:pt x="1990" y="5476"/>
                </a:lnTo>
                <a:lnTo>
                  <a:pt x="2025" y="5326"/>
                </a:lnTo>
                <a:lnTo>
                  <a:pt x="2060" y="5163"/>
                </a:lnTo>
                <a:lnTo>
                  <a:pt x="2095" y="4989"/>
                </a:lnTo>
                <a:lnTo>
                  <a:pt x="2130" y="4804"/>
                </a:lnTo>
                <a:lnTo>
                  <a:pt x="2165" y="4610"/>
                </a:lnTo>
                <a:lnTo>
                  <a:pt x="2200" y="4406"/>
                </a:lnTo>
                <a:lnTo>
                  <a:pt x="2234" y="4196"/>
                </a:lnTo>
                <a:lnTo>
                  <a:pt x="2269" y="3979"/>
                </a:lnTo>
                <a:lnTo>
                  <a:pt x="2304" y="3757"/>
                </a:lnTo>
                <a:lnTo>
                  <a:pt x="2339" y="3531"/>
                </a:lnTo>
                <a:lnTo>
                  <a:pt x="2374" y="3303"/>
                </a:lnTo>
                <a:lnTo>
                  <a:pt x="2409" y="3074"/>
                </a:lnTo>
              </a:path>
            </a:pathLst>
          </a:custGeom>
          <a:noFill/>
          <a:ln w="19080">
            <a:solidFill>
              <a:srgbClr val="000099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4" name="Text Box 33">
            <a:extLst>
              <a:ext uri="{FF2B5EF4-FFF2-40B4-BE49-F238E27FC236}">
                <a16:creationId xmlns:a16="http://schemas.microsoft.com/office/drawing/2014/main" id="{3140AAEB-2D07-E6C7-0BCA-99E8B7F2A4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938" y="4347369"/>
            <a:ext cx="1309274" cy="703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000" dirty="0">
                <a:solidFill>
                  <a:srgbClr val="001ABF"/>
                </a:solidFill>
                <a:ea typeface="DejaVu Sans" charset="0"/>
                <a:cs typeface="DejaVu Sans" charset="0"/>
              </a:rPr>
              <a:t>3</a:t>
            </a:r>
            <a:r>
              <a:rPr lang="fr-FR" sz="2000" baseline="30000" dirty="0">
                <a:solidFill>
                  <a:srgbClr val="001ABF"/>
                </a:solidFill>
                <a:ea typeface="DejaVu Sans" charset="0"/>
                <a:cs typeface="DejaVu Sans" charset="0"/>
              </a:rPr>
              <a:t>rd </a:t>
            </a:r>
            <a:r>
              <a:rPr lang="fr-FR" sz="2000" dirty="0" err="1">
                <a:solidFill>
                  <a:srgbClr val="001ABF"/>
                </a:solidFill>
                <a:ea typeface="DejaVu Sans" charset="0"/>
                <a:cs typeface="DejaVu Sans" charset="0"/>
              </a:rPr>
              <a:t>Harmonic</a:t>
            </a:r>
            <a:endParaRPr lang="fr-FR" sz="2000" dirty="0">
              <a:solidFill>
                <a:srgbClr val="001ABF"/>
              </a:solidFill>
              <a:ea typeface="DejaVu Sans" charset="0"/>
              <a:cs typeface="DejaVu Sans" charset="0"/>
            </a:endParaRPr>
          </a:p>
        </p:txBody>
      </p:sp>
      <p:sp>
        <p:nvSpPr>
          <p:cNvPr id="15" name="Text Box 34">
            <a:extLst>
              <a:ext uri="{FF2B5EF4-FFF2-40B4-BE49-F238E27FC236}">
                <a16:creationId xmlns:a16="http://schemas.microsoft.com/office/drawing/2014/main" id="{89E82A8F-27C9-6FDC-793F-B8708F3589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9406" y="4966167"/>
            <a:ext cx="593730" cy="40229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000" dirty="0">
                <a:solidFill>
                  <a:srgbClr val="001ABF"/>
                </a:solidFill>
                <a:ea typeface="DejaVu Sans" charset="0"/>
                <a:cs typeface="DejaVu Sans" charset="0"/>
              </a:rPr>
              <a:t>etc.</a:t>
            </a:r>
          </a:p>
        </p:txBody>
      </p:sp>
      <p:sp>
        <p:nvSpPr>
          <p:cNvPr id="16" name="Text Box 36">
            <a:extLst>
              <a:ext uri="{FF2B5EF4-FFF2-40B4-BE49-F238E27FC236}">
                <a16:creationId xmlns:a16="http://schemas.microsoft.com/office/drawing/2014/main" id="{5E4FAA35-52F6-3812-6E46-BE9056244A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6920" y="3201194"/>
            <a:ext cx="1319213" cy="703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000" dirty="0">
                <a:solidFill>
                  <a:srgbClr val="001ABF"/>
                </a:solidFill>
                <a:ea typeface="DejaVu Sans" charset="0"/>
                <a:cs typeface="DejaVu Sans" charset="0"/>
              </a:rPr>
              <a:t>2</a:t>
            </a:r>
            <a:r>
              <a:rPr lang="fr-FR" sz="2000" baseline="30000" dirty="0">
                <a:solidFill>
                  <a:srgbClr val="001ABF"/>
                </a:solidFill>
                <a:ea typeface="DejaVu Sans" charset="0"/>
                <a:cs typeface="DejaVu Sans" charset="0"/>
              </a:rPr>
              <a:t>nd</a:t>
            </a:r>
            <a:r>
              <a:rPr lang="fr-FR" sz="2000" dirty="0">
                <a:solidFill>
                  <a:srgbClr val="001ABF"/>
                </a:solidFill>
                <a:ea typeface="DejaVu Sans" charset="0"/>
                <a:cs typeface="DejaVu Sans" charset="0"/>
              </a:rPr>
              <a:t> </a:t>
            </a:r>
            <a:r>
              <a:rPr lang="fr-FR" sz="2000" dirty="0" err="1">
                <a:solidFill>
                  <a:srgbClr val="001ABF"/>
                </a:solidFill>
                <a:ea typeface="DejaVu Sans" charset="0"/>
                <a:cs typeface="DejaVu Sans" charset="0"/>
              </a:rPr>
              <a:t>Harmonic</a:t>
            </a:r>
            <a:endParaRPr lang="fr-FR" sz="2000" dirty="0">
              <a:solidFill>
                <a:srgbClr val="001ABF"/>
              </a:solidFill>
              <a:ea typeface="DejaVu Sans" charset="0"/>
              <a:cs typeface="DejaVu Sans" charset="0"/>
            </a:endParaRPr>
          </a:p>
        </p:txBody>
      </p:sp>
      <p:sp>
        <p:nvSpPr>
          <p:cNvPr id="17" name="Text Box 39">
            <a:extLst>
              <a:ext uri="{FF2B5EF4-FFF2-40B4-BE49-F238E27FC236}">
                <a16:creationId xmlns:a16="http://schemas.microsoft.com/office/drawing/2014/main" id="{8C53928B-596F-A673-B01B-47DD1FE501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8033" y="1996280"/>
            <a:ext cx="1281113" cy="65404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>
              <a:lnSpc>
                <a:spcPct val="9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000" dirty="0">
                <a:solidFill>
                  <a:srgbClr val="001ABF"/>
                </a:solidFill>
                <a:ea typeface="DejaVu Sans" charset="0"/>
                <a:cs typeface="DejaVu Sans" charset="0"/>
              </a:rPr>
              <a:t>1</a:t>
            </a:r>
            <a:r>
              <a:rPr lang="fr-FR" sz="2000" baseline="30000" dirty="0">
                <a:solidFill>
                  <a:srgbClr val="001ABF"/>
                </a:solidFill>
                <a:ea typeface="DejaVu Sans" charset="0"/>
                <a:cs typeface="DejaVu Sans" charset="0"/>
              </a:rPr>
              <a:t>st</a:t>
            </a:r>
            <a:r>
              <a:rPr lang="fr-FR" sz="2000" dirty="0">
                <a:solidFill>
                  <a:srgbClr val="001ABF"/>
                </a:solidFill>
                <a:ea typeface="DejaVu Sans" charset="0"/>
                <a:cs typeface="DejaVu Sans" charset="0"/>
              </a:rPr>
              <a:t> </a:t>
            </a:r>
            <a:r>
              <a:rPr lang="fr-FR" sz="2000" dirty="0" err="1">
                <a:solidFill>
                  <a:srgbClr val="001ABF"/>
                </a:solidFill>
                <a:ea typeface="DejaVu Sans" charset="0"/>
                <a:cs typeface="DejaVu Sans" charset="0"/>
              </a:rPr>
              <a:t>Harmonic</a:t>
            </a:r>
            <a:endParaRPr lang="fr-FR" sz="2000" dirty="0">
              <a:solidFill>
                <a:srgbClr val="001ABF"/>
              </a:solidFill>
              <a:ea typeface="DejaVu Sans" charset="0"/>
              <a:cs typeface="DejaVu Sans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491BDF4-2E2A-36AA-F785-623DB3E917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69445" y="791369"/>
            <a:ext cx="195263" cy="4305300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9360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F4DC3B4-8DD8-3882-72D1-3C9D277E5E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67508" y="796131"/>
            <a:ext cx="166687" cy="4300538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9360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3A661C7D-F55F-C85F-71D2-D209C949EE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3820" y="1051719"/>
            <a:ext cx="3814763" cy="4200525"/>
          </a:xfrm>
          <a:prstGeom prst="rect">
            <a:avLst/>
          </a:prstGeom>
          <a:noFill/>
          <a:extLst>
            <a:ext uri="{909E8E84-426E-40dd-AFC4-6F175D3DCCD1}">
              <a14:hiddenFill xmlns:lc="http://schemas.openxmlformats.org/drawingml/2006/lockedCanvas" xmlns:a14="http://schemas.microsoft.com/office/drawing/2010/main" xmlns="" xmlns:mc="http://schemas.openxmlformats.org/markup-compatibility/2006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</a:extLst>
        </p:spPr>
      </p:pic>
      <p:sp>
        <p:nvSpPr>
          <p:cNvPr id="21" name="Text Box 45">
            <a:extLst>
              <a:ext uri="{FF2B5EF4-FFF2-40B4-BE49-F238E27FC236}">
                <a16:creationId xmlns:a16="http://schemas.microsoft.com/office/drawing/2014/main" id="{551A6100-4F6A-CE7A-C30B-A54F370859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2426" y="1139030"/>
            <a:ext cx="1679575" cy="4016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000" dirty="0" err="1">
                <a:solidFill>
                  <a:srgbClr val="001ABF"/>
                </a:solidFill>
                <a:ea typeface="DejaVu Sans" charset="0"/>
                <a:cs typeface="DejaVu Sans" charset="0"/>
              </a:rPr>
              <a:t>Fundamental</a:t>
            </a:r>
            <a:endParaRPr lang="fr-FR" sz="2000" dirty="0">
              <a:solidFill>
                <a:srgbClr val="001ABF"/>
              </a:solidFill>
              <a:ea typeface="DejaVu Sans" charset="0"/>
              <a:cs typeface="DejaVu Sans" charset="0"/>
            </a:endParaRPr>
          </a:p>
        </p:txBody>
      </p:sp>
      <p:sp>
        <p:nvSpPr>
          <p:cNvPr id="22" name="Line 46">
            <a:extLst>
              <a:ext uri="{FF2B5EF4-FFF2-40B4-BE49-F238E27FC236}">
                <a16:creationId xmlns:a16="http://schemas.microsoft.com/office/drawing/2014/main" id="{3933076B-17C5-FC58-A457-4AE1D1991B10}"/>
              </a:ext>
            </a:extLst>
          </p:cNvPr>
          <p:cNvSpPr>
            <a:spLocks noChangeShapeType="1"/>
          </p:cNvSpPr>
          <p:nvPr/>
        </p:nvSpPr>
        <p:spPr bwMode="auto">
          <a:xfrm>
            <a:off x="2627845" y="1369217"/>
            <a:ext cx="2690813" cy="1587"/>
          </a:xfrm>
          <a:prstGeom prst="line">
            <a:avLst/>
          </a:prstGeom>
          <a:noFill/>
          <a:ln w="19080">
            <a:solidFill>
              <a:srgbClr val="000099"/>
            </a:solidFill>
            <a:miter lim="800000"/>
            <a:headEnd/>
            <a:tailEnd/>
          </a:ln>
          <a:effectLst/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3" name="Line 47">
            <a:extLst>
              <a:ext uri="{FF2B5EF4-FFF2-40B4-BE49-F238E27FC236}">
                <a16:creationId xmlns:a16="http://schemas.microsoft.com/office/drawing/2014/main" id="{7210767B-ECE6-EA61-A486-459AA3FA1C80}"/>
              </a:ext>
            </a:extLst>
          </p:cNvPr>
          <p:cNvSpPr>
            <a:spLocks noChangeShapeType="1"/>
          </p:cNvSpPr>
          <p:nvPr/>
        </p:nvSpPr>
        <p:spPr bwMode="auto">
          <a:xfrm>
            <a:off x="2624670" y="1543842"/>
            <a:ext cx="2638426" cy="1587"/>
          </a:xfrm>
          <a:prstGeom prst="line">
            <a:avLst/>
          </a:prstGeom>
          <a:noFill/>
          <a:ln w="28440">
            <a:solidFill>
              <a:srgbClr val="000000"/>
            </a:solidFill>
            <a:miter lim="800000"/>
            <a:headEnd type="triangle" w="med" len="med"/>
            <a:tailEnd type="triangle" w="med" len="med"/>
          </a:ln>
          <a:effectLst/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4" name="Text Box 48">
            <a:extLst>
              <a:ext uri="{FF2B5EF4-FFF2-40B4-BE49-F238E27FC236}">
                <a16:creationId xmlns:a16="http://schemas.microsoft.com/office/drawing/2014/main" id="{95058720-BE90-DF00-03F4-7C5C6A77EA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24808" y="1526381"/>
            <a:ext cx="304800" cy="336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1" i="1">
                <a:solidFill>
                  <a:srgbClr val="000000"/>
                </a:solidFill>
                <a:ea typeface="DejaVu Sans" charset="0"/>
                <a:cs typeface="DejaVu Sans" charset="0"/>
              </a:rPr>
              <a:t>L</a:t>
            </a:r>
          </a:p>
        </p:txBody>
      </p:sp>
      <p:sp>
        <p:nvSpPr>
          <p:cNvPr id="25" name="Text Box 49">
            <a:extLst>
              <a:ext uri="{FF2B5EF4-FFF2-40B4-BE49-F238E27FC236}">
                <a16:creationId xmlns:a16="http://schemas.microsoft.com/office/drawing/2014/main" id="{81F72083-82D4-311F-8806-6F6574C598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5870" y="705643"/>
            <a:ext cx="309563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1" i="1" dirty="0">
                <a:solidFill>
                  <a:srgbClr val="000000"/>
                </a:solidFill>
                <a:ea typeface="DejaVu Sans" charset="0"/>
                <a:cs typeface="DejaVu Sans" charset="0"/>
              </a:rPr>
              <a:t>x</a:t>
            </a:r>
          </a:p>
        </p:txBody>
      </p:sp>
      <p:sp>
        <p:nvSpPr>
          <p:cNvPr id="26" name="Line 50">
            <a:extLst>
              <a:ext uri="{FF2B5EF4-FFF2-40B4-BE49-F238E27FC236}">
                <a16:creationId xmlns:a16="http://schemas.microsoft.com/office/drawing/2014/main" id="{F1D2A530-A5A5-5631-696F-D48B2E41A5B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340508" y="746919"/>
            <a:ext cx="14287" cy="550862"/>
          </a:xfrm>
          <a:prstGeom prst="line">
            <a:avLst/>
          </a:prstGeom>
          <a:noFill/>
          <a:ln w="1908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7" name="Text Box 51">
            <a:extLst>
              <a:ext uri="{FF2B5EF4-FFF2-40B4-BE49-F238E27FC236}">
                <a16:creationId xmlns:a16="http://schemas.microsoft.com/office/drawing/2014/main" id="{7D319B0F-5FCB-390A-1303-B78AFE4A8E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58249" y="5342731"/>
            <a:ext cx="5346633" cy="82971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1ABF"/>
                </a:solidFill>
                <a:latin typeface="Arial" panose="020B0604020202020204" pitchFamily="34" charset="0"/>
                <a:ea typeface="DejaVu Sans" charset="0"/>
                <a:cs typeface="Arial" panose="020B0604020202020204" pitchFamily="34" charset="0"/>
              </a:rPr>
              <a:t>Free oscillation = stationary wave</a:t>
            </a:r>
          </a:p>
          <a:p>
            <a:pPr algn="ctr">
              <a:buClr>
                <a:srgbClr val="000099"/>
              </a:buClr>
              <a:buFont typeface="Wingdings" charset="2"/>
              <a:buChar char="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1ABF"/>
                </a:solidFill>
                <a:latin typeface="Arial" panose="020B0604020202020204" pitchFamily="34" charset="0"/>
                <a:ea typeface="DejaVu Sans" charset="0"/>
                <a:cs typeface="Arial" panose="020B0604020202020204" pitchFamily="34" charset="0"/>
              </a:rPr>
              <a:t>Interference of two counter propagating waves</a:t>
            </a:r>
          </a:p>
          <a:p>
            <a:pPr algn="ctr">
              <a:lnSpc>
                <a:spcPct val="150000"/>
              </a:lnSpc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1ABF"/>
                </a:solidFill>
                <a:latin typeface="Arial" panose="020B0604020202020204" pitchFamily="34" charset="0"/>
                <a:ea typeface="DejaVu Sans" charset="0"/>
                <a:cs typeface="Arial" panose="020B0604020202020204" pitchFamily="34" charset="0"/>
              </a:rPr>
              <a:t>(see e.g. http://www2.biglobe.ne.jp/~norimari/science/JavaEd/e-wave4.html)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70E4812-953D-0EDF-0343-A1E990A2E4C8}"/>
              </a:ext>
            </a:extLst>
          </p:cNvPr>
          <p:cNvGrpSpPr/>
          <p:nvPr/>
        </p:nvGrpSpPr>
        <p:grpSpPr>
          <a:xfrm>
            <a:off x="1671446" y="6311106"/>
            <a:ext cx="8872538" cy="433388"/>
            <a:chOff x="1671446" y="6311106"/>
            <a:chExt cx="8872538" cy="433388"/>
          </a:xfrm>
        </p:grpSpPr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C47E945C-755E-19FC-B6CC-6FD45FDF99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1446" y="6527006"/>
              <a:ext cx="517665" cy="6350"/>
            </a:xfrm>
            <a:custGeom>
              <a:avLst/>
              <a:gdLst/>
              <a:ahLst/>
              <a:cxnLst>
                <a:cxn ang="0">
                  <a:pos x="5" y="71"/>
                </a:cxn>
                <a:cxn ang="0">
                  <a:pos x="17" y="62"/>
                </a:cxn>
                <a:cxn ang="0">
                  <a:pos x="27" y="55"/>
                </a:cxn>
                <a:cxn ang="0">
                  <a:pos x="37" y="59"/>
                </a:cxn>
                <a:cxn ang="0">
                  <a:pos x="49" y="63"/>
                </a:cxn>
                <a:cxn ang="0">
                  <a:pos x="59" y="45"/>
                </a:cxn>
                <a:cxn ang="0">
                  <a:pos x="71" y="35"/>
                </a:cxn>
                <a:cxn ang="0">
                  <a:pos x="81" y="54"/>
                </a:cxn>
                <a:cxn ang="0">
                  <a:pos x="92" y="92"/>
                </a:cxn>
                <a:cxn ang="0">
                  <a:pos x="103" y="111"/>
                </a:cxn>
                <a:cxn ang="0">
                  <a:pos x="114" y="84"/>
                </a:cxn>
                <a:cxn ang="0">
                  <a:pos x="125" y="32"/>
                </a:cxn>
                <a:cxn ang="0">
                  <a:pos x="136" y="3"/>
                </a:cxn>
                <a:cxn ang="0">
                  <a:pos x="147" y="2"/>
                </a:cxn>
                <a:cxn ang="0">
                  <a:pos x="158" y="15"/>
                </a:cxn>
                <a:cxn ang="0">
                  <a:pos x="168" y="36"/>
                </a:cxn>
                <a:cxn ang="0">
                  <a:pos x="180" y="71"/>
                </a:cxn>
                <a:cxn ang="0">
                  <a:pos x="190" y="68"/>
                </a:cxn>
                <a:cxn ang="0">
                  <a:pos x="201" y="79"/>
                </a:cxn>
                <a:cxn ang="0">
                  <a:pos x="212" y="91"/>
                </a:cxn>
                <a:cxn ang="0">
                  <a:pos x="222" y="103"/>
                </a:cxn>
                <a:cxn ang="0">
                  <a:pos x="234" y="86"/>
                </a:cxn>
                <a:cxn ang="0">
                  <a:pos x="244" y="47"/>
                </a:cxn>
                <a:cxn ang="0">
                  <a:pos x="256" y="25"/>
                </a:cxn>
                <a:cxn ang="0">
                  <a:pos x="266" y="22"/>
                </a:cxn>
                <a:cxn ang="0">
                  <a:pos x="278" y="23"/>
                </a:cxn>
                <a:cxn ang="0">
                  <a:pos x="288" y="26"/>
                </a:cxn>
                <a:cxn ang="0">
                  <a:pos x="298" y="49"/>
                </a:cxn>
                <a:cxn ang="0">
                  <a:pos x="310" y="78"/>
                </a:cxn>
                <a:cxn ang="0">
                  <a:pos x="320" y="91"/>
                </a:cxn>
                <a:cxn ang="0">
                  <a:pos x="332" y="93"/>
                </a:cxn>
                <a:cxn ang="0">
                  <a:pos x="342" y="80"/>
                </a:cxn>
                <a:cxn ang="0">
                  <a:pos x="353" y="47"/>
                </a:cxn>
                <a:cxn ang="0">
                  <a:pos x="364" y="23"/>
                </a:cxn>
                <a:cxn ang="0">
                  <a:pos x="375" y="25"/>
                </a:cxn>
                <a:cxn ang="0">
                  <a:pos x="386" y="61"/>
                </a:cxn>
                <a:cxn ang="0">
                  <a:pos x="397" y="91"/>
                </a:cxn>
                <a:cxn ang="0">
                  <a:pos x="408" y="102"/>
                </a:cxn>
                <a:cxn ang="0">
                  <a:pos x="419" y="63"/>
                </a:cxn>
                <a:cxn ang="0">
                  <a:pos x="429" y="13"/>
                </a:cxn>
                <a:cxn ang="0">
                  <a:pos x="441" y="17"/>
                </a:cxn>
                <a:cxn ang="0">
                  <a:pos x="451" y="66"/>
                </a:cxn>
                <a:cxn ang="0">
                  <a:pos x="463" y="102"/>
                </a:cxn>
                <a:cxn ang="0">
                  <a:pos x="473" y="72"/>
                </a:cxn>
                <a:cxn ang="0">
                  <a:pos x="483" y="24"/>
                </a:cxn>
                <a:cxn ang="0">
                  <a:pos x="495" y="15"/>
                </a:cxn>
                <a:cxn ang="0">
                  <a:pos x="505" y="62"/>
                </a:cxn>
                <a:cxn ang="0">
                  <a:pos x="517" y="80"/>
                </a:cxn>
                <a:cxn ang="0">
                  <a:pos x="527" y="70"/>
                </a:cxn>
                <a:cxn ang="0">
                  <a:pos x="539" y="33"/>
                </a:cxn>
              </a:cxnLst>
              <a:rect l="0" t="0" r="r" b="b"/>
              <a:pathLst>
                <a:path w="539" h="111">
                  <a:moveTo>
                    <a:pt x="0" y="70"/>
                  </a:moveTo>
                  <a:lnTo>
                    <a:pt x="5" y="71"/>
                  </a:lnTo>
                  <a:lnTo>
                    <a:pt x="10" y="68"/>
                  </a:lnTo>
                  <a:lnTo>
                    <a:pt x="17" y="62"/>
                  </a:lnTo>
                  <a:lnTo>
                    <a:pt x="22" y="57"/>
                  </a:lnTo>
                  <a:lnTo>
                    <a:pt x="27" y="55"/>
                  </a:lnTo>
                  <a:lnTo>
                    <a:pt x="32" y="55"/>
                  </a:lnTo>
                  <a:lnTo>
                    <a:pt x="37" y="59"/>
                  </a:lnTo>
                  <a:lnTo>
                    <a:pt x="44" y="63"/>
                  </a:lnTo>
                  <a:lnTo>
                    <a:pt x="49" y="63"/>
                  </a:lnTo>
                  <a:lnTo>
                    <a:pt x="54" y="59"/>
                  </a:lnTo>
                  <a:lnTo>
                    <a:pt x="59" y="45"/>
                  </a:lnTo>
                  <a:lnTo>
                    <a:pt x="65" y="33"/>
                  </a:lnTo>
                  <a:lnTo>
                    <a:pt x="71" y="35"/>
                  </a:lnTo>
                  <a:lnTo>
                    <a:pt x="76" y="41"/>
                  </a:lnTo>
                  <a:lnTo>
                    <a:pt x="81" y="54"/>
                  </a:lnTo>
                  <a:lnTo>
                    <a:pt x="86" y="69"/>
                  </a:lnTo>
                  <a:lnTo>
                    <a:pt x="92" y="92"/>
                  </a:lnTo>
                  <a:lnTo>
                    <a:pt x="98" y="107"/>
                  </a:lnTo>
                  <a:lnTo>
                    <a:pt x="103" y="111"/>
                  </a:lnTo>
                  <a:lnTo>
                    <a:pt x="108" y="103"/>
                  </a:lnTo>
                  <a:lnTo>
                    <a:pt x="114" y="84"/>
                  </a:lnTo>
                  <a:lnTo>
                    <a:pt x="119" y="59"/>
                  </a:lnTo>
                  <a:lnTo>
                    <a:pt x="125" y="32"/>
                  </a:lnTo>
                  <a:lnTo>
                    <a:pt x="130" y="15"/>
                  </a:lnTo>
                  <a:lnTo>
                    <a:pt x="136" y="3"/>
                  </a:lnTo>
                  <a:lnTo>
                    <a:pt x="141" y="0"/>
                  </a:lnTo>
                  <a:lnTo>
                    <a:pt x="147" y="2"/>
                  </a:lnTo>
                  <a:lnTo>
                    <a:pt x="152" y="7"/>
                  </a:lnTo>
                  <a:lnTo>
                    <a:pt x="158" y="15"/>
                  </a:lnTo>
                  <a:lnTo>
                    <a:pt x="163" y="26"/>
                  </a:lnTo>
                  <a:lnTo>
                    <a:pt x="168" y="36"/>
                  </a:lnTo>
                  <a:lnTo>
                    <a:pt x="174" y="55"/>
                  </a:lnTo>
                  <a:lnTo>
                    <a:pt x="180" y="71"/>
                  </a:lnTo>
                  <a:lnTo>
                    <a:pt x="185" y="69"/>
                  </a:lnTo>
                  <a:lnTo>
                    <a:pt x="190" y="68"/>
                  </a:lnTo>
                  <a:lnTo>
                    <a:pt x="195" y="66"/>
                  </a:lnTo>
                  <a:lnTo>
                    <a:pt x="201" y="79"/>
                  </a:lnTo>
                  <a:lnTo>
                    <a:pt x="207" y="81"/>
                  </a:lnTo>
                  <a:lnTo>
                    <a:pt x="212" y="91"/>
                  </a:lnTo>
                  <a:lnTo>
                    <a:pt x="217" y="99"/>
                  </a:lnTo>
                  <a:lnTo>
                    <a:pt x="222" y="103"/>
                  </a:lnTo>
                  <a:lnTo>
                    <a:pt x="229" y="98"/>
                  </a:lnTo>
                  <a:lnTo>
                    <a:pt x="234" y="86"/>
                  </a:lnTo>
                  <a:lnTo>
                    <a:pt x="239" y="68"/>
                  </a:lnTo>
                  <a:lnTo>
                    <a:pt x="244" y="47"/>
                  </a:lnTo>
                  <a:lnTo>
                    <a:pt x="249" y="33"/>
                  </a:lnTo>
                  <a:lnTo>
                    <a:pt x="256" y="25"/>
                  </a:lnTo>
                  <a:lnTo>
                    <a:pt x="261" y="22"/>
                  </a:lnTo>
                  <a:lnTo>
                    <a:pt x="266" y="22"/>
                  </a:lnTo>
                  <a:lnTo>
                    <a:pt x="271" y="23"/>
                  </a:lnTo>
                  <a:lnTo>
                    <a:pt x="278" y="23"/>
                  </a:lnTo>
                  <a:lnTo>
                    <a:pt x="283" y="24"/>
                  </a:lnTo>
                  <a:lnTo>
                    <a:pt x="288" y="26"/>
                  </a:lnTo>
                  <a:lnTo>
                    <a:pt x="293" y="34"/>
                  </a:lnTo>
                  <a:lnTo>
                    <a:pt x="298" y="49"/>
                  </a:lnTo>
                  <a:lnTo>
                    <a:pt x="305" y="62"/>
                  </a:lnTo>
                  <a:lnTo>
                    <a:pt x="310" y="78"/>
                  </a:lnTo>
                  <a:lnTo>
                    <a:pt x="315" y="84"/>
                  </a:lnTo>
                  <a:lnTo>
                    <a:pt x="320" y="91"/>
                  </a:lnTo>
                  <a:lnTo>
                    <a:pt x="326" y="93"/>
                  </a:lnTo>
                  <a:lnTo>
                    <a:pt x="332" y="93"/>
                  </a:lnTo>
                  <a:lnTo>
                    <a:pt x="337" y="89"/>
                  </a:lnTo>
                  <a:lnTo>
                    <a:pt x="342" y="80"/>
                  </a:lnTo>
                  <a:lnTo>
                    <a:pt x="348" y="63"/>
                  </a:lnTo>
                  <a:lnTo>
                    <a:pt x="353" y="47"/>
                  </a:lnTo>
                  <a:lnTo>
                    <a:pt x="359" y="34"/>
                  </a:lnTo>
                  <a:lnTo>
                    <a:pt x="364" y="23"/>
                  </a:lnTo>
                  <a:lnTo>
                    <a:pt x="369" y="17"/>
                  </a:lnTo>
                  <a:lnTo>
                    <a:pt x="375" y="25"/>
                  </a:lnTo>
                  <a:lnTo>
                    <a:pt x="380" y="41"/>
                  </a:lnTo>
                  <a:lnTo>
                    <a:pt x="386" y="61"/>
                  </a:lnTo>
                  <a:lnTo>
                    <a:pt x="391" y="79"/>
                  </a:lnTo>
                  <a:lnTo>
                    <a:pt x="397" y="91"/>
                  </a:lnTo>
                  <a:lnTo>
                    <a:pt x="402" y="101"/>
                  </a:lnTo>
                  <a:lnTo>
                    <a:pt x="408" y="102"/>
                  </a:lnTo>
                  <a:lnTo>
                    <a:pt x="413" y="86"/>
                  </a:lnTo>
                  <a:lnTo>
                    <a:pt x="419" y="63"/>
                  </a:lnTo>
                  <a:lnTo>
                    <a:pt x="424" y="34"/>
                  </a:lnTo>
                  <a:lnTo>
                    <a:pt x="429" y="13"/>
                  </a:lnTo>
                  <a:lnTo>
                    <a:pt x="435" y="7"/>
                  </a:lnTo>
                  <a:lnTo>
                    <a:pt x="441" y="17"/>
                  </a:lnTo>
                  <a:lnTo>
                    <a:pt x="446" y="40"/>
                  </a:lnTo>
                  <a:lnTo>
                    <a:pt x="451" y="66"/>
                  </a:lnTo>
                  <a:lnTo>
                    <a:pt x="456" y="91"/>
                  </a:lnTo>
                  <a:lnTo>
                    <a:pt x="463" y="102"/>
                  </a:lnTo>
                  <a:lnTo>
                    <a:pt x="468" y="94"/>
                  </a:lnTo>
                  <a:lnTo>
                    <a:pt x="473" y="72"/>
                  </a:lnTo>
                  <a:lnTo>
                    <a:pt x="478" y="45"/>
                  </a:lnTo>
                  <a:lnTo>
                    <a:pt x="483" y="24"/>
                  </a:lnTo>
                  <a:lnTo>
                    <a:pt x="490" y="10"/>
                  </a:lnTo>
                  <a:lnTo>
                    <a:pt x="495" y="15"/>
                  </a:lnTo>
                  <a:lnTo>
                    <a:pt x="500" y="36"/>
                  </a:lnTo>
                  <a:lnTo>
                    <a:pt x="505" y="62"/>
                  </a:lnTo>
                  <a:lnTo>
                    <a:pt x="510" y="79"/>
                  </a:lnTo>
                  <a:lnTo>
                    <a:pt x="517" y="80"/>
                  </a:lnTo>
                  <a:lnTo>
                    <a:pt x="522" y="76"/>
                  </a:lnTo>
                  <a:lnTo>
                    <a:pt x="527" y="70"/>
                  </a:lnTo>
                  <a:lnTo>
                    <a:pt x="532" y="51"/>
                  </a:lnTo>
                  <a:lnTo>
                    <a:pt x="539" y="33"/>
                  </a:lnTo>
                </a:path>
              </a:pathLst>
            </a:custGeom>
            <a:noFill/>
            <a:ln w="12600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904B1300-F495-9174-CAC9-274A6B6B8B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9111" y="6501606"/>
              <a:ext cx="516160" cy="57150"/>
            </a:xfrm>
            <a:custGeom>
              <a:avLst/>
              <a:gdLst/>
              <a:ahLst/>
              <a:cxnLst>
                <a:cxn ang="0">
                  <a:pos x="5" y="412"/>
                </a:cxn>
                <a:cxn ang="0">
                  <a:pos x="15" y="349"/>
                </a:cxn>
                <a:cxn ang="0">
                  <a:pos x="27" y="366"/>
                </a:cxn>
                <a:cxn ang="0">
                  <a:pos x="37" y="462"/>
                </a:cxn>
                <a:cxn ang="0">
                  <a:pos x="48" y="529"/>
                </a:cxn>
                <a:cxn ang="0">
                  <a:pos x="59" y="506"/>
                </a:cxn>
                <a:cxn ang="0">
                  <a:pos x="70" y="457"/>
                </a:cxn>
                <a:cxn ang="0">
                  <a:pos x="81" y="440"/>
                </a:cxn>
                <a:cxn ang="0">
                  <a:pos x="92" y="458"/>
                </a:cxn>
                <a:cxn ang="0">
                  <a:pos x="102" y="456"/>
                </a:cxn>
                <a:cxn ang="0">
                  <a:pos x="114" y="455"/>
                </a:cxn>
                <a:cxn ang="0">
                  <a:pos x="124" y="484"/>
                </a:cxn>
                <a:cxn ang="0">
                  <a:pos x="135" y="520"/>
                </a:cxn>
                <a:cxn ang="0">
                  <a:pos x="146" y="539"/>
                </a:cxn>
                <a:cxn ang="0">
                  <a:pos x="157" y="549"/>
                </a:cxn>
                <a:cxn ang="0">
                  <a:pos x="168" y="544"/>
                </a:cxn>
                <a:cxn ang="0">
                  <a:pos x="178" y="503"/>
                </a:cxn>
                <a:cxn ang="0">
                  <a:pos x="190" y="468"/>
                </a:cxn>
                <a:cxn ang="0">
                  <a:pos x="200" y="391"/>
                </a:cxn>
                <a:cxn ang="0">
                  <a:pos x="212" y="314"/>
                </a:cxn>
                <a:cxn ang="0">
                  <a:pos x="222" y="302"/>
                </a:cxn>
                <a:cxn ang="0">
                  <a:pos x="232" y="407"/>
                </a:cxn>
                <a:cxn ang="0">
                  <a:pos x="244" y="640"/>
                </a:cxn>
                <a:cxn ang="0">
                  <a:pos x="254" y="762"/>
                </a:cxn>
                <a:cxn ang="0">
                  <a:pos x="266" y="595"/>
                </a:cxn>
                <a:cxn ang="0">
                  <a:pos x="276" y="276"/>
                </a:cxn>
                <a:cxn ang="0">
                  <a:pos x="288" y="74"/>
                </a:cxn>
                <a:cxn ang="0">
                  <a:pos x="298" y="163"/>
                </a:cxn>
                <a:cxn ang="0">
                  <a:pos x="309" y="440"/>
                </a:cxn>
                <a:cxn ang="0">
                  <a:pos x="320" y="680"/>
                </a:cxn>
                <a:cxn ang="0">
                  <a:pos x="331" y="718"/>
                </a:cxn>
                <a:cxn ang="0">
                  <a:pos x="342" y="723"/>
                </a:cxn>
                <a:cxn ang="0">
                  <a:pos x="353" y="687"/>
                </a:cxn>
                <a:cxn ang="0">
                  <a:pos x="363" y="447"/>
                </a:cxn>
                <a:cxn ang="0">
                  <a:pos x="375" y="136"/>
                </a:cxn>
                <a:cxn ang="0">
                  <a:pos x="385" y="0"/>
                </a:cxn>
                <a:cxn ang="0">
                  <a:pos x="397" y="325"/>
                </a:cxn>
                <a:cxn ang="0">
                  <a:pos x="407" y="787"/>
                </a:cxn>
                <a:cxn ang="0">
                  <a:pos x="419" y="811"/>
                </a:cxn>
                <a:cxn ang="0">
                  <a:pos x="429" y="360"/>
                </a:cxn>
                <a:cxn ang="0">
                  <a:pos x="439" y="39"/>
                </a:cxn>
                <a:cxn ang="0">
                  <a:pos x="451" y="200"/>
                </a:cxn>
                <a:cxn ang="0">
                  <a:pos x="461" y="632"/>
                </a:cxn>
                <a:cxn ang="0">
                  <a:pos x="473" y="913"/>
                </a:cxn>
                <a:cxn ang="0">
                  <a:pos x="483" y="816"/>
                </a:cxn>
                <a:cxn ang="0">
                  <a:pos x="493" y="490"/>
                </a:cxn>
                <a:cxn ang="0">
                  <a:pos x="505" y="190"/>
                </a:cxn>
                <a:cxn ang="0">
                  <a:pos x="515" y="76"/>
                </a:cxn>
                <a:cxn ang="0">
                  <a:pos x="527" y="219"/>
                </a:cxn>
                <a:cxn ang="0">
                  <a:pos x="537" y="505"/>
                </a:cxn>
              </a:cxnLst>
              <a:rect l="0" t="0" r="r" b="b"/>
              <a:pathLst>
                <a:path w="537" h="913">
                  <a:moveTo>
                    <a:pt x="0" y="439"/>
                  </a:moveTo>
                  <a:lnTo>
                    <a:pt x="5" y="412"/>
                  </a:lnTo>
                  <a:lnTo>
                    <a:pt x="10" y="375"/>
                  </a:lnTo>
                  <a:lnTo>
                    <a:pt x="15" y="349"/>
                  </a:lnTo>
                  <a:lnTo>
                    <a:pt x="20" y="344"/>
                  </a:lnTo>
                  <a:lnTo>
                    <a:pt x="27" y="366"/>
                  </a:lnTo>
                  <a:lnTo>
                    <a:pt x="32" y="410"/>
                  </a:lnTo>
                  <a:lnTo>
                    <a:pt x="37" y="462"/>
                  </a:lnTo>
                  <a:lnTo>
                    <a:pt x="42" y="511"/>
                  </a:lnTo>
                  <a:lnTo>
                    <a:pt x="48" y="529"/>
                  </a:lnTo>
                  <a:lnTo>
                    <a:pt x="54" y="529"/>
                  </a:lnTo>
                  <a:lnTo>
                    <a:pt x="59" y="506"/>
                  </a:lnTo>
                  <a:lnTo>
                    <a:pt x="64" y="482"/>
                  </a:lnTo>
                  <a:lnTo>
                    <a:pt x="70" y="457"/>
                  </a:lnTo>
                  <a:lnTo>
                    <a:pt x="75" y="441"/>
                  </a:lnTo>
                  <a:lnTo>
                    <a:pt x="81" y="440"/>
                  </a:lnTo>
                  <a:lnTo>
                    <a:pt x="86" y="451"/>
                  </a:lnTo>
                  <a:lnTo>
                    <a:pt x="92" y="458"/>
                  </a:lnTo>
                  <a:lnTo>
                    <a:pt x="97" y="460"/>
                  </a:lnTo>
                  <a:lnTo>
                    <a:pt x="102" y="456"/>
                  </a:lnTo>
                  <a:lnTo>
                    <a:pt x="108" y="456"/>
                  </a:lnTo>
                  <a:lnTo>
                    <a:pt x="114" y="455"/>
                  </a:lnTo>
                  <a:lnTo>
                    <a:pt x="119" y="461"/>
                  </a:lnTo>
                  <a:lnTo>
                    <a:pt x="124" y="484"/>
                  </a:lnTo>
                  <a:lnTo>
                    <a:pt x="130" y="507"/>
                  </a:lnTo>
                  <a:lnTo>
                    <a:pt x="135" y="520"/>
                  </a:lnTo>
                  <a:lnTo>
                    <a:pt x="141" y="529"/>
                  </a:lnTo>
                  <a:lnTo>
                    <a:pt x="146" y="539"/>
                  </a:lnTo>
                  <a:lnTo>
                    <a:pt x="151" y="547"/>
                  </a:lnTo>
                  <a:lnTo>
                    <a:pt x="157" y="549"/>
                  </a:lnTo>
                  <a:lnTo>
                    <a:pt x="163" y="554"/>
                  </a:lnTo>
                  <a:lnTo>
                    <a:pt x="168" y="544"/>
                  </a:lnTo>
                  <a:lnTo>
                    <a:pt x="173" y="525"/>
                  </a:lnTo>
                  <a:lnTo>
                    <a:pt x="178" y="503"/>
                  </a:lnTo>
                  <a:lnTo>
                    <a:pt x="185" y="485"/>
                  </a:lnTo>
                  <a:lnTo>
                    <a:pt x="190" y="468"/>
                  </a:lnTo>
                  <a:lnTo>
                    <a:pt x="195" y="433"/>
                  </a:lnTo>
                  <a:lnTo>
                    <a:pt x="200" y="391"/>
                  </a:lnTo>
                  <a:lnTo>
                    <a:pt x="205" y="354"/>
                  </a:lnTo>
                  <a:lnTo>
                    <a:pt x="212" y="314"/>
                  </a:lnTo>
                  <a:lnTo>
                    <a:pt x="217" y="304"/>
                  </a:lnTo>
                  <a:lnTo>
                    <a:pt x="222" y="302"/>
                  </a:lnTo>
                  <a:lnTo>
                    <a:pt x="227" y="330"/>
                  </a:lnTo>
                  <a:lnTo>
                    <a:pt x="232" y="407"/>
                  </a:lnTo>
                  <a:lnTo>
                    <a:pt x="239" y="518"/>
                  </a:lnTo>
                  <a:lnTo>
                    <a:pt x="244" y="640"/>
                  </a:lnTo>
                  <a:lnTo>
                    <a:pt x="249" y="736"/>
                  </a:lnTo>
                  <a:lnTo>
                    <a:pt x="254" y="762"/>
                  </a:lnTo>
                  <a:lnTo>
                    <a:pt x="261" y="712"/>
                  </a:lnTo>
                  <a:lnTo>
                    <a:pt x="266" y="595"/>
                  </a:lnTo>
                  <a:lnTo>
                    <a:pt x="271" y="440"/>
                  </a:lnTo>
                  <a:lnTo>
                    <a:pt x="276" y="276"/>
                  </a:lnTo>
                  <a:lnTo>
                    <a:pt x="282" y="142"/>
                  </a:lnTo>
                  <a:lnTo>
                    <a:pt x="288" y="74"/>
                  </a:lnTo>
                  <a:lnTo>
                    <a:pt x="293" y="88"/>
                  </a:lnTo>
                  <a:lnTo>
                    <a:pt x="298" y="163"/>
                  </a:lnTo>
                  <a:lnTo>
                    <a:pt x="303" y="286"/>
                  </a:lnTo>
                  <a:lnTo>
                    <a:pt x="309" y="440"/>
                  </a:lnTo>
                  <a:lnTo>
                    <a:pt x="315" y="584"/>
                  </a:lnTo>
                  <a:lnTo>
                    <a:pt x="320" y="680"/>
                  </a:lnTo>
                  <a:lnTo>
                    <a:pt x="325" y="729"/>
                  </a:lnTo>
                  <a:lnTo>
                    <a:pt x="331" y="718"/>
                  </a:lnTo>
                  <a:lnTo>
                    <a:pt x="336" y="714"/>
                  </a:lnTo>
                  <a:lnTo>
                    <a:pt x="342" y="723"/>
                  </a:lnTo>
                  <a:lnTo>
                    <a:pt x="347" y="723"/>
                  </a:lnTo>
                  <a:lnTo>
                    <a:pt x="353" y="687"/>
                  </a:lnTo>
                  <a:lnTo>
                    <a:pt x="358" y="586"/>
                  </a:lnTo>
                  <a:lnTo>
                    <a:pt x="363" y="447"/>
                  </a:lnTo>
                  <a:lnTo>
                    <a:pt x="369" y="293"/>
                  </a:lnTo>
                  <a:lnTo>
                    <a:pt x="375" y="136"/>
                  </a:lnTo>
                  <a:lnTo>
                    <a:pt x="380" y="20"/>
                  </a:lnTo>
                  <a:lnTo>
                    <a:pt x="385" y="0"/>
                  </a:lnTo>
                  <a:lnTo>
                    <a:pt x="391" y="103"/>
                  </a:lnTo>
                  <a:lnTo>
                    <a:pt x="397" y="325"/>
                  </a:lnTo>
                  <a:lnTo>
                    <a:pt x="402" y="584"/>
                  </a:lnTo>
                  <a:lnTo>
                    <a:pt x="407" y="787"/>
                  </a:lnTo>
                  <a:lnTo>
                    <a:pt x="412" y="879"/>
                  </a:lnTo>
                  <a:lnTo>
                    <a:pt x="419" y="811"/>
                  </a:lnTo>
                  <a:lnTo>
                    <a:pt x="424" y="611"/>
                  </a:lnTo>
                  <a:lnTo>
                    <a:pt x="429" y="360"/>
                  </a:lnTo>
                  <a:lnTo>
                    <a:pt x="434" y="147"/>
                  </a:lnTo>
                  <a:lnTo>
                    <a:pt x="439" y="39"/>
                  </a:lnTo>
                  <a:lnTo>
                    <a:pt x="446" y="66"/>
                  </a:lnTo>
                  <a:lnTo>
                    <a:pt x="451" y="200"/>
                  </a:lnTo>
                  <a:lnTo>
                    <a:pt x="456" y="408"/>
                  </a:lnTo>
                  <a:lnTo>
                    <a:pt x="461" y="632"/>
                  </a:lnTo>
                  <a:lnTo>
                    <a:pt x="466" y="814"/>
                  </a:lnTo>
                  <a:lnTo>
                    <a:pt x="473" y="913"/>
                  </a:lnTo>
                  <a:lnTo>
                    <a:pt x="478" y="910"/>
                  </a:lnTo>
                  <a:lnTo>
                    <a:pt x="483" y="816"/>
                  </a:lnTo>
                  <a:lnTo>
                    <a:pt x="488" y="669"/>
                  </a:lnTo>
                  <a:lnTo>
                    <a:pt x="493" y="490"/>
                  </a:lnTo>
                  <a:lnTo>
                    <a:pt x="500" y="320"/>
                  </a:lnTo>
                  <a:lnTo>
                    <a:pt x="505" y="190"/>
                  </a:lnTo>
                  <a:lnTo>
                    <a:pt x="510" y="98"/>
                  </a:lnTo>
                  <a:lnTo>
                    <a:pt x="515" y="76"/>
                  </a:lnTo>
                  <a:lnTo>
                    <a:pt x="522" y="127"/>
                  </a:lnTo>
                  <a:lnTo>
                    <a:pt x="527" y="219"/>
                  </a:lnTo>
                  <a:lnTo>
                    <a:pt x="532" y="352"/>
                  </a:lnTo>
                  <a:lnTo>
                    <a:pt x="537" y="505"/>
                  </a:lnTo>
                </a:path>
              </a:pathLst>
            </a:custGeom>
            <a:noFill/>
            <a:ln w="12600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3FDE923E-029C-EFFF-43E7-324B8E86A4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05271" y="6449219"/>
              <a:ext cx="516160" cy="117475"/>
            </a:xfrm>
            <a:custGeom>
              <a:avLst/>
              <a:gdLst/>
              <a:ahLst/>
              <a:cxnLst>
                <a:cxn ang="0">
                  <a:pos x="6" y="1473"/>
                </a:cxn>
                <a:cxn ang="0">
                  <a:pos x="17" y="1570"/>
                </a:cxn>
                <a:cxn ang="0">
                  <a:pos x="28" y="1497"/>
                </a:cxn>
                <a:cxn ang="0">
                  <a:pos x="39" y="1340"/>
                </a:cxn>
                <a:cxn ang="0">
                  <a:pos x="50" y="1193"/>
                </a:cxn>
                <a:cxn ang="0">
                  <a:pos x="60" y="1120"/>
                </a:cxn>
                <a:cxn ang="0">
                  <a:pos x="71" y="1157"/>
                </a:cxn>
                <a:cxn ang="0">
                  <a:pos x="82" y="1221"/>
                </a:cxn>
                <a:cxn ang="0">
                  <a:pos x="93" y="1305"/>
                </a:cxn>
                <a:cxn ang="0">
                  <a:pos x="104" y="1479"/>
                </a:cxn>
                <a:cxn ang="0">
                  <a:pos x="115" y="1627"/>
                </a:cxn>
                <a:cxn ang="0">
                  <a:pos x="126" y="1475"/>
                </a:cxn>
                <a:cxn ang="0">
                  <a:pos x="136" y="1109"/>
                </a:cxn>
                <a:cxn ang="0">
                  <a:pos x="148" y="942"/>
                </a:cxn>
                <a:cxn ang="0">
                  <a:pos x="158" y="1194"/>
                </a:cxn>
                <a:cxn ang="0">
                  <a:pos x="170" y="1626"/>
                </a:cxn>
                <a:cxn ang="0">
                  <a:pos x="180" y="1695"/>
                </a:cxn>
                <a:cxn ang="0">
                  <a:pos x="190" y="1445"/>
                </a:cxn>
                <a:cxn ang="0">
                  <a:pos x="202" y="1196"/>
                </a:cxn>
                <a:cxn ang="0">
                  <a:pos x="212" y="1038"/>
                </a:cxn>
                <a:cxn ang="0">
                  <a:pos x="224" y="1038"/>
                </a:cxn>
                <a:cxn ang="0">
                  <a:pos x="234" y="1162"/>
                </a:cxn>
                <a:cxn ang="0">
                  <a:pos x="246" y="1455"/>
                </a:cxn>
                <a:cxn ang="0">
                  <a:pos x="256" y="1532"/>
                </a:cxn>
                <a:cxn ang="0">
                  <a:pos x="267" y="1330"/>
                </a:cxn>
                <a:cxn ang="0">
                  <a:pos x="278" y="1169"/>
                </a:cxn>
                <a:cxn ang="0">
                  <a:pos x="289" y="1245"/>
                </a:cxn>
                <a:cxn ang="0">
                  <a:pos x="300" y="1469"/>
                </a:cxn>
                <a:cxn ang="0">
                  <a:pos x="311" y="1502"/>
                </a:cxn>
                <a:cxn ang="0">
                  <a:pos x="321" y="1324"/>
                </a:cxn>
                <a:cxn ang="0">
                  <a:pos x="333" y="980"/>
                </a:cxn>
                <a:cxn ang="0">
                  <a:pos x="343" y="903"/>
                </a:cxn>
                <a:cxn ang="0">
                  <a:pos x="354" y="1242"/>
                </a:cxn>
                <a:cxn ang="0">
                  <a:pos x="365" y="1570"/>
                </a:cxn>
                <a:cxn ang="0">
                  <a:pos x="376" y="1531"/>
                </a:cxn>
                <a:cxn ang="0">
                  <a:pos x="387" y="1240"/>
                </a:cxn>
                <a:cxn ang="0">
                  <a:pos x="397" y="1123"/>
                </a:cxn>
                <a:cxn ang="0">
                  <a:pos x="409" y="1312"/>
                </a:cxn>
                <a:cxn ang="0">
                  <a:pos x="419" y="1507"/>
                </a:cxn>
                <a:cxn ang="0">
                  <a:pos x="431" y="1621"/>
                </a:cxn>
                <a:cxn ang="0">
                  <a:pos x="441" y="1638"/>
                </a:cxn>
                <a:cxn ang="0">
                  <a:pos x="451" y="1336"/>
                </a:cxn>
                <a:cxn ang="0">
                  <a:pos x="463" y="905"/>
                </a:cxn>
                <a:cxn ang="0">
                  <a:pos x="473" y="942"/>
                </a:cxn>
                <a:cxn ang="0">
                  <a:pos x="485" y="1274"/>
                </a:cxn>
                <a:cxn ang="0">
                  <a:pos x="495" y="1475"/>
                </a:cxn>
                <a:cxn ang="0">
                  <a:pos x="507" y="1786"/>
                </a:cxn>
                <a:cxn ang="0">
                  <a:pos x="517" y="1844"/>
                </a:cxn>
                <a:cxn ang="0">
                  <a:pos x="528" y="1100"/>
                </a:cxn>
                <a:cxn ang="0">
                  <a:pos x="539" y="0"/>
                </a:cxn>
              </a:cxnLst>
              <a:rect l="0" t="0" r="r" b="b"/>
              <a:pathLst>
                <a:path w="539" h="1887">
                  <a:moveTo>
                    <a:pt x="0" y="1347"/>
                  </a:moveTo>
                  <a:lnTo>
                    <a:pt x="6" y="1473"/>
                  </a:lnTo>
                  <a:lnTo>
                    <a:pt x="12" y="1550"/>
                  </a:lnTo>
                  <a:lnTo>
                    <a:pt x="17" y="1570"/>
                  </a:lnTo>
                  <a:lnTo>
                    <a:pt x="22" y="1550"/>
                  </a:lnTo>
                  <a:lnTo>
                    <a:pt x="28" y="1497"/>
                  </a:lnTo>
                  <a:lnTo>
                    <a:pt x="33" y="1428"/>
                  </a:lnTo>
                  <a:lnTo>
                    <a:pt x="39" y="1340"/>
                  </a:lnTo>
                  <a:lnTo>
                    <a:pt x="44" y="1256"/>
                  </a:lnTo>
                  <a:lnTo>
                    <a:pt x="50" y="1193"/>
                  </a:lnTo>
                  <a:lnTo>
                    <a:pt x="55" y="1150"/>
                  </a:lnTo>
                  <a:lnTo>
                    <a:pt x="60" y="1120"/>
                  </a:lnTo>
                  <a:lnTo>
                    <a:pt x="66" y="1119"/>
                  </a:lnTo>
                  <a:lnTo>
                    <a:pt x="71" y="1157"/>
                  </a:lnTo>
                  <a:lnTo>
                    <a:pt x="77" y="1193"/>
                  </a:lnTo>
                  <a:lnTo>
                    <a:pt x="82" y="1221"/>
                  </a:lnTo>
                  <a:lnTo>
                    <a:pt x="87" y="1256"/>
                  </a:lnTo>
                  <a:lnTo>
                    <a:pt x="93" y="1305"/>
                  </a:lnTo>
                  <a:lnTo>
                    <a:pt x="99" y="1385"/>
                  </a:lnTo>
                  <a:lnTo>
                    <a:pt x="104" y="1479"/>
                  </a:lnTo>
                  <a:lnTo>
                    <a:pt x="109" y="1572"/>
                  </a:lnTo>
                  <a:lnTo>
                    <a:pt x="115" y="1627"/>
                  </a:lnTo>
                  <a:lnTo>
                    <a:pt x="121" y="1597"/>
                  </a:lnTo>
                  <a:lnTo>
                    <a:pt x="126" y="1475"/>
                  </a:lnTo>
                  <a:lnTo>
                    <a:pt x="131" y="1298"/>
                  </a:lnTo>
                  <a:lnTo>
                    <a:pt x="136" y="1109"/>
                  </a:lnTo>
                  <a:lnTo>
                    <a:pt x="143" y="976"/>
                  </a:lnTo>
                  <a:lnTo>
                    <a:pt x="148" y="942"/>
                  </a:lnTo>
                  <a:lnTo>
                    <a:pt x="153" y="1027"/>
                  </a:lnTo>
                  <a:lnTo>
                    <a:pt x="158" y="1194"/>
                  </a:lnTo>
                  <a:lnTo>
                    <a:pt x="163" y="1423"/>
                  </a:lnTo>
                  <a:lnTo>
                    <a:pt x="170" y="1626"/>
                  </a:lnTo>
                  <a:lnTo>
                    <a:pt x="175" y="1725"/>
                  </a:lnTo>
                  <a:lnTo>
                    <a:pt x="180" y="1695"/>
                  </a:lnTo>
                  <a:lnTo>
                    <a:pt x="185" y="1577"/>
                  </a:lnTo>
                  <a:lnTo>
                    <a:pt x="190" y="1445"/>
                  </a:lnTo>
                  <a:lnTo>
                    <a:pt x="197" y="1316"/>
                  </a:lnTo>
                  <a:lnTo>
                    <a:pt x="202" y="1196"/>
                  </a:lnTo>
                  <a:lnTo>
                    <a:pt x="207" y="1101"/>
                  </a:lnTo>
                  <a:lnTo>
                    <a:pt x="212" y="1038"/>
                  </a:lnTo>
                  <a:lnTo>
                    <a:pt x="218" y="1018"/>
                  </a:lnTo>
                  <a:lnTo>
                    <a:pt x="224" y="1038"/>
                  </a:lnTo>
                  <a:lnTo>
                    <a:pt x="229" y="1074"/>
                  </a:lnTo>
                  <a:lnTo>
                    <a:pt x="234" y="1162"/>
                  </a:lnTo>
                  <a:lnTo>
                    <a:pt x="239" y="1313"/>
                  </a:lnTo>
                  <a:lnTo>
                    <a:pt x="246" y="1455"/>
                  </a:lnTo>
                  <a:lnTo>
                    <a:pt x="251" y="1525"/>
                  </a:lnTo>
                  <a:lnTo>
                    <a:pt x="256" y="1532"/>
                  </a:lnTo>
                  <a:lnTo>
                    <a:pt x="261" y="1459"/>
                  </a:lnTo>
                  <a:lnTo>
                    <a:pt x="267" y="1330"/>
                  </a:lnTo>
                  <a:lnTo>
                    <a:pt x="273" y="1227"/>
                  </a:lnTo>
                  <a:lnTo>
                    <a:pt x="278" y="1169"/>
                  </a:lnTo>
                  <a:lnTo>
                    <a:pt x="283" y="1172"/>
                  </a:lnTo>
                  <a:lnTo>
                    <a:pt x="289" y="1245"/>
                  </a:lnTo>
                  <a:lnTo>
                    <a:pt x="294" y="1360"/>
                  </a:lnTo>
                  <a:lnTo>
                    <a:pt x="300" y="1469"/>
                  </a:lnTo>
                  <a:lnTo>
                    <a:pt x="305" y="1520"/>
                  </a:lnTo>
                  <a:lnTo>
                    <a:pt x="311" y="1502"/>
                  </a:lnTo>
                  <a:lnTo>
                    <a:pt x="316" y="1439"/>
                  </a:lnTo>
                  <a:lnTo>
                    <a:pt x="321" y="1324"/>
                  </a:lnTo>
                  <a:lnTo>
                    <a:pt x="327" y="1155"/>
                  </a:lnTo>
                  <a:lnTo>
                    <a:pt x="333" y="980"/>
                  </a:lnTo>
                  <a:lnTo>
                    <a:pt x="338" y="877"/>
                  </a:lnTo>
                  <a:lnTo>
                    <a:pt x="343" y="903"/>
                  </a:lnTo>
                  <a:lnTo>
                    <a:pt x="348" y="1042"/>
                  </a:lnTo>
                  <a:lnTo>
                    <a:pt x="354" y="1242"/>
                  </a:lnTo>
                  <a:lnTo>
                    <a:pt x="360" y="1432"/>
                  </a:lnTo>
                  <a:lnTo>
                    <a:pt x="365" y="1570"/>
                  </a:lnTo>
                  <a:lnTo>
                    <a:pt x="370" y="1602"/>
                  </a:lnTo>
                  <a:lnTo>
                    <a:pt x="376" y="1531"/>
                  </a:lnTo>
                  <a:lnTo>
                    <a:pt x="382" y="1394"/>
                  </a:lnTo>
                  <a:lnTo>
                    <a:pt x="387" y="1240"/>
                  </a:lnTo>
                  <a:lnTo>
                    <a:pt x="392" y="1133"/>
                  </a:lnTo>
                  <a:lnTo>
                    <a:pt x="397" y="1123"/>
                  </a:lnTo>
                  <a:lnTo>
                    <a:pt x="404" y="1197"/>
                  </a:lnTo>
                  <a:lnTo>
                    <a:pt x="409" y="1312"/>
                  </a:lnTo>
                  <a:lnTo>
                    <a:pt x="414" y="1423"/>
                  </a:lnTo>
                  <a:lnTo>
                    <a:pt x="419" y="1507"/>
                  </a:lnTo>
                  <a:lnTo>
                    <a:pt x="424" y="1569"/>
                  </a:lnTo>
                  <a:lnTo>
                    <a:pt x="431" y="1621"/>
                  </a:lnTo>
                  <a:lnTo>
                    <a:pt x="436" y="1651"/>
                  </a:lnTo>
                  <a:lnTo>
                    <a:pt x="441" y="1638"/>
                  </a:lnTo>
                  <a:lnTo>
                    <a:pt x="446" y="1541"/>
                  </a:lnTo>
                  <a:lnTo>
                    <a:pt x="451" y="1336"/>
                  </a:lnTo>
                  <a:lnTo>
                    <a:pt x="458" y="1089"/>
                  </a:lnTo>
                  <a:lnTo>
                    <a:pt x="463" y="905"/>
                  </a:lnTo>
                  <a:lnTo>
                    <a:pt x="468" y="846"/>
                  </a:lnTo>
                  <a:lnTo>
                    <a:pt x="473" y="942"/>
                  </a:lnTo>
                  <a:lnTo>
                    <a:pt x="479" y="1124"/>
                  </a:lnTo>
                  <a:lnTo>
                    <a:pt x="485" y="1274"/>
                  </a:lnTo>
                  <a:lnTo>
                    <a:pt x="490" y="1372"/>
                  </a:lnTo>
                  <a:lnTo>
                    <a:pt x="495" y="1475"/>
                  </a:lnTo>
                  <a:lnTo>
                    <a:pt x="501" y="1623"/>
                  </a:lnTo>
                  <a:lnTo>
                    <a:pt x="507" y="1786"/>
                  </a:lnTo>
                  <a:lnTo>
                    <a:pt x="512" y="1887"/>
                  </a:lnTo>
                  <a:lnTo>
                    <a:pt x="517" y="1844"/>
                  </a:lnTo>
                  <a:lnTo>
                    <a:pt x="522" y="1589"/>
                  </a:lnTo>
                  <a:lnTo>
                    <a:pt x="528" y="1100"/>
                  </a:lnTo>
                  <a:lnTo>
                    <a:pt x="534" y="504"/>
                  </a:lnTo>
                  <a:lnTo>
                    <a:pt x="539" y="0"/>
                  </a:lnTo>
                </a:path>
              </a:pathLst>
            </a:custGeom>
            <a:noFill/>
            <a:ln w="12600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1E52A7D9-A5ED-DCBD-EF62-3AA818B781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21431" y="6311106"/>
              <a:ext cx="516160" cy="433388"/>
            </a:xfrm>
            <a:custGeom>
              <a:avLst/>
              <a:gdLst/>
              <a:ahLst/>
              <a:cxnLst>
                <a:cxn ang="0">
                  <a:pos x="5" y="1980"/>
                </a:cxn>
                <a:cxn ang="0">
                  <a:pos x="16" y="2816"/>
                </a:cxn>
                <a:cxn ang="0">
                  <a:pos x="27" y="4647"/>
                </a:cxn>
                <a:cxn ang="0">
                  <a:pos x="38" y="5505"/>
                </a:cxn>
                <a:cxn ang="0">
                  <a:pos x="49" y="4575"/>
                </a:cxn>
                <a:cxn ang="0">
                  <a:pos x="60" y="3057"/>
                </a:cxn>
                <a:cxn ang="0">
                  <a:pos x="70" y="2433"/>
                </a:cxn>
                <a:cxn ang="0">
                  <a:pos x="82" y="2677"/>
                </a:cxn>
                <a:cxn ang="0">
                  <a:pos x="92" y="3393"/>
                </a:cxn>
                <a:cxn ang="0">
                  <a:pos x="104" y="3765"/>
                </a:cxn>
                <a:cxn ang="0">
                  <a:pos x="114" y="3175"/>
                </a:cxn>
                <a:cxn ang="0">
                  <a:pos x="126" y="2992"/>
                </a:cxn>
                <a:cxn ang="0">
                  <a:pos x="136" y="3743"/>
                </a:cxn>
                <a:cxn ang="0">
                  <a:pos x="146" y="3881"/>
                </a:cxn>
                <a:cxn ang="0">
                  <a:pos x="158" y="3225"/>
                </a:cxn>
                <a:cxn ang="0">
                  <a:pos x="168" y="3764"/>
                </a:cxn>
                <a:cxn ang="0">
                  <a:pos x="180" y="5369"/>
                </a:cxn>
                <a:cxn ang="0">
                  <a:pos x="190" y="5079"/>
                </a:cxn>
                <a:cxn ang="0">
                  <a:pos x="201" y="2219"/>
                </a:cxn>
                <a:cxn ang="0">
                  <a:pos x="212" y="400"/>
                </a:cxn>
                <a:cxn ang="0">
                  <a:pos x="223" y="2607"/>
                </a:cxn>
                <a:cxn ang="0">
                  <a:pos x="234" y="6214"/>
                </a:cxn>
                <a:cxn ang="0">
                  <a:pos x="245" y="6235"/>
                </a:cxn>
                <a:cxn ang="0">
                  <a:pos x="256" y="3029"/>
                </a:cxn>
                <a:cxn ang="0">
                  <a:pos x="267" y="308"/>
                </a:cxn>
                <a:cxn ang="0">
                  <a:pos x="277" y="397"/>
                </a:cxn>
                <a:cxn ang="0">
                  <a:pos x="288" y="2803"/>
                </a:cxn>
                <a:cxn ang="0">
                  <a:pos x="299" y="5681"/>
                </a:cxn>
                <a:cxn ang="0">
                  <a:pos x="310" y="6928"/>
                </a:cxn>
                <a:cxn ang="0">
                  <a:pos x="321" y="6029"/>
                </a:cxn>
                <a:cxn ang="0">
                  <a:pos x="331" y="3882"/>
                </a:cxn>
                <a:cxn ang="0">
                  <a:pos x="343" y="2132"/>
                </a:cxn>
                <a:cxn ang="0">
                  <a:pos x="353" y="1547"/>
                </a:cxn>
                <a:cxn ang="0">
                  <a:pos x="365" y="2041"/>
                </a:cxn>
                <a:cxn ang="0">
                  <a:pos x="375" y="2842"/>
                </a:cxn>
                <a:cxn ang="0">
                  <a:pos x="387" y="3388"/>
                </a:cxn>
                <a:cxn ang="0">
                  <a:pos x="397" y="3707"/>
                </a:cxn>
                <a:cxn ang="0">
                  <a:pos x="407" y="3986"/>
                </a:cxn>
                <a:cxn ang="0">
                  <a:pos x="419" y="4432"/>
                </a:cxn>
                <a:cxn ang="0">
                  <a:pos x="429" y="4645"/>
                </a:cxn>
                <a:cxn ang="0">
                  <a:pos x="441" y="4130"/>
                </a:cxn>
                <a:cxn ang="0">
                  <a:pos x="451" y="3317"/>
                </a:cxn>
                <a:cxn ang="0">
                  <a:pos x="462" y="2967"/>
                </a:cxn>
                <a:cxn ang="0">
                  <a:pos x="473" y="3099"/>
                </a:cxn>
                <a:cxn ang="0">
                  <a:pos x="484" y="3211"/>
                </a:cxn>
                <a:cxn ang="0">
                  <a:pos x="495" y="2935"/>
                </a:cxn>
                <a:cxn ang="0">
                  <a:pos x="506" y="2875"/>
                </a:cxn>
                <a:cxn ang="0">
                  <a:pos x="517" y="3433"/>
                </a:cxn>
                <a:cxn ang="0">
                  <a:pos x="528" y="4217"/>
                </a:cxn>
                <a:cxn ang="0">
                  <a:pos x="538" y="4403"/>
                </a:cxn>
              </a:cxnLst>
              <a:rect l="0" t="0" r="r" b="b"/>
              <a:pathLst>
                <a:path w="538" h="6928">
                  <a:moveTo>
                    <a:pt x="0" y="2202"/>
                  </a:moveTo>
                  <a:lnTo>
                    <a:pt x="5" y="1980"/>
                  </a:lnTo>
                  <a:lnTo>
                    <a:pt x="11" y="2180"/>
                  </a:lnTo>
                  <a:lnTo>
                    <a:pt x="16" y="2816"/>
                  </a:lnTo>
                  <a:lnTo>
                    <a:pt x="22" y="3726"/>
                  </a:lnTo>
                  <a:lnTo>
                    <a:pt x="27" y="4647"/>
                  </a:lnTo>
                  <a:lnTo>
                    <a:pt x="33" y="5299"/>
                  </a:lnTo>
                  <a:lnTo>
                    <a:pt x="38" y="5505"/>
                  </a:lnTo>
                  <a:lnTo>
                    <a:pt x="43" y="5229"/>
                  </a:lnTo>
                  <a:lnTo>
                    <a:pt x="49" y="4575"/>
                  </a:lnTo>
                  <a:lnTo>
                    <a:pt x="55" y="3763"/>
                  </a:lnTo>
                  <a:lnTo>
                    <a:pt x="60" y="3057"/>
                  </a:lnTo>
                  <a:lnTo>
                    <a:pt x="65" y="2614"/>
                  </a:lnTo>
                  <a:lnTo>
                    <a:pt x="70" y="2433"/>
                  </a:lnTo>
                  <a:lnTo>
                    <a:pt x="77" y="2461"/>
                  </a:lnTo>
                  <a:lnTo>
                    <a:pt x="82" y="2677"/>
                  </a:lnTo>
                  <a:lnTo>
                    <a:pt x="87" y="3021"/>
                  </a:lnTo>
                  <a:lnTo>
                    <a:pt x="92" y="3393"/>
                  </a:lnTo>
                  <a:lnTo>
                    <a:pt x="99" y="3696"/>
                  </a:lnTo>
                  <a:lnTo>
                    <a:pt x="104" y="3765"/>
                  </a:lnTo>
                  <a:lnTo>
                    <a:pt x="109" y="3547"/>
                  </a:lnTo>
                  <a:lnTo>
                    <a:pt x="114" y="3175"/>
                  </a:lnTo>
                  <a:lnTo>
                    <a:pt x="119" y="2930"/>
                  </a:lnTo>
                  <a:lnTo>
                    <a:pt x="126" y="2992"/>
                  </a:lnTo>
                  <a:lnTo>
                    <a:pt x="131" y="3329"/>
                  </a:lnTo>
                  <a:lnTo>
                    <a:pt x="136" y="3743"/>
                  </a:lnTo>
                  <a:lnTo>
                    <a:pt x="141" y="3965"/>
                  </a:lnTo>
                  <a:lnTo>
                    <a:pt x="146" y="3881"/>
                  </a:lnTo>
                  <a:lnTo>
                    <a:pt x="153" y="3549"/>
                  </a:lnTo>
                  <a:lnTo>
                    <a:pt x="158" y="3225"/>
                  </a:lnTo>
                  <a:lnTo>
                    <a:pt x="163" y="3241"/>
                  </a:lnTo>
                  <a:lnTo>
                    <a:pt x="168" y="3764"/>
                  </a:lnTo>
                  <a:lnTo>
                    <a:pt x="173" y="4617"/>
                  </a:lnTo>
                  <a:lnTo>
                    <a:pt x="180" y="5369"/>
                  </a:lnTo>
                  <a:lnTo>
                    <a:pt x="185" y="5596"/>
                  </a:lnTo>
                  <a:lnTo>
                    <a:pt x="190" y="5079"/>
                  </a:lnTo>
                  <a:lnTo>
                    <a:pt x="195" y="3832"/>
                  </a:lnTo>
                  <a:lnTo>
                    <a:pt x="201" y="2219"/>
                  </a:lnTo>
                  <a:lnTo>
                    <a:pt x="207" y="892"/>
                  </a:lnTo>
                  <a:lnTo>
                    <a:pt x="212" y="400"/>
                  </a:lnTo>
                  <a:lnTo>
                    <a:pt x="217" y="1025"/>
                  </a:lnTo>
                  <a:lnTo>
                    <a:pt x="223" y="2607"/>
                  </a:lnTo>
                  <a:lnTo>
                    <a:pt x="229" y="4592"/>
                  </a:lnTo>
                  <a:lnTo>
                    <a:pt x="234" y="6214"/>
                  </a:lnTo>
                  <a:lnTo>
                    <a:pt x="239" y="6818"/>
                  </a:lnTo>
                  <a:lnTo>
                    <a:pt x="245" y="6235"/>
                  </a:lnTo>
                  <a:lnTo>
                    <a:pt x="250" y="4811"/>
                  </a:lnTo>
                  <a:lnTo>
                    <a:pt x="256" y="3029"/>
                  </a:lnTo>
                  <a:lnTo>
                    <a:pt x="261" y="1367"/>
                  </a:lnTo>
                  <a:lnTo>
                    <a:pt x="267" y="308"/>
                  </a:lnTo>
                  <a:lnTo>
                    <a:pt x="272" y="0"/>
                  </a:lnTo>
                  <a:lnTo>
                    <a:pt x="277" y="397"/>
                  </a:lnTo>
                  <a:lnTo>
                    <a:pt x="283" y="1401"/>
                  </a:lnTo>
                  <a:lnTo>
                    <a:pt x="288" y="2803"/>
                  </a:lnTo>
                  <a:lnTo>
                    <a:pt x="294" y="4319"/>
                  </a:lnTo>
                  <a:lnTo>
                    <a:pt x="299" y="5681"/>
                  </a:lnTo>
                  <a:lnTo>
                    <a:pt x="304" y="6601"/>
                  </a:lnTo>
                  <a:lnTo>
                    <a:pt x="310" y="6928"/>
                  </a:lnTo>
                  <a:lnTo>
                    <a:pt x="316" y="6711"/>
                  </a:lnTo>
                  <a:lnTo>
                    <a:pt x="321" y="6029"/>
                  </a:lnTo>
                  <a:lnTo>
                    <a:pt x="326" y="5018"/>
                  </a:lnTo>
                  <a:lnTo>
                    <a:pt x="331" y="3882"/>
                  </a:lnTo>
                  <a:lnTo>
                    <a:pt x="338" y="2877"/>
                  </a:lnTo>
                  <a:lnTo>
                    <a:pt x="343" y="2132"/>
                  </a:lnTo>
                  <a:lnTo>
                    <a:pt x="348" y="1653"/>
                  </a:lnTo>
                  <a:lnTo>
                    <a:pt x="353" y="1547"/>
                  </a:lnTo>
                  <a:lnTo>
                    <a:pt x="360" y="1769"/>
                  </a:lnTo>
                  <a:lnTo>
                    <a:pt x="365" y="2041"/>
                  </a:lnTo>
                  <a:lnTo>
                    <a:pt x="370" y="2390"/>
                  </a:lnTo>
                  <a:lnTo>
                    <a:pt x="375" y="2842"/>
                  </a:lnTo>
                  <a:lnTo>
                    <a:pt x="380" y="3157"/>
                  </a:lnTo>
                  <a:lnTo>
                    <a:pt x="387" y="3388"/>
                  </a:lnTo>
                  <a:lnTo>
                    <a:pt x="392" y="3605"/>
                  </a:lnTo>
                  <a:lnTo>
                    <a:pt x="397" y="3707"/>
                  </a:lnTo>
                  <a:lnTo>
                    <a:pt x="402" y="3815"/>
                  </a:lnTo>
                  <a:lnTo>
                    <a:pt x="407" y="3986"/>
                  </a:lnTo>
                  <a:lnTo>
                    <a:pt x="414" y="4179"/>
                  </a:lnTo>
                  <a:lnTo>
                    <a:pt x="419" y="4432"/>
                  </a:lnTo>
                  <a:lnTo>
                    <a:pt x="424" y="4632"/>
                  </a:lnTo>
                  <a:lnTo>
                    <a:pt x="429" y="4645"/>
                  </a:lnTo>
                  <a:lnTo>
                    <a:pt x="435" y="4483"/>
                  </a:lnTo>
                  <a:lnTo>
                    <a:pt x="441" y="4130"/>
                  </a:lnTo>
                  <a:lnTo>
                    <a:pt x="446" y="3718"/>
                  </a:lnTo>
                  <a:lnTo>
                    <a:pt x="451" y="3317"/>
                  </a:lnTo>
                  <a:lnTo>
                    <a:pt x="456" y="3048"/>
                  </a:lnTo>
                  <a:lnTo>
                    <a:pt x="462" y="2967"/>
                  </a:lnTo>
                  <a:lnTo>
                    <a:pt x="468" y="3020"/>
                  </a:lnTo>
                  <a:lnTo>
                    <a:pt x="473" y="3099"/>
                  </a:lnTo>
                  <a:lnTo>
                    <a:pt x="478" y="3190"/>
                  </a:lnTo>
                  <a:lnTo>
                    <a:pt x="484" y="3211"/>
                  </a:lnTo>
                  <a:lnTo>
                    <a:pt x="489" y="3063"/>
                  </a:lnTo>
                  <a:lnTo>
                    <a:pt x="495" y="2935"/>
                  </a:lnTo>
                  <a:lnTo>
                    <a:pt x="500" y="2889"/>
                  </a:lnTo>
                  <a:lnTo>
                    <a:pt x="506" y="2875"/>
                  </a:lnTo>
                  <a:lnTo>
                    <a:pt x="511" y="3107"/>
                  </a:lnTo>
                  <a:lnTo>
                    <a:pt x="517" y="3433"/>
                  </a:lnTo>
                  <a:lnTo>
                    <a:pt x="522" y="3836"/>
                  </a:lnTo>
                  <a:lnTo>
                    <a:pt x="528" y="4217"/>
                  </a:lnTo>
                  <a:lnTo>
                    <a:pt x="533" y="4419"/>
                  </a:lnTo>
                  <a:lnTo>
                    <a:pt x="538" y="4403"/>
                  </a:lnTo>
                </a:path>
              </a:pathLst>
            </a:custGeom>
            <a:noFill/>
            <a:ln w="12600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7EC7050F-D0C8-1C3E-71B3-E8C591C4C7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37592" y="6484144"/>
              <a:ext cx="516160" cy="101600"/>
            </a:xfrm>
            <a:custGeom>
              <a:avLst/>
              <a:gdLst/>
              <a:ahLst/>
              <a:cxnLst>
                <a:cxn ang="0">
                  <a:pos x="6" y="1529"/>
                </a:cxn>
                <a:cxn ang="0">
                  <a:pos x="17" y="934"/>
                </a:cxn>
                <a:cxn ang="0">
                  <a:pos x="27" y="489"/>
                </a:cxn>
                <a:cxn ang="0">
                  <a:pos x="39" y="341"/>
                </a:cxn>
                <a:cxn ang="0">
                  <a:pos x="49" y="493"/>
                </a:cxn>
                <a:cxn ang="0">
                  <a:pos x="61" y="733"/>
                </a:cxn>
                <a:cxn ang="0">
                  <a:pos x="71" y="833"/>
                </a:cxn>
                <a:cxn ang="0">
                  <a:pos x="81" y="726"/>
                </a:cxn>
                <a:cxn ang="0">
                  <a:pos x="93" y="558"/>
                </a:cxn>
                <a:cxn ang="0">
                  <a:pos x="103" y="508"/>
                </a:cxn>
                <a:cxn ang="0">
                  <a:pos x="115" y="590"/>
                </a:cxn>
                <a:cxn ang="0">
                  <a:pos x="125" y="682"/>
                </a:cxn>
                <a:cxn ang="0">
                  <a:pos x="137" y="729"/>
                </a:cxn>
                <a:cxn ang="0">
                  <a:pos x="147" y="842"/>
                </a:cxn>
                <a:cxn ang="0">
                  <a:pos x="158" y="917"/>
                </a:cxn>
                <a:cxn ang="0">
                  <a:pos x="169" y="794"/>
                </a:cxn>
                <a:cxn ang="0">
                  <a:pos x="180" y="606"/>
                </a:cxn>
                <a:cxn ang="0">
                  <a:pos x="191" y="424"/>
                </a:cxn>
                <a:cxn ang="0">
                  <a:pos x="201" y="386"/>
                </a:cxn>
                <a:cxn ang="0">
                  <a:pos x="212" y="505"/>
                </a:cxn>
                <a:cxn ang="0">
                  <a:pos x="223" y="731"/>
                </a:cxn>
                <a:cxn ang="0">
                  <a:pos x="234" y="985"/>
                </a:cxn>
                <a:cxn ang="0">
                  <a:pos x="245" y="1124"/>
                </a:cxn>
                <a:cxn ang="0">
                  <a:pos x="256" y="979"/>
                </a:cxn>
                <a:cxn ang="0">
                  <a:pos x="267" y="656"/>
                </a:cxn>
                <a:cxn ang="0">
                  <a:pos x="278" y="377"/>
                </a:cxn>
                <a:cxn ang="0">
                  <a:pos x="288" y="508"/>
                </a:cxn>
                <a:cxn ang="0">
                  <a:pos x="300" y="707"/>
                </a:cxn>
                <a:cxn ang="0">
                  <a:pos x="310" y="744"/>
                </a:cxn>
                <a:cxn ang="0">
                  <a:pos x="322" y="611"/>
                </a:cxn>
                <a:cxn ang="0">
                  <a:pos x="332" y="603"/>
                </a:cxn>
                <a:cxn ang="0">
                  <a:pos x="342" y="907"/>
                </a:cxn>
                <a:cxn ang="0">
                  <a:pos x="354" y="1065"/>
                </a:cxn>
                <a:cxn ang="0">
                  <a:pos x="364" y="837"/>
                </a:cxn>
                <a:cxn ang="0">
                  <a:pos x="376" y="533"/>
                </a:cxn>
                <a:cxn ang="0">
                  <a:pos x="386" y="566"/>
                </a:cxn>
                <a:cxn ang="0">
                  <a:pos x="398" y="731"/>
                </a:cxn>
                <a:cxn ang="0">
                  <a:pos x="408" y="726"/>
                </a:cxn>
                <a:cxn ang="0">
                  <a:pos x="419" y="711"/>
                </a:cxn>
                <a:cxn ang="0">
                  <a:pos x="430" y="762"/>
                </a:cxn>
                <a:cxn ang="0">
                  <a:pos x="441" y="741"/>
                </a:cxn>
                <a:cxn ang="0">
                  <a:pos x="452" y="541"/>
                </a:cxn>
                <a:cxn ang="0">
                  <a:pos x="463" y="326"/>
                </a:cxn>
                <a:cxn ang="0">
                  <a:pos x="473" y="471"/>
                </a:cxn>
                <a:cxn ang="0">
                  <a:pos x="485" y="965"/>
                </a:cxn>
                <a:cxn ang="0">
                  <a:pos x="495" y="1392"/>
                </a:cxn>
                <a:cxn ang="0">
                  <a:pos x="506" y="1341"/>
                </a:cxn>
                <a:cxn ang="0">
                  <a:pos x="517" y="839"/>
                </a:cxn>
                <a:cxn ang="0">
                  <a:pos x="528" y="290"/>
                </a:cxn>
                <a:cxn ang="0">
                  <a:pos x="539" y="0"/>
                </a:cxn>
              </a:cxnLst>
              <a:rect l="0" t="0" r="r" b="b"/>
              <a:pathLst>
                <a:path w="539" h="1625">
                  <a:moveTo>
                    <a:pt x="0" y="1625"/>
                  </a:moveTo>
                  <a:lnTo>
                    <a:pt x="6" y="1529"/>
                  </a:lnTo>
                  <a:lnTo>
                    <a:pt x="12" y="1248"/>
                  </a:lnTo>
                  <a:lnTo>
                    <a:pt x="17" y="934"/>
                  </a:lnTo>
                  <a:lnTo>
                    <a:pt x="22" y="693"/>
                  </a:lnTo>
                  <a:lnTo>
                    <a:pt x="27" y="489"/>
                  </a:lnTo>
                  <a:lnTo>
                    <a:pt x="33" y="376"/>
                  </a:lnTo>
                  <a:lnTo>
                    <a:pt x="39" y="341"/>
                  </a:lnTo>
                  <a:lnTo>
                    <a:pt x="44" y="367"/>
                  </a:lnTo>
                  <a:lnTo>
                    <a:pt x="49" y="493"/>
                  </a:lnTo>
                  <a:lnTo>
                    <a:pt x="54" y="592"/>
                  </a:lnTo>
                  <a:lnTo>
                    <a:pt x="61" y="733"/>
                  </a:lnTo>
                  <a:lnTo>
                    <a:pt x="66" y="799"/>
                  </a:lnTo>
                  <a:lnTo>
                    <a:pt x="71" y="833"/>
                  </a:lnTo>
                  <a:lnTo>
                    <a:pt x="76" y="760"/>
                  </a:lnTo>
                  <a:lnTo>
                    <a:pt x="81" y="726"/>
                  </a:lnTo>
                  <a:lnTo>
                    <a:pt x="88" y="637"/>
                  </a:lnTo>
                  <a:lnTo>
                    <a:pt x="93" y="558"/>
                  </a:lnTo>
                  <a:lnTo>
                    <a:pt x="98" y="542"/>
                  </a:lnTo>
                  <a:lnTo>
                    <a:pt x="103" y="508"/>
                  </a:lnTo>
                  <a:lnTo>
                    <a:pt x="110" y="544"/>
                  </a:lnTo>
                  <a:lnTo>
                    <a:pt x="115" y="590"/>
                  </a:lnTo>
                  <a:lnTo>
                    <a:pt x="120" y="649"/>
                  </a:lnTo>
                  <a:lnTo>
                    <a:pt x="125" y="682"/>
                  </a:lnTo>
                  <a:lnTo>
                    <a:pt x="130" y="723"/>
                  </a:lnTo>
                  <a:lnTo>
                    <a:pt x="137" y="729"/>
                  </a:lnTo>
                  <a:lnTo>
                    <a:pt x="142" y="796"/>
                  </a:lnTo>
                  <a:lnTo>
                    <a:pt x="147" y="842"/>
                  </a:lnTo>
                  <a:lnTo>
                    <a:pt x="152" y="892"/>
                  </a:lnTo>
                  <a:lnTo>
                    <a:pt x="158" y="917"/>
                  </a:lnTo>
                  <a:lnTo>
                    <a:pt x="164" y="858"/>
                  </a:lnTo>
                  <a:lnTo>
                    <a:pt x="169" y="794"/>
                  </a:lnTo>
                  <a:lnTo>
                    <a:pt x="174" y="678"/>
                  </a:lnTo>
                  <a:lnTo>
                    <a:pt x="180" y="606"/>
                  </a:lnTo>
                  <a:lnTo>
                    <a:pt x="185" y="500"/>
                  </a:lnTo>
                  <a:lnTo>
                    <a:pt x="191" y="424"/>
                  </a:lnTo>
                  <a:lnTo>
                    <a:pt x="196" y="379"/>
                  </a:lnTo>
                  <a:lnTo>
                    <a:pt x="201" y="386"/>
                  </a:lnTo>
                  <a:lnTo>
                    <a:pt x="207" y="447"/>
                  </a:lnTo>
                  <a:lnTo>
                    <a:pt x="212" y="505"/>
                  </a:lnTo>
                  <a:lnTo>
                    <a:pt x="218" y="636"/>
                  </a:lnTo>
                  <a:lnTo>
                    <a:pt x="223" y="731"/>
                  </a:lnTo>
                  <a:lnTo>
                    <a:pt x="229" y="897"/>
                  </a:lnTo>
                  <a:lnTo>
                    <a:pt x="234" y="985"/>
                  </a:lnTo>
                  <a:lnTo>
                    <a:pt x="240" y="1084"/>
                  </a:lnTo>
                  <a:lnTo>
                    <a:pt x="245" y="1124"/>
                  </a:lnTo>
                  <a:lnTo>
                    <a:pt x="251" y="1092"/>
                  </a:lnTo>
                  <a:lnTo>
                    <a:pt x="256" y="979"/>
                  </a:lnTo>
                  <a:lnTo>
                    <a:pt x="261" y="856"/>
                  </a:lnTo>
                  <a:lnTo>
                    <a:pt x="267" y="656"/>
                  </a:lnTo>
                  <a:lnTo>
                    <a:pt x="273" y="492"/>
                  </a:lnTo>
                  <a:lnTo>
                    <a:pt x="278" y="377"/>
                  </a:lnTo>
                  <a:lnTo>
                    <a:pt x="283" y="403"/>
                  </a:lnTo>
                  <a:lnTo>
                    <a:pt x="288" y="508"/>
                  </a:lnTo>
                  <a:lnTo>
                    <a:pt x="295" y="621"/>
                  </a:lnTo>
                  <a:lnTo>
                    <a:pt x="300" y="707"/>
                  </a:lnTo>
                  <a:lnTo>
                    <a:pt x="305" y="772"/>
                  </a:lnTo>
                  <a:lnTo>
                    <a:pt x="310" y="744"/>
                  </a:lnTo>
                  <a:lnTo>
                    <a:pt x="315" y="664"/>
                  </a:lnTo>
                  <a:lnTo>
                    <a:pt x="322" y="611"/>
                  </a:lnTo>
                  <a:lnTo>
                    <a:pt x="327" y="562"/>
                  </a:lnTo>
                  <a:lnTo>
                    <a:pt x="332" y="603"/>
                  </a:lnTo>
                  <a:lnTo>
                    <a:pt x="337" y="750"/>
                  </a:lnTo>
                  <a:lnTo>
                    <a:pt x="342" y="907"/>
                  </a:lnTo>
                  <a:lnTo>
                    <a:pt x="349" y="1042"/>
                  </a:lnTo>
                  <a:lnTo>
                    <a:pt x="354" y="1065"/>
                  </a:lnTo>
                  <a:lnTo>
                    <a:pt x="359" y="993"/>
                  </a:lnTo>
                  <a:lnTo>
                    <a:pt x="364" y="837"/>
                  </a:lnTo>
                  <a:lnTo>
                    <a:pt x="371" y="703"/>
                  </a:lnTo>
                  <a:lnTo>
                    <a:pt x="376" y="533"/>
                  </a:lnTo>
                  <a:lnTo>
                    <a:pt x="381" y="522"/>
                  </a:lnTo>
                  <a:lnTo>
                    <a:pt x="386" y="566"/>
                  </a:lnTo>
                  <a:lnTo>
                    <a:pt x="391" y="638"/>
                  </a:lnTo>
                  <a:lnTo>
                    <a:pt x="398" y="731"/>
                  </a:lnTo>
                  <a:lnTo>
                    <a:pt x="403" y="736"/>
                  </a:lnTo>
                  <a:lnTo>
                    <a:pt x="408" y="726"/>
                  </a:lnTo>
                  <a:lnTo>
                    <a:pt x="413" y="740"/>
                  </a:lnTo>
                  <a:lnTo>
                    <a:pt x="419" y="711"/>
                  </a:lnTo>
                  <a:lnTo>
                    <a:pt x="425" y="731"/>
                  </a:lnTo>
                  <a:lnTo>
                    <a:pt x="430" y="762"/>
                  </a:lnTo>
                  <a:lnTo>
                    <a:pt x="435" y="764"/>
                  </a:lnTo>
                  <a:lnTo>
                    <a:pt x="441" y="741"/>
                  </a:lnTo>
                  <a:lnTo>
                    <a:pt x="446" y="676"/>
                  </a:lnTo>
                  <a:lnTo>
                    <a:pt x="452" y="541"/>
                  </a:lnTo>
                  <a:lnTo>
                    <a:pt x="457" y="419"/>
                  </a:lnTo>
                  <a:lnTo>
                    <a:pt x="463" y="326"/>
                  </a:lnTo>
                  <a:lnTo>
                    <a:pt x="468" y="329"/>
                  </a:lnTo>
                  <a:lnTo>
                    <a:pt x="473" y="471"/>
                  </a:lnTo>
                  <a:lnTo>
                    <a:pt x="479" y="698"/>
                  </a:lnTo>
                  <a:lnTo>
                    <a:pt x="485" y="965"/>
                  </a:lnTo>
                  <a:lnTo>
                    <a:pt x="490" y="1245"/>
                  </a:lnTo>
                  <a:lnTo>
                    <a:pt x="495" y="1392"/>
                  </a:lnTo>
                  <a:lnTo>
                    <a:pt x="501" y="1434"/>
                  </a:lnTo>
                  <a:lnTo>
                    <a:pt x="506" y="1341"/>
                  </a:lnTo>
                  <a:lnTo>
                    <a:pt x="512" y="1111"/>
                  </a:lnTo>
                  <a:lnTo>
                    <a:pt x="517" y="839"/>
                  </a:lnTo>
                  <a:lnTo>
                    <a:pt x="522" y="564"/>
                  </a:lnTo>
                  <a:lnTo>
                    <a:pt x="528" y="290"/>
                  </a:lnTo>
                  <a:lnTo>
                    <a:pt x="534" y="126"/>
                  </a:lnTo>
                  <a:lnTo>
                    <a:pt x="539" y="0"/>
                  </a:lnTo>
                </a:path>
              </a:pathLst>
            </a:custGeom>
            <a:noFill/>
            <a:ln w="12600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5DFE43CB-3DB2-8927-D6D1-96CE237995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53752" y="6484144"/>
              <a:ext cx="517665" cy="80963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7" y="202"/>
                </a:cxn>
                <a:cxn ang="0">
                  <a:pos x="27" y="593"/>
                </a:cxn>
                <a:cxn ang="0">
                  <a:pos x="37" y="1009"/>
                </a:cxn>
                <a:cxn ang="0">
                  <a:pos x="49" y="1269"/>
                </a:cxn>
                <a:cxn ang="0">
                  <a:pos x="59" y="1262"/>
                </a:cxn>
                <a:cxn ang="0">
                  <a:pos x="71" y="1032"/>
                </a:cxn>
                <a:cxn ang="0">
                  <a:pos x="81" y="748"/>
                </a:cxn>
                <a:cxn ang="0">
                  <a:pos x="93" y="572"/>
                </a:cxn>
                <a:cxn ang="0">
                  <a:pos x="103" y="521"/>
                </a:cxn>
                <a:cxn ang="0">
                  <a:pos x="114" y="546"/>
                </a:cxn>
                <a:cxn ang="0">
                  <a:pos x="125" y="592"/>
                </a:cxn>
                <a:cxn ang="0">
                  <a:pos x="135" y="647"/>
                </a:cxn>
                <a:cxn ang="0">
                  <a:pos x="147" y="716"/>
                </a:cxn>
                <a:cxn ang="0">
                  <a:pos x="157" y="783"/>
                </a:cxn>
                <a:cxn ang="0">
                  <a:pos x="168" y="818"/>
                </a:cxn>
                <a:cxn ang="0">
                  <a:pos x="179" y="851"/>
                </a:cxn>
                <a:cxn ang="0">
                  <a:pos x="190" y="847"/>
                </a:cxn>
                <a:cxn ang="0">
                  <a:pos x="201" y="778"/>
                </a:cxn>
                <a:cxn ang="0">
                  <a:pos x="212" y="689"/>
                </a:cxn>
                <a:cxn ang="0">
                  <a:pos x="223" y="679"/>
                </a:cxn>
                <a:cxn ang="0">
                  <a:pos x="234" y="739"/>
                </a:cxn>
                <a:cxn ang="0">
                  <a:pos x="244" y="775"/>
                </a:cxn>
                <a:cxn ang="0">
                  <a:pos x="256" y="744"/>
                </a:cxn>
                <a:cxn ang="0">
                  <a:pos x="266" y="690"/>
                </a:cxn>
                <a:cxn ang="0">
                  <a:pos x="278" y="675"/>
                </a:cxn>
                <a:cxn ang="0">
                  <a:pos x="288" y="707"/>
                </a:cxn>
                <a:cxn ang="0">
                  <a:pos x="298" y="757"/>
                </a:cxn>
                <a:cxn ang="0">
                  <a:pos x="310" y="787"/>
                </a:cxn>
                <a:cxn ang="0">
                  <a:pos x="320" y="796"/>
                </a:cxn>
                <a:cxn ang="0">
                  <a:pos x="332" y="777"/>
                </a:cxn>
                <a:cxn ang="0">
                  <a:pos x="342" y="697"/>
                </a:cxn>
                <a:cxn ang="0">
                  <a:pos x="354" y="574"/>
                </a:cxn>
                <a:cxn ang="0">
                  <a:pos x="364" y="482"/>
                </a:cxn>
                <a:cxn ang="0">
                  <a:pos x="375" y="471"/>
                </a:cxn>
                <a:cxn ang="0">
                  <a:pos x="386" y="544"/>
                </a:cxn>
                <a:cxn ang="0">
                  <a:pos x="397" y="658"/>
                </a:cxn>
                <a:cxn ang="0">
                  <a:pos x="408" y="746"/>
                </a:cxn>
                <a:cxn ang="0">
                  <a:pos x="418" y="787"/>
                </a:cxn>
                <a:cxn ang="0">
                  <a:pos x="429" y="786"/>
                </a:cxn>
                <a:cxn ang="0">
                  <a:pos x="440" y="762"/>
                </a:cxn>
                <a:cxn ang="0">
                  <a:pos x="451" y="749"/>
                </a:cxn>
                <a:cxn ang="0">
                  <a:pos x="462" y="756"/>
                </a:cxn>
                <a:cxn ang="0">
                  <a:pos x="473" y="745"/>
                </a:cxn>
                <a:cxn ang="0">
                  <a:pos x="484" y="727"/>
                </a:cxn>
                <a:cxn ang="0">
                  <a:pos x="495" y="715"/>
                </a:cxn>
                <a:cxn ang="0">
                  <a:pos x="505" y="724"/>
                </a:cxn>
                <a:cxn ang="0">
                  <a:pos x="517" y="734"/>
                </a:cxn>
                <a:cxn ang="0">
                  <a:pos x="527" y="735"/>
                </a:cxn>
                <a:cxn ang="0">
                  <a:pos x="539" y="738"/>
                </a:cxn>
              </a:cxnLst>
              <a:rect l="0" t="0" r="r" b="b"/>
              <a:pathLst>
                <a:path w="539" h="1304">
                  <a:moveTo>
                    <a:pt x="0" y="2"/>
                  </a:moveTo>
                  <a:lnTo>
                    <a:pt x="5" y="0"/>
                  </a:lnTo>
                  <a:lnTo>
                    <a:pt x="10" y="52"/>
                  </a:lnTo>
                  <a:lnTo>
                    <a:pt x="17" y="202"/>
                  </a:lnTo>
                  <a:lnTo>
                    <a:pt x="22" y="382"/>
                  </a:lnTo>
                  <a:lnTo>
                    <a:pt x="27" y="593"/>
                  </a:lnTo>
                  <a:lnTo>
                    <a:pt x="32" y="827"/>
                  </a:lnTo>
                  <a:lnTo>
                    <a:pt x="37" y="1009"/>
                  </a:lnTo>
                  <a:lnTo>
                    <a:pt x="44" y="1193"/>
                  </a:lnTo>
                  <a:lnTo>
                    <a:pt x="49" y="1269"/>
                  </a:lnTo>
                  <a:lnTo>
                    <a:pt x="54" y="1304"/>
                  </a:lnTo>
                  <a:lnTo>
                    <a:pt x="59" y="1262"/>
                  </a:lnTo>
                  <a:lnTo>
                    <a:pt x="64" y="1135"/>
                  </a:lnTo>
                  <a:lnTo>
                    <a:pt x="71" y="1032"/>
                  </a:lnTo>
                  <a:lnTo>
                    <a:pt x="76" y="863"/>
                  </a:lnTo>
                  <a:lnTo>
                    <a:pt x="81" y="748"/>
                  </a:lnTo>
                  <a:lnTo>
                    <a:pt x="86" y="647"/>
                  </a:lnTo>
                  <a:lnTo>
                    <a:pt x="93" y="572"/>
                  </a:lnTo>
                  <a:lnTo>
                    <a:pt x="98" y="541"/>
                  </a:lnTo>
                  <a:lnTo>
                    <a:pt x="103" y="521"/>
                  </a:lnTo>
                  <a:lnTo>
                    <a:pt x="108" y="522"/>
                  </a:lnTo>
                  <a:lnTo>
                    <a:pt x="114" y="546"/>
                  </a:lnTo>
                  <a:lnTo>
                    <a:pt x="120" y="555"/>
                  </a:lnTo>
                  <a:lnTo>
                    <a:pt x="125" y="592"/>
                  </a:lnTo>
                  <a:lnTo>
                    <a:pt x="130" y="622"/>
                  </a:lnTo>
                  <a:lnTo>
                    <a:pt x="135" y="647"/>
                  </a:lnTo>
                  <a:lnTo>
                    <a:pt x="141" y="696"/>
                  </a:lnTo>
                  <a:lnTo>
                    <a:pt x="147" y="716"/>
                  </a:lnTo>
                  <a:lnTo>
                    <a:pt x="152" y="765"/>
                  </a:lnTo>
                  <a:lnTo>
                    <a:pt x="157" y="783"/>
                  </a:lnTo>
                  <a:lnTo>
                    <a:pt x="163" y="807"/>
                  </a:lnTo>
                  <a:lnTo>
                    <a:pt x="168" y="818"/>
                  </a:lnTo>
                  <a:lnTo>
                    <a:pt x="174" y="841"/>
                  </a:lnTo>
                  <a:lnTo>
                    <a:pt x="179" y="851"/>
                  </a:lnTo>
                  <a:lnTo>
                    <a:pt x="185" y="853"/>
                  </a:lnTo>
                  <a:lnTo>
                    <a:pt x="190" y="847"/>
                  </a:lnTo>
                  <a:lnTo>
                    <a:pt x="195" y="820"/>
                  </a:lnTo>
                  <a:lnTo>
                    <a:pt x="201" y="778"/>
                  </a:lnTo>
                  <a:lnTo>
                    <a:pt x="207" y="740"/>
                  </a:lnTo>
                  <a:lnTo>
                    <a:pt x="212" y="689"/>
                  </a:lnTo>
                  <a:lnTo>
                    <a:pt x="217" y="689"/>
                  </a:lnTo>
                  <a:lnTo>
                    <a:pt x="223" y="679"/>
                  </a:lnTo>
                  <a:lnTo>
                    <a:pt x="229" y="714"/>
                  </a:lnTo>
                  <a:lnTo>
                    <a:pt x="234" y="739"/>
                  </a:lnTo>
                  <a:lnTo>
                    <a:pt x="239" y="771"/>
                  </a:lnTo>
                  <a:lnTo>
                    <a:pt x="244" y="775"/>
                  </a:lnTo>
                  <a:lnTo>
                    <a:pt x="250" y="771"/>
                  </a:lnTo>
                  <a:lnTo>
                    <a:pt x="256" y="744"/>
                  </a:lnTo>
                  <a:lnTo>
                    <a:pt x="261" y="718"/>
                  </a:lnTo>
                  <a:lnTo>
                    <a:pt x="266" y="690"/>
                  </a:lnTo>
                  <a:lnTo>
                    <a:pt x="271" y="679"/>
                  </a:lnTo>
                  <a:lnTo>
                    <a:pt x="278" y="675"/>
                  </a:lnTo>
                  <a:lnTo>
                    <a:pt x="283" y="697"/>
                  </a:lnTo>
                  <a:lnTo>
                    <a:pt x="288" y="707"/>
                  </a:lnTo>
                  <a:lnTo>
                    <a:pt x="293" y="733"/>
                  </a:lnTo>
                  <a:lnTo>
                    <a:pt x="298" y="757"/>
                  </a:lnTo>
                  <a:lnTo>
                    <a:pt x="305" y="763"/>
                  </a:lnTo>
                  <a:lnTo>
                    <a:pt x="310" y="787"/>
                  </a:lnTo>
                  <a:lnTo>
                    <a:pt x="315" y="784"/>
                  </a:lnTo>
                  <a:lnTo>
                    <a:pt x="320" y="796"/>
                  </a:lnTo>
                  <a:lnTo>
                    <a:pt x="325" y="802"/>
                  </a:lnTo>
                  <a:lnTo>
                    <a:pt x="332" y="777"/>
                  </a:lnTo>
                  <a:lnTo>
                    <a:pt x="337" y="759"/>
                  </a:lnTo>
                  <a:lnTo>
                    <a:pt x="342" y="697"/>
                  </a:lnTo>
                  <a:lnTo>
                    <a:pt x="347" y="645"/>
                  </a:lnTo>
                  <a:lnTo>
                    <a:pt x="354" y="574"/>
                  </a:lnTo>
                  <a:lnTo>
                    <a:pt x="359" y="526"/>
                  </a:lnTo>
                  <a:lnTo>
                    <a:pt x="364" y="482"/>
                  </a:lnTo>
                  <a:lnTo>
                    <a:pt x="369" y="471"/>
                  </a:lnTo>
                  <a:lnTo>
                    <a:pt x="375" y="471"/>
                  </a:lnTo>
                  <a:lnTo>
                    <a:pt x="381" y="504"/>
                  </a:lnTo>
                  <a:lnTo>
                    <a:pt x="386" y="544"/>
                  </a:lnTo>
                  <a:lnTo>
                    <a:pt x="391" y="594"/>
                  </a:lnTo>
                  <a:lnTo>
                    <a:pt x="397" y="658"/>
                  </a:lnTo>
                  <a:lnTo>
                    <a:pt x="402" y="692"/>
                  </a:lnTo>
                  <a:lnTo>
                    <a:pt x="408" y="746"/>
                  </a:lnTo>
                  <a:lnTo>
                    <a:pt x="413" y="752"/>
                  </a:lnTo>
                  <a:lnTo>
                    <a:pt x="418" y="787"/>
                  </a:lnTo>
                  <a:lnTo>
                    <a:pt x="424" y="771"/>
                  </a:lnTo>
                  <a:lnTo>
                    <a:pt x="429" y="786"/>
                  </a:lnTo>
                  <a:lnTo>
                    <a:pt x="435" y="769"/>
                  </a:lnTo>
                  <a:lnTo>
                    <a:pt x="440" y="762"/>
                  </a:lnTo>
                  <a:lnTo>
                    <a:pt x="446" y="766"/>
                  </a:lnTo>
                  <a:lnTo>
                    <a:pt x="451" y="749"/>
                  </a:lnTo>
                  <a:lnTo>
                    <a:pt x="456" y="769"/>
                  </a:lnTo>
                  <a:lnTo>
                    <a:pt x="462" y="756"/>
                  </a:lnTo>
                  <a:lnTo>
                    <a:pt x="468" y="762"/>
                  </a:lnTo>
                  <a:lnTo>
                    <a:pt x="473" y="745"/>
                  </a:lnTo>
                  <a:lnTo>
                    <a:pt x="478" y="736"/>
                  </a:lnTo>
                  <a:lnTo>
                    <a:pt x="484" y="727"/>
                  </a:lnTo>
                  <a:lnTo>
                    <a:pt x="490" y="718"/>
                  </a:lnTo>
                  <a:lnTo>
                    <a:pt x="495" y="715"/>
                  </a:lnTo>
                  <a:lnTo>
                    <a:pt x="500" y="717"/>
                  </a:lnTo>
                  <a:lnTo>
                    <a:pt x="505" y="724"/>
                  </a:lnTo>
                  <a:lnTo>
                    <a:pt x="512" y="726"/>
                  </a:lnTo>
                  <a:lnTo>
                    <a:pt x="517" y="734"/>
                  </a:lnTo>
                  <a:lnTo>
                    <a:pt x="522" y="736"/>
                  </a:lnTo>
                  <a:lnTo>
                    <a:pt x="527" y="735"/>
                  </a:lnTo>
                  <a:lnTo>
                    <a:pt x="532" y="738"/>
                  </a:lnTo>
                  <a:lnTo>
                    <a:pt x="539" y="738"/>
                  </a:lnTo>
                </a:path>
              </a:pathLst>
            </a:custGeom>
            <a:noFill/>
            <a:ln w="12600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72791694-17EB-7A4D-5DD9-7292DC80A1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71417" y="6525419"/>
              <a:ext cx="516160" cy="7938"/>
            </a:xfrm>
            <a:custGeom>
              <a:avLst/>
              <a:gdLst/>
              <a:ahLst/>
              <a:cxnLst>
                <a:cxn ang="0">
                  <a:pos x="5" y="91"/>
                </a:cxn>
                <a:cxn ang="0">
                  <a:pos x="15" y="112"/>
                </a:cxn>
                <a:cxn ang="0">
                  <a:pos x="27" y="131"/>
                </a:cxn>
                <a:cxn ang="0">
                  <a:pos x="37" y="126"/>
                </a:cxn>
                <a:cxn ang="0">
                  <a:pos x="48" y="100"/>
                </a:cxn>
                <a:cxn ang="0">
                  <a:pos x="59" y="64"/>
                </a:cxn>
                <a:cxn ang="0">
                  <a:pos x="69" y="57"/>
                </a:cxn>
                <a:cxn ang="0">
                  <a:pos x="81" y="82"/>
                </a:cxn>
                <a:cxn ang="0">
                  <a:pos x="91" y="120"/>
                </a:cxn>
                <a:cxn ang="0">
                  <a:pos x="103" y="137"/>
                </a:cxn>
                <a:cxn ang="0">
                  <a:pos x="113" y="126"/>
                </a:cxn>
                <a:cxn ang="0">
                  <a:pos x="124" y="94"/>
                </a:cxn>
                <a:cxn ang="0">
                  <a:pos x="135" y="64"/>
                </a:cxn>
                <a:cxn ang="0">
                  <a:pos x="146" y="55"/>
                </a:cxn>
                <a:cxn ang="0">
                  <a:pos x="157" y="76"/>
                </a:cxn>
                <a:cxn ang="0">
                  <a:pos x="168" y="113"/>
                </a:cxn>
                <a:cxn ang="0">
                  <a:pos x="178" y="124"/>
                </a:cxn>
                <a:cxn ang="0">
                  <a:pos x="190" y="87"/>
                </a:cxn>
                <a:cxn ang="0">
                  <a:pos x="200" y="42"/>
                </a:cxn>
                <a:cxn ang="0">
                  <a:pos x="212" y="50"/>
                </a:cxn>
                <a:cxn ang="0">
                  <a:pos x="222" y="94"/>
                </a:cxn>
                <a:cxn ang="0">
                  <a:pos x="234" y="115"/>
                </a:cxn>
                <a:cxn ang="0">
                  <a:pos x="244" y="93"/>
                </a:cxn>
                <a:cxn ang="0">
                  <a:pos x="254" y="72"/>
                </a:cxn>
                <a:cxn ang="0">
                  <a:pos x="266" y="79"/>
                </a:cxn>
                <a:cxn ang="0">
                  <a:pos x="276" y="102"/>
                </a:cxn>
                <a:cxn ang="0">
                  <a:pos x="288" y="126"/>
                </a:cxn>
                <a:cxn ang="0">
                  <a:pos x="298" y="134"/>
                </a:cxn>
                <a:cxn ang="0">
                  <a:pos x="309" y="120"/>
                </a:cxn>
                <a:cxn ang="0">
                  <a:pos x="320" y="82"/>
                </a:cxn>
                <a:cxn ang="0">
                  <a:pos x="331" y="37"/>
                </a:cxn>
                <a:cxn ang="0">
                  <a:pos x="342" y="26"/>
                </a:cxn>
                <a:cxn ang="0">
                  <a:pos x="352" y="64"/>
                </a:cxn>
                <a:cxn ang="0">
                  <a:pos x="364" y="121"/>
                </a:cxn>
                <a:cxn ang="0">
                  <a:pos x="374" y="131"/>
                </a:cxn>
                <a:cxn ang="0">
                  <a:pos x="385" y="93"/>
                </a:cxn>
                <a:cxn ang="0">
                  <a:pos x="396" y="50"/>
                </a:cxn>
                <a:cxn ang="0">
                  <a:pos x="407" y="53"/>
                </a:cxn>
                <a:cxn ang="0">
                  <a:pos x="418" y="94"/>
                </a:cxn>
                <a:cxn ang="0">
                  <a:pos x="429" y="141"/>
                </a:cxn>
                <a:cxn ang="0">
                  <a:pos x="439" y="146"/>
                </a:cxn>
                <a:cxn ang="0">
                  <a:pos x="451" y="110"/>
                </a:cxn>
                <a:cxn ang="0">
                  <a:pos x="461" y="64"/>
                </a:cxn>
                <a:cxn ang="0">
                  <a:pos x="473" y="61"/>
                </a:cxn>
                <a:cxn ang="0">
                  <a:pos x="483" y="75"/>
                </a:cxn>
                <a:cxn ang="0">
                  <a:pos x="495" y="74"/>
                </a:cxn>
                <a:cxn ang="0">
                  <a:pos x="505" y="37"/>
                </a:cxn>
                <a:cxn ang="0">
                  <a:pos x="515" y="1"/>
                </a:cxn>
                <a:cxn ang="0">
                  <a:pos x="527" y="17"/>
                </a:cxn>
                <a:cxn ang="0">
                  <a:pos x="537" y="94"/>
                </a:cxn>
              </a:cxnLst>
              <a:rect l="0" t="0" r="r" b="b"/>
              <a:pathLst>
                <a:path w="537" h="151">
                  <a:moveTo>
                    <a:pt x="0" y="86"/>
                  </a:moveTo>
                  <a:lnTo>
                    <a:pt x="5" y="91"/>
                  </a:lnTo>
                  <a:lnTo>
                    <a:pt x="10" y="100"/>
                  </a:lnTo>
                  <a:lnTo>
                    <a:pt x="15" y="112"/>
                  </a:lnTo>
                  <a:lnTo>
                    <a:pt x="20" y="122"/>
                  </a:lnTo>
                  <a:lnTo>
                    <a:pt x="27" y="131"/>
                  </a:lnTo>
                  <a:lnTo>
                    <a:pt x="32" y="130"/>
                  </a:lnTo>
                  <a:lnTo>
                    <a:pt x="37" y="126"/>
                  </a:lnTo>
                  <a:lnTo>
                    <a:pt x="42" y="117"/>
                  </a:lnTo>
                  <a:lnTo>
                    <a:pt x="48" y="100"/>
                  </a:lnTo>
                  <a:lnTo>
                    <a:pt x="54" y="83"/>
                  </a:lnTo>
                  <a:lnTo>
                    <a:pt x="59" y="64"/>
                  </a:lnTo>
                  <a:lnTo>
                    <a:pt x="64" y="55"/>
                  </a:lnTo>
                  <a:lnTo>
                    <a:pt x="69" y="57"/>
                  </a:lnTo>
                  <a:lnTo>
                    <a:pt x="76" y="62"/>
                  </a:lnTo>
                  <a:lnTo>
                    <a:pt x="81" y="82"/>
                  </a:lnTo>
                  <a:lnTo>
                    <a:pt x="86" y="100"/>
                  </a:lnTo>
                  <a:lnTo>
                    <a:pt x="91" y="120"/>
                  </a:lnTo>
                  <a:lnTo>
                    <a:pt x="97" y="131"/>
                  </a:lnTo>
                  <a:lnTo>
                    <a:pt x="103" y="137"/>
                  </a:lnTo>
                  <a:lnTo>
                    <a:pt x="108" y="135"/>
                  </a:lnTo>
                  <a:lnTo>
                    <a:pt x="113" y="126"/>
                  </a:lnTo>
                  <a:lnTo>
                    <a:pt x="119" y="115"/>
                  </a:lnTo>
                  <a:lnTo>
                    <a:pt x="124" y="94"/>
                  </a:lnTo>
                  <a:lnTo>
                    <a:pt x="130" y="78"/>
                  </a:lnTo>
                  <a:lnTo>
                    <a:pt x="135" y="64"/>
                  </a:lnTo>
                  <a:lnTo>
                    <a:pt x="141" y="50"/>
                  </a:lnTo>
                  <a:lnTo>
                    <a:pt x="146" y="55"/>
                  </a:lnTo>
                  <a:lnTo>
                    <a:pt x="151" y="63"/>
                  </a:lnTo>
                  <a:lnTo>
                    <a:pt x="157" y="76"/>
                  </a:lnTo>
                  <a:lnTo>
                    <a:pt x="163" y="102"/>
                  </a:lnTo>
                  <a:lnTo>
                    <a:pt x="168" y="113"/>
                  </a:lnTo>
                  <a:lnTo>
                    <a:pt x="173" y="125"/>
                  </a:lnTo>
                  <a:lnTo>
                    <a:pt x="178" y="124"/>
                  </a:lnTo>
                  <a:lnTo>
                    <a:pt x="184" y="104"/>
                  </a:lnTo>
                  <a:lnTo>
                    <a:pt x="190" y="87"/>
                  </a:lnTo>
                  <a:lnTo>
                    <a:pt x="195" y="59"/>
                  </a:lnTo>
                  <a:lnTo>
                    <a:pt x="200" y="42"/>
                  </a:lnTo>
                  <a:lnTo>
                    <a:pt x="206" y="43"/>
                  </a:lnTo>
                  <a:lnTo>
                    <a:pt x="212" y="50"/>
                  </a:lnTo>
                  <a:lnTo>
                    <a:pt x="217" y="75"/>
                  </a:lnTo>
                  <a:lnTo>
                    <a:pt x="222" y="94"/>
                  </a:lnTo>
                  <a:lnTo>
                    <a:pt x="227" y="111"/>
                  </a:lnTo>
                  <a:lnTo>
                    <a:pt x="234" y="115"/>
                  </a:lnTo>
                  <a:lnTo>
                    <a:pt x="239" y="104"/>
                  </a:lnTo>
                  <a:lnTo>
                    <a:pt x="244" y="93"/>
                  </a:lnTo>
                  <a:lnTo>
                    <a:pt x="249" y="75"/>
                  </a:lnTo>
                  <a:lnTo>
                    <a:pt x="254" y="72"/>
                  </a:lnTo>
                  <a:lnTo>
                    <a:pt x="261" y="75"/>
                  </a:lnTo>
                  <a:lnTo>
                    <a:pt x="266" y="79"/>
                  </a:lnTo>
                  <a:lnTo>
                    <a:pt x="271" y="97"/>
                  </a:lnTo>
                  <a:lnTo>
                    <a:pt x="276" y="102"/>
                  </a:lnTo>
                  <a:lnTo>
                    <a:pt x="281" y="114"/>
                  </a:lnTo>
                  <a:lnTo>
                    <a:pt x="288" y="126"/>
                  </a:lnTo>
                  <a:lnTo>
                    <a:pt x="293" y="125"/>
                  </a:lnTo>
                  <a:lnTo>
                    <a:pt x="298" y="134"/>
                  </a:lnTo>
                  <a:lnTo>
                    <a:pt x="303" y="130"/>
                  </a:lnTo>
                  <a:lnTo>
                    <a:pt x="309" y="120"/>
                  </a:lnTo>
                  <a:lnTo>
                    <a:pt x="315" y="110"/>
                  </a:lnTo>
                  <a:lnTo>
                    <a:pt x="320" y="82"/>
                  </a:lnTo>
                  <a:lnTo>
                    <a:pt x="325" y="58"/>
                  </a:lnTo>
                  <a:lnTo>
                    <a:pt x="331" y="37"/>
                  </a:lnTo>
                  <a:lnTo>
                    <a:pt x="337" y="23"/>
                  </a:lnTo>
                  <a:lnTo>
                    <a:pt x="342" y="26"/>
                  </a:lnTo>
                  <a:lnTo>
                    <a:pt x="347" y="43"/>
                  </a:lnTo>
                  <a:lnTo>
                    <a:pt x="352" y="64"/>
                  </a:lnTo>
                  <a:lnTo>
                    <a:pt x="358" y="93"/>
                  </a:lnTo>
                  <a:lnTo>
                    <a:pt x="364" y="121"/>
                  </a:lnTo>
                  <a:lnTo>
                    <a:pt x="369" y="131"/>
                  </a:lnTo>
                  <a:lnTo>
                    <a:pt x="374" y="131"/>
                  </a:lnTo>
                  <a:lnTo>
                    <a:pt x="380" y="112"/>
                  </a:lnTo>
                  <a:lnTo>
                    <a:pt x="385" y="93"/>
                  </a:lnTo>
                  <a:lnTo>
                    <a:pt x="391" y="68"/>
                  </a:lnTo>
                  <a:lnTo>
                    <a:pt x="396" y="50"/>
                  </a:lnTo>
                  <a:lnTo>
                    <a:pt x="402" y="44"/>
                  </a:lnTo>
                  <a:lnTo>
                    <a:pt x="407" y="53"/>
                  </a:lnTo>
                  <a:lnTo>
                    <a:pt x="412" y="72"/>
                  </a:lnTo>
                  <a:lnTo>
                    <a:pt x="418" y="94"/>
                  </a:lnTo>
                  <a:lnTo>
                    <a:pt x="424" y="122"/>
                  </a:lnTo>
                  <a:lnTo>
                    <a:pt x="429" y="141"/>
                  </a:lnTo>
                  <a:lnTo>
                    <a:pt x="434" y="151"/>
                  </a:lnTo>
                  <a:lnTo>
                    <a:pt x="439" y="146"/>
                  </a:lnTo>
                  <a:lnTo>
                    <a:pt x="446" y="131"/>
                  </a:lnTo>
                  <a:lnTo>
                    <a:pt x="451" y="110"/>
                  </a:lnTo>
                  <a:lnTo>
                    <a:pt x="456" y="85"/>
                  </a:lnTo>
                  <a:lnTo>
                    <a:pt x="461" y="64"/>
                  </a:lnTo>
                  <a:lnTo>
                    <a:pt x="468" y="56"/>
                  </a:lnTo>
                  <a:lnTo>
                    <a:pt x="473" y="61"/>
                  </a:lnTo>
                  <a:lnTo>
                    <a:pt x="478" y="64"/>
                  </a:lnTo>
                  <a:lnTo>
                    <a:pt x="483" y="75"/>
                  </a:lnTo>
                  <a:lnTo>
                    <a:pt x="488" y="76"/>
                  </a:lnTo>
                  <a:lnTo>
                    <a:pt x="495" y="74"/>
                  </a:lnTo>
                  <a:lnTo>
                    <a:pt x="500" y="57"/>
                  </a:lnTo>
                  <a:lnTo>
                    <a:pt x="505" y="37"/>
                  </a:lnTo>
                  <a:lnTo>
                    <a:pt x="510" y="18"/>
                  </a:lnTo>
                  <a:lnTo>
                    <a:pt x="515" y="1"/>
                  </a:lnTo>
                  <a:lnTo>
                    <a:pt x="522" y="0"/>
                  </a:lnTo>
                  <a:lnTo>
                    <a:pt x="527" y="17"/>
                  </a:lnTo>
                  <a:lnTo>
                    <a:pt x="532" y="52"/>
                  </a:lnTo>
                  <a:lnTo>
                    <a:pt x="537" y="94"/>
                  </a:lnTo>
                </a:path>
              </a:pathLst>
            </a:custGeom>
            <a:noFill/>
            <a:ln w="12600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CF6C502C-BC79-3B2B-8F16-12E1C1A2BB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7577" y="6520656"/>
              <a:ext cx="516160" cy="26988"/>
            </a:xfrm>
            <a:custGeom>
              <a:avLst/>
              <a:gdLst/>
              <a:ahLst/>
              <a:cxnLst>
                <a:cxn ang="0">
                  <a:pos x="5" y="214"/>
                </a:cxn>
                <a:cxn ang="0">
                  <a:pos x="17" y="226"/>
                </a:cxn>
                <a:cxn ang="0">
                  <a:pos x="27" y="169"/>
                </a:cxn>
                <a:cxn ang="0">
                  <a:pos x="39" y="134"/>
                </a:cxn>
                <a:cxn ang="0">
                  <a:pos x="49" y="169"/>
                </a:cxn>
                <a:cxn ang="0">
                  <a:pos x="61" y="218"/>
                </a:cxn>
                <a:cxn ang="0">
                  <a:pos x="71" y="215"/>
                </a:cxn>
                <a:cxn ang="0">
                  <a:pos x="82" y="199"/>
                </a:cxn>
                <a:cxn ang="0">
                  <a:pos x="93" y="234"/>
                </a:cxn>
                <a:cxn ang="0">
                  <a:pos x="104" y="272"/>
                </a:cxn>
                <a:cxn ang="0">
                  <a:pos x="115" y="219"/>
                </a:cxn>
                <a:cxn ang="0">
                  <a:pos x="126" y="110"/>
                </a:cxn>
                <a:cxn ang="0">
                  <a:pos x="136" y="68"/>
                </a:cxn>
                <a:cxn ang="0">
                  <a:pos x="148" y="107"/>
                </a:cxn>
                <a:cxn ang="0">
                  <a:pos x="158" y="172"/>
                </a:cxn>
                <a:cxn ang="0">
                  <a:pos x="170" y="184"/>
                </a:cxn>
                <a:cxn ang="0">
                  <a:pos x="180" y="149"/>
                </a:cxn>
                <a:cxn ang="0">
                  <a:pos x="192" y="136"/>
                </a:cxn>
                <a:cxn ang="0">
                  <a:pos x="202" y="164"/>
                </a:cxn>
                <a:cxn ang="0">
                  <a:pos x="212" y="206"/>
                </a:cxn>
                <a:cxn ang="0">
                  <a:pos x="224" y="196"/>
                </a:cxn>
                <a:cxn ang="0">
                  <a:pos x="234" y="138"/>
                </a:cxn>
                <a:cxn ang="0">
                  <a:pos x="246" y="120"/>
                </a:cxn>
                <a:cxn ang="0">
                  <a:pos x="256" y="178"/>
                </a:cxn>
                <a:cxn ang="0">
                  <a:pos x="267" y="224"/>
                </a:cxn>
                <a:cxn ang="0">
                  <a:pos x="278" y="182"/>
                </a:cxn>
                <a:cxn ang="0">
                  <a:pos x="288" y="110"/>
                </a:cxn>
                <a:cxn ang="0">
                  <a:pos x="300" y="105"/>
                </a:cxn>
                <a:cxn ang="0">
                  <a:pos x="310" y="153"/>
                </a:cxn>
                <a:cxn ang="0">
                  <a:pos x="322" y="190"/>
                </a:cxn>
                <a:cxn ang="0">
                  <a:pos x="332" y="215"/>
                </a:cxn>
                <a:cxn ang="0">
                  <a:pos x="343" y="223"/>
                </a:cxn>
                <a:cxn ang="0">
                  <a:pos x="354" y="177"/>
                </a:cxn>
                <a:cxn ang="0">
                  <a:pos x="365" y="71"/>
                </a:cxn>
                <a:cxn ang="0">
                  <a:pos x="376" y="0"/>
                </a:cxn>
                <a:cxn ang="0">
                  <a:pos x="387" y="67"/>
                </a:cxn>
                <a:cxn ang="0">
                  <a:pos x="397" y="222"/>
                </a:cxn>
                <a:cxn ang="0">
                  <a:pos x="409" y="324"/>
                </a:cxn>
                <a:cxn ang="0">
                  <a:pos x="419" y="302"/>
                </a:cxn>
                <a:cxn ang="0">
                  <a:pos x="431" y="208"/>
                </a:cxn>
                <a:cxn ang="0">
                  <a:pos x="441" y="124"/>
                </a:cxn>
                <a:cxn ang="0">
                  <a:pos x="451" y="110"/>
                </a:cxn>
                <a:cxn ang="0">
                  <a:pos x="463" y="153"/>
                </a:cxn>
                <a:cxn ang="0">
                  <a:pos x="473" y="173"/>
                </a:cxn>
                <a:cxn ang="0">
                  <a:pos x="485" y="105"/>
                </a:cxn>
                <a:cxn ang="0">
                  <a:pos x="495" y="15"/>
                </a:cxn>
                <a:cxn ang="0">
                  <a:pos x="507" y="68"/>
                </a:cxn>
                <a:cxn ang="0">
                  <a:pos x="517" y="283"/>
                </a:cxn>
                <a:cxn ang="0">
                  <a:pos x="528" y="437"/>
                </a:cxn>
                <a:cxn ang="0">
                  <a:pos x="539" y="323"/>
                </a:cxn>
              </a:cxnLst>
              <a:rect l="0" t="0" r="r" b="b"/>
              <a:pathLst>
                <a:path w="539" h="437">
                  <a:moveTo>
                    <a:pt x="0" y="176"/>
                  </a:moveTo>
                  <a:lnTo>
                    <a:pt x="5" y="214"/>
                  </a:lnTo>
                  <a:lnTo>
                    <a:pt x="12" y="231"/>
                  </a:lnTo>
                  <a:lnTo>
                    <a:pt x="17" y="226"/>
                  </a:lnTo>
                  <a:lnTo>
                    <a:pt x="22" y="203"/>
                  </a:lnTo>
                  <a:lnTo>
                    <a:pt x="27" y="169"/>
                  </a:lnTo>
                  <a:lnTo>
                    <a:pt x="33" y="147"/>
                  </a:lnTo>
                  <a:lnTo>
                    <a:pt x="39" y="134"/>
                  </a:lnTo>
                  <a:lnTo>
                    <a:pt x="44" y="143"/>
                  </a:lnTo>
                  <a:lnTo>
                    <a:pt x="49" y="169"/>
                  </a:lnTo>
                  <a:lnTo>
                    <a:pt x="55" y="196"/>
                  </a:lnTo>
                  <a:lnTo>
                    <a:pt x="61" y="218"/>
                  </a:lnTo>
                  <a:lnTo>
                    <a:pt x="66" y="225"/>
                  </a:lnTo>
                  <a:lnTo>
                    <a:pt x="71" y="215"/>
                  </a:lnTo>
                  <a:lnTo>
                    <a:pt x="77" y="202"/>
                  </a:lnTo>
                  <a:lnTo>
                    <a:pt x="82" y="199"/>
                  </a:lnTo>
                  <a:lnTo>
                    <a:pt x="88" y="207"/>
                  </a:lnTo>
                  <a:lnTo>
                    <a:pt x="93" y="234"/>
                  </a:lnTo>
                  <a:lnTo>
                    <a:pt x="99" y="259"/>
                  </a:lnTo>
                  <a:lnTo>
                    <a:pt x="104" y="272"/>
                  </a:lnTo>
                  <a:lnTo>
                    <a:pt x="109" y="260"/>
                  </a:lnTo>
                  <a:lnTo>
                    <a:pt x="115" y="219"/>
                  </a:lnTo>
                  <a:lnTo>
                    <a:pt x="120" y="161"/>
                  </a:lnTo>
                  <a:lnTo>
                    <a:pt x="126" y="110"/>
                  </a:lnTo>
                  <a:lnTo>
                    <a:pt x="131" y="75"/>
                  </a:lnTo>
                  <a:lnTo>
                    <a:pt x="136" y="68"/>
                  </a:lnTo>
                  <a:lnTo>
                    <a:pt x="142" y="80"/>
                  </a:lnTo>
                  <a:lnTo>
                    <a:pt x="148" y="107"/>
                  </a:lnTo>
                  <a:lnTo>
                    <a:pt x="153" y="144"/>
                  </a:lnTo>
                  <a:lnTo>
                    <a:pt x="158" y="172"/>
                  </a:lnTo>
                  <a:lnTo>
                    <a:pt x="163" y="186"/>
                  </a:lnTo>
                  <a:lnTo>
                    <a:pt x="170" y="184"/>
                  </a:lnTo>
                  <a:lnTo>
                    <a:pt x="175" y="169"/>
                  </a:lnTo>
                  <a:lnTo>
                    <a:pt x="180" y="149"/>
                  </a:lnTo>
                  <a:lnTo>
                    <a:pt x="185" y="137"/>
                  </a:lnTo>
                  <a:lnTo>
                    <a:pt x="192" y="136"/>
                  </a:lnTo>
                  <a:lnTo>
                    <a:pt x="197" y="143"/>
                  </a:lnTo>
                  <a:lnTo>
                    <a:pt x="202" y="164"/>
                  </a:lnTo>
                  <a:lnTo>
                    <a:pt x="207" y="189"/>
                  </a:lnTo>
                  <a:lnTo>
                    <a:pt x="212" y="206"/>
                  </a:lnTo>
                  <a:lnTo>
                    <a:pt x="219" y="212"/>
                  </a:lnTo>
                  <a:lnTo>
                    <a:pt x="224" y="196"/>
                  </a:lnTo>
                  <a:lnTo>
                    <a:pt x="229" y="168"/>
                  </a:lnTo>
                  <a:lnTo>
                    <a:pt x="234" y="138"/>
                  </a:lnTo>
                  <a:lnTo>
                    <a:pt x="239" y="117"/>
                  </a:lnTo>
                  <a:lnTo>
                    <a:pt x="246" y="120"/>
                  </a:lnTo>
                  <a:lnTo>
                    <a:pt x="251" y="144"/>
                  </a:lnTo>
                  <a:lnTo>
                    <a:pt x="256" y="178"/>
                  </a:lnTo>
                  <a:lnTo>
                    <a:pt x="261" y="213"/>
                  </a:lnTo>
                  <a:lnTo>
                    <a:pt x="267" y="224"/>
                  </a:lnTo>
                  <a:lnTo>
                    <a:pt x="273" y="214"/>
                  </a:lnTo>
                  <a:lnTo>
                    <a:pt x="278" y="182"/>
                  </a:lnTo>
                  <a:lnTo>
                    <a:pt x="283" y="144"/>
                  </a:lnTo>
                  <a:lnTo>
                    <a:pt x="288" y="110"/>
                  </a:lnTo>
                  <a:lnTo>
                    <a:pt x="294" y="97"/>
                  </a:lnTo>
                  <a:lnTo>
                    <a:pt x="300" y="105"/>
                  </a:lnTo>
                  <a:lnTo>
                    <a:pt x="305" y="127"/>
                  </a:lnTo>
                  <a:lnTo>
                    <a:pt x="310" y="153"/>
                  </a:lnTo>
                  <a:lnTo>
                    <a:pt x="316" y="176"/>
                  </a:lnTo>
                  <a:lnTo>
                    <a:pt x="322" y="190"/>
                  </a:lnTo>
                  <a:lnTo>
                    <a:pt x="327" y="206"/>
                  </a:lnTo>
                  <a:lnTo>
                    <a:pt x="332" y="215"/>
                  </a:lnTo>
                  <a:lnTo>
                    <a:pt x="338" y="223"/>
                  </a:lnTo>
                  <a:lnTo>
                    <a:pt x="343" y="223"/>
                  </a:lnTo>
                  <a:lnTo>
                    <a:pt x="349" y="208"/>
                  </a:lnTo>
                  <a:lnTo>
                    <a:pt x="354" y="177"/>
                  </a:lnTo>
                  <a:lnTo>
                    <a:pt x="360" y="128"/>
                  </a:lnTo>
                  <a:lnTo>
                    <a:pt x="365" y="71"/>
                  </a:lnTo>
                  <a:lnTo>
                    <a:pt x="370" y="22"/>
                  </a:lnTo>
                  <a:lnTo>
                    <a:pt x="376" y="0"/>
                  </a:lnTo>
                  <a:lnTo>
                    <a:pt x="382" y="15"/>
                  </a:lnTo>
                  <a:lnTo>
                    <a:pt x="387" y="67"/>
                  </a:lnTo>
                  <a:lnTo>
                    <a:pt x="392" y="141"/>
                  </a:lnTo>
                  <a:lnTo>
                    <a:pt x="397" y="222"/>
                  </a:lnTo>
                  <a:lnTo>
                    <a:pt x="403" y="288"/>
                  </a:lnTo>
                  <a:lnTo>
                    <a:pt x="409" y="324"/>
                  </a:lnTo>
                  <a:lnTo>
                    <a:pt x="414" y="329"/>
                  </a:lnTo>
                  <a:lnTo>
                    <a:pt x="419" y="302"/>
                  </a:lnTo>
                  <a:lnTo>
                    <a:pt x="424" y="260"/>
                  </a:lnTo>
                  <a:lnTo>
                    <a:pt x="431" y="208"/>
                  </a:lnTo>
                  <a:lnTo>
                    <a:pt x="436" y="161"/>
                  </a:lnTo>
                  <a:lnTo>
                    <a:pt x="441" y="124"/>
                  </a:lnTo>
                  <a:lnTo>
                    <a:pt x="446" y="107"/>
                  </a:lnTo>
                  <a:lnTo>
                    <a:pt x="451" y="110"/>
                  </a:lnTo>
                  <a:lnTo>
                    <a:pt x="458" y="128"/>
                  </a:lnTo>
                  <a:lnTo>
                    <a:pt x="463" y="153"/>
                  </a:lnTo>
                  <a:lnTo>
                    <a:pt x="468" y="172"/>
                  </a:lnTo>
                  <a:lnTo>
                    <a:pt x="473" y="173"/>
                  </a:lnTo>
                  <a:lnTo>
                    <a:pt x="480" y="148"/>
                  </a:lnTo>
                  <a:lnTo>
                    <a:pt x="485" y="105"/>
                  </a:lnTo>
                  <a:lnTo>
                    <a:pt x="490" y="51"/>
                  </a:lnTo>
                  <a:lnTo>
                    <a:pt x="495" y="15"/>
                  </a:lnTo>
                  <a:lnTo>
                    <a:pt x="500" y="15"/>
                  </a:lnTo>
                  <a:lnTo>
                    <a:pt x="507" y="68"/>
                  </a:lnTo>
                  <a:lnTo>
                    <a:pt x="512" y="164"/>
                  </a:lnTo>
                  <a:lnTo>
                    <a:pt x="517" y="283"/>
                  </a:lnTo>
                  <a:lnTo>
                    <a:pt x="522" y="388"/>
                  </a:lnTo>
                  <a:lnTo>
                    <a:pt x="528" y="437"/>
                  </a:lnTo>
                  <a:lnTo>
                    <a:pt x="534" y="416"/>
                  </a:lnTo>
                  <a:lnTo>
                    <a:pt x="539" y="323"/>
                  </a:lnTo>
                </a:path>
              </a:pathLst>
            </a:custGeom>
            <a:noFill/>
            <a:ln w="12600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D6693FFE-9E4E-AAFD-942B-B5398AB370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03737" y="6512719"/>
              <a:ext cx="516160" cy="33338"/>
            </a:xfrm>
            <a:custGeom>
              <a:avLst/>
              <a:gdLst/>
              <a:ahLst/>
              <a:cxnLst>
                <a:cxn ang="0">
                  <a:pos x="5" y="305"/>
                </a:cxn>
                <a:cxn ang="0">
                  <a:pos x="16" y="56"/>
                </a:cxn>
                <a:cxn ang="0">
                  <a:pos x="27" y="7"/>
                </a:cxn>
                <a:cxn ang="0">
                  <a:pos x="38" y="171"/>
                </a:cxn>
                <a:cxn ang="0">
                  <a:pos x="49" y="397"/>
                </a:cxn>
                <a:cxn ang="0">
                  <a:pos x="60" y="534"/>
                </a:cxn>
                <a:cxn ang="0">
                  <a:pos x="71" y="497"/>
                </a:cxn>
                <a:cxn ang="0">
                  <a:pos x="82" y="299"/>
                </a:cxn>
                <a:cxn ang="0">
                  <a:pos x="92" y="85"/>
                </a:cxn>
                <a:cxn ang="0">
                  <a:pos x="104" y="22"/>
                </a:cxn>
                <a:cxn ang="0">
                  <a:pos x="114" y="154"/>
                </a:cxn>
                <a:cxn ang="0">
                  <a:pos x="126" y="333"/>
                </a:cxn>
                <a:cxn ang="0">
                  <a:pos x="136" y="400"/>
                </a:cxn>
                <a:cxn ang="0">
                  <a:pos x="146" y="363"/>
                </a:cxn>
                <a:cxn ang="0">
                  <a:pos x="158" y="313"/>
                </a:cxn>
                <a:cxn ang="0">
                  <a:pos x="168" y="279"/>
                </a:cxn>
                <a:cxn ang="0">
                  <a:pos x="180" y="225"/>
                </a:cxn>
                <a:cxn ang="0">
                  <a:pos x="190" y="183"/>
                </a:cxn>
                <a:cxn ang="0">
                  <a:pos x="202" y="250"/>
                </a:cxn>
                <a:cxn ang="0">
                  <a:pos x="212" y="389"/>
                </a:cxn>
                <a:cxn ang="0">
                  <a:pos x="222" y="418"/>
                </a:cxn>
                <a:cxn ang="0">
                  <a:pos x="234" y="252"/>
                </a:cxn>
                <a:cxn ang="0">
                  <a:pos x="244" y="62"/>
                </a:cxn>
                <a:cxn ang="0">
                  <a:pos x="256" y="71"/>
                </a:cxn>
                <a:cxn ang="0">
                  <a:pos x="266" y="268"/>
                </a:cxn>
                <a:cxn ang="0">
                  <a:pos x="277" y="420"/>
                </a:cxn>
                <a:cxn ang="0">
                  <a:pos x="288" y="386"/>
                </a:cxn>
                <a:cxn ang="0">
                  <a:pos x="299" y="273"/>
                </a:cxn>
                <a:cxn ang="0">
                  <a:pos x="310" y="234"/>
                </a:cxn>
                <a:cxn ang="0">
                  <a:pos x="321" y="274"/>
                </a:cxn>
                <a:cxn ang="0">
                  <a:pos x="332" y="339"/>
                </a:cxn>
                <a:cxn ang="0">
                  <a:pos x="343" y="382"/>
                </a:cxn>
                <a:cxn ang="0">
                  <a:pos x="353" y="386"/>
                </a:cxn>
                <a:cxn ang="0">
                  <a:pos x="365" y="322"/>
                </a:cxn>
                <a:cxn ang="0">
                  <a:pos x="375" y="174"/>
                </a:cxn>
                <a:cxn ang="0">
                  <a:pos x="387" y="24"/>
                </a:cxn>
                <a:cxn ang="0">
                  <a:pos x="397" y="40"/>
                </a:cxn>
                <a:cxn ang="0">
                  <a:pos x="407" y="249"/>
                </a:cxn>
                <a:cxn ang="0">
                  <a:pos x="419" y="462"/>
                </a:cxn>
                <a:cxn ang="0">
                  <a:pos x="429" y="486"/>
                </a:cxn>
                <a:cxn ang="0">
                  <a:pos x="441" y="343"/>
                </a:cxn>
                <a:cxn ang="0">
                  <a:pos x="451" y="234"/>
                </a:cxn>
                <a:cxn ang="0">
                  <a:pos x="463" y="269"/>
                </a:cxn>
                <a:cxn ang="0">
                  <a:pos x="473" y="324"/>
                </a:cxn>
                <a:cxn ang="0">
                  <a:pos x="484" y="258"/>
                </a:cxn>
                <a:cxn ang="0">
                  <a:pos x="495" y="130"/>
                </a:cxn>
                <a:cxn ang="0">
                  <a:pos x="505" y="116"/>
                </a:cxn>
                <a:cxn ang="0">
                  <a:pos x="517" y="234"/>
                </a:cxn>
                <a:cxn ang="0">
                  <a:pos x="527" y="363"/>
                </a:cxn>
                <a:cxn ang="0">
                  <a:pos x="538" y="404"/>
                </a:cxn>
              </a:cxnLst>
              <a:rect l="0" t="0" r="r" b="b"/>
              <a:pathLst>
                <a:path w="538" h="541">
                  <a:moveTo>
                    <a:pt x="0" y="438"/>
                  </a:moveTo>
                  <a:lnTo>
                    <a:pt x="5" y="305"/>
                  </a:lnTo>
                  <a:lnTo>
                    <a:pt x="11" y="166"/>
                  </a:lnTo>
                  <a:lnTo>
                    <a:pt x="16" y="56"/>
                  </a:lnTo>
                  <a:lnTo>
                    <a:pt x="22" y="0"/>
                  </a:lnTo>
                  <a:lnTo>
                    <a:pt x="27" y="7"/>
                  </a:lnTo>
                  <a:lnTo>
                    <a:pt x="32" y="70"/>
                  </a:lnTo>
                  <a:lnTo>
                    <a:pt x="38" y="171"/>
                  </a:lnTo>
                  <a:lnTo>
                    <a:pt x="43" y="289"/>
                  </a:lnTo>
                  <a:lnTo>
                    <a:pt x="49" y="397"/>
                  </a:lnTo>
                  <a:lnTo>
                    <a:pt x="54" y="485"/>
                  </a:lnTo>
                  <a:lnTo>
                    <a:pt x="60" y="534"/>
                  </a:lnTo>
                  <a:lnTo>
                    <a:pt x="65" y="541"/>
                  </a:lnTo>
                  <a:lnTo>
                    <a:pt x="71" y="497"/>
                  </a:lnTo>
                  <a:lnTo>
                    <a:pt x="76" y="411"/>
                  </a:lnTo>
                  <a:lnTo>
                    <a:pt x="82" y="299"/>
                  </a:lnTo>
                  <a:lnTo>
                    <a:pt x="87" y="183"/>
                  </a:lnTo>
                  <a:lnTo>
                    <a:pt x="92" y="85"/>
                  </a:lnTo>
                  <a:lnTo>
                    <a:pt x="98" y="28"/>
                  </a:lnTo>
                  <a:lnTo>
                    <a:pt x="104" y="22"/>
                  </a:lnTo>
                  <a:lnTo>
                    <a:pt x="109" y="69"/>
                  </a:lnTo>
                  <a:lnTo>
                    <a:pt x="114" y="154"/>
                  </a:lnTo>
                  <a:lnTo>
                    <a:pt x="119" y="250"/>
                  </a:lnTo>
                  <a:lnTo>
                    <a:pt x="126" y="333"/>
                  </a:lnTo>
                  <a:lnTo>
                    <a:pt x="131" y="384"/>
                  </a:lnTo>
                  <a:lnTo>
                    <a:pt x="136" y="400"/>
                  </a:lnTo>
                  <a:lnTo>
                    <a:pt x="141" y="389"/>
                  </a:lnTo>
                  <a:lnTo>
                    <a:pt x="146" y="363"/>
                  </a:lnTo>
                  <a:lnTo>
                    <a:pt x="153" y="338"/>
                  </a:lnTo>
                  <a:lnTo>
                    <a:pt x="158" y="313"/>
                  </a:lnTo>
                  <a:lnTo>
                    <a:pt x="163" y="297"/>
                  </a:lnTo>
                  <a:lnTo>
                    <a:pt x="168" y="279"/>
                  </a:lnTo>
                  <a:lnTo>
                    <a:pt x="173" y="255"/>
                  </a:lnTo>
                  <a:lnTo>
                    <a:pt x="180" y="225"/>
                  </a:lnTo>
                  <a:lnTo>
                    <a:pt x="185" y="196"/>
                  </a:lnTo>
                  <a:lnTo>
                    <a:pt x="190" y="183"/>
                  </a:lnTo>
                  <a:lnTo>
                    <a:pt x="195" y="200"/>
                  </a:lnTo>
                  <a:lnTo>
                    <a:pt x="202" y="250"/>
                  </a:lnTo>
                  <a:lnTo>
                    <a:pt x="207" y="321"/>
                  </a:lnTo>
                  <a:lnTo>
                    <a:pt x="212" y="389"/>
                  </a:lnTo>
                  <a:lnTo>
                    <a:pt x="217" y="429"/>
                  </a:lnTo>
                  <a:lnTo>
                    <a:pt x="222" y="418"/>
                  </a:lnTo>
                  <a:lnTo>
                    <a:pt x="229" y="353"/>
                  </a:lnTo>
                  <a:lnTo>
                    <a:pt x="234" y="252"/>
                  </a:lnTo>
                  <a:lnTo>
                    <a:pt x="239" y="142"/>
                  </a:lnTo>
                  <a:lnTo>
                    <a:pt x="244" y="62"/>
                  </a:lnTo>
                  <a:lnTo>
                    <a:pt x="250" y="36"/>
                  </a:lnTo>
                  <a:lnTo>
                    <a:pt x="256" y="71"/>
                  </a:lnTo>
                  <a:lnTo>
                    <a:pt x="261" y="159"/>
                  </a:lnTo>
                  <a:lnTo>
                    <a:pt x="266" y="268"/>
                  </a:lnTo>
                  <a:lnTo>
                    <a:pt x="272" y="365"/>
                  </a:lnTo>
                  <a:lnTo>
                    <a:pt x="277" y="420"/>
                  </a:lnTo>
                  <a:lnTo>
                    <a:pt x="283" y="425"/>
                  </a:lnTo>
                  <a:lnTo>
                    <a:pt x="288" y="386"/>
                  </a:lnTo>
                  <a:lnTo>
                    <a:pt x="294" y="327"/>
                  </a:lnTo>
                  <a:lnTo>
                    <a:pt x="299" y="273"/>
                  </a:lnTo>
                  <a:lnTo>
                    <a:pt x="304" y="241"/>
                  </a:lnTo>
                  <a:lnTo>
                    <a:pt x="310" y="234"/>
                  </a:lnTo>
                  <a:lnTo>
                    <a:pt x="316" y="247"/>
                  </a:lnTo>
                  <a:lnTo>
                    <a:pt x="321" y="274"/>
                  </a:lnTo>
                  <a:lnTo>
                    <a:pt x="326" y="308"/>
                  </a:lnTo>
                  <a:lnTo>
                    <a:pt x="332" y="339"/>
                  </a:lnTo>
                  <a:lnTo>
                    <a:pt x="337" y="365"/>
                  </a:lnTo>
                  <a:lnTo>
                    <a:pt x="343" y="382"/>
                  </a:lnTo>
                  <a:lnTo>
                    <a:pt x="348" y="389"/>
                  </a:lnTo>
                  <a:lnTo>
                    <a:pt x="353" y="386"/>
                  </a:lnTo>
                  <a:lnTo>
                    <a:pt x="359" y="363"/>
                  </a:lnTo>
                  <a:lnTo>
                    <a:pt x="365" y="322"/>
                  </a:lnTo>
                  <a:lnTo>
                    <a:pt x="370" y="256"/>
                  </a:lnTo>
                  <a:lnTo>
                    <a:pt x="375" y="174"/>
                  </a:lnTo>
                  <a:lnTo>
                    <a:pt x="380" y="89"/>
                  </a:lnTo>
                  <a:lnTo>
                    <a:pt x="387" y="24"/>
                  </a:lnTo>
                  <a:lnTo>
                    <a:pt x="392" y="3"/>
                  </a:lnTo>
                  <a:lnTo>
                    <a:pt x="397" y="40"/>
                  </a:lnTo>
                  <a:lnTo>
                    <a:pt x="402" y="127"/>
                  </a:lnTo>
                  <a:lnTo>
                    <a:pt x="407" y="249"/>
                  </a:lnTo>
                  <a:lnTo>
                    <a:pt x="414" y="370"/>
                  </a:lnTo>
                  <a:lnTo>
                    <a:pt x="419" y="462"/>
                  </a:lnTo>
                  <a:lnTo>
                    <a:pt x="424" y="503"/>
                  </a:lnTo>
                  <a:lnTo>
                    <a:pt x="429" y="486"/>
                  </a:lnTo>
                  <a:lnTo>
                    <a:pt x="434" y="424"/>
                  </a:lnTo>
                  <a:lnTo>
                    <a:pt x="441" y="343"/>
                  </a:lnTo>
                  <a:lnTo>
                    <a:pt x="446" y="272"/>
                  </a:lnTo>
                  <a:lnTo>
                    <a:pt x="451" y="234"/>
                  </a:lnTo>
                  <a:lnTo>
                    <a:pt x="456" y="236"/>
                  </a:lnTo>
                  <a:lnTo>
                    <a:pt x="463" y="269"/>
                  </a:lnTo>
                  <a:lnTo>
                    <a:pt x="468" y="307"/>
                  </a:lnTo>
                  <a:lnTo>
                    <a:pt x="473" y="324"/>
                  </a:lnTo>
                  <a:lnTo>
                    <a:pt x="478" y="307"/>
                  </a:lnTo>
                  <a:lnTo>
                    <a:pt x="484" y="258"/>
                  </a:lnTo>
                  <a:lnTo>
                    <a:pt x="490" y="190"/>
                  </a:lnTo>
                  <a:lnTo>
                    <a:pt x="495" y="130"/>
                  </a:lnTo>
                  <a:lnTo>
                    <a:pt x="500" y="103"/>
                  </a:lnTo>
                  <a:lnTo>
                    <a:pt x="505" y="116"/>
                  </a:lnTo>
                  <a:lnTo>
                    <a:pt x="511" y="164"/>
                  </a:lnTo>
                  <a:lnTo>
                    <a:pt x="517" y="234"/>
                  </a:lnTo>
                  <a:lnTo>
                    <a:pt x="522" y="304"/>
                  </a:lnTo>
                  <a:lnTo>
                    <a:pt x="527" y="363"/>
                  </a:lnTo>
                  <a:lnTo>
                    <a:pt x="533" y="397"/>
                  </a:lnTo>
                  <a:lnTo>
                    <a:pt x="538" y="404"/>
                  </a:lnTo>
                </a:path>
              </a:pathLst>
            </a:custGeom>
            <a:noFill/>
            <a:ln w="12600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0C8AF248-EF05-91F2-85B0-01CDCBAE7C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19897" y="6519069"/>
              <a:ext cx="516160" cy="25400"/>
            </a:xfrm>
            <a:custGeom>
              <a:avLst/>
              <a:gdLst/>
              <a:ahLst/>
              <a:cxnLst>
                <a:cxn ang="0">
                  <a:pos x="6" y="298"/>
                </a:cxn>
                <a:cxn ang="0">
                  <a:pos x="17" y="220"/>
                </a:cxn>
                <a:cxn ang="0">
                  <a:pos x="27" y="153"/>
                </a:cxn>
                <a:cxn ang="0">
                  <a:pos x="39" y="145"/>
                </a:cxn>
                <a:cxn ang="0">
                  <a:pos x="49" y="181"/>
                </a:cxn>
                <a:cxn ang="0">
                  <a:pos x="61" y="185"/>
                </a:cxn>
                <a:cxn ang="0">
                  <a:pos x="71" y="120"/>
                </a:cxn>
                <a:cxn ang="0">
                  <a:pos x="82" y="60"/>
                </a:cxn>
                <a:cxn ang="0">
                  <a:pos x="93" y="97"/>
                </a:cxn>
                <a:cxn ang="0">
                  <a:pos x="103" y="210"/>
                </a:cxn>
                <a:cxn ang="0">
                  <a:pos x="115" y="317"/>
                </a:cxn>
                <a:cxn ang="0">
                  <a:pos x="125" y="351"/>
                </a:cxn>
                <a:cxn ang="0">
                  <a:pos x="137" y="292"/>
                </a:cxn>
                <a:cxn ang="0">
                  <a:pos x="146" y="187"/>
                </a:cxn>
                <a:cxn ang="0">
                  <a:pos x="156" y="138"/>
                </a:cxn>
                <a:cxn ang="0">
                  <a:pos x="168" y="174"/>
                </a:cxn>
                <a:cxn ang="0">
                  <a:pos x="178" y="209"/>
                </a:cxn>
                <a:cxn ang="0">
                  <a:pos x="190" y="143"/>
                </a:cxn>
                <a:cxn ang="0">
                  <a:pos x="200" y="29"/>
                </a:cxn>
                <a:cxn ang="0">
                  <a:pos x="212" y="47"/>
                </a:cxn>
                <a:cxn ang="0">
                  <a:pos x="222" y="226"/>
                </a:cxn>
                <a:cxn ang="0">
                  <a:pos x="232" y="396"/>
                </a:cxn>
                <a:cxn ang="0">
                  <a:pos x="244" y="380"/>
                </a:cxn>
                <a:cxn ang="0">
                  <a:pos x="254" y="196"/>
                </a:cxn>
                <a:cxn ang="0">
                  <a:pos x="266" y="27"/>
                </a:cxn>
                <a:cxn ang="0">
                  <a:pos x="276" y="22"/>
                </a:cxn>
                <a:cxn ang="0">
                  <a:pos x="287" y="167"/>
                </a:cxn>
                <a:cxn ang="0">
                  <a:pos x="298" y="301"/>
                </a:cxn>
                <a:cxn ang="0">
                  <a:pos x="309" y="302"/>
                </a:cxn>
                <a:cxn ang="0">
                  <a:pos x="320" y="207"/>
                </a:cxn>
                <a:cxn ang="0">
                  <a:pos x="331" y="110"/>
                </a:cxn>
                <a:cxn ang="0">
                  <a:pos x="342" y="66"/>
                </a:cxn>
                <a:cxn ang="0">
                  <a:pos x="353" y="73"/>
                </a:cxn>
                <a:cxn ang="0">
                  <a:pos x="363" y="122"/>
                </a:cxn>
                <a:cxn ang="0">
                  <a:pos x="375" y="196"/>
                </a:cxn>
                <a:cxn ang="0">
                  <a:pos x="385" y="271"/>
                </a:cxn>
                <a:cxn ang="0">
                  <a:pos x="397" y="309"/>
                </a:cxn>
                <a:cxn ang="0">
                  <a:pos x="407" y="289"/>
                </a:cxn>
                <a:cxn ang="0">
                  <a:pos x="417" y="212"/>
                </a:cxn>
                <a:cxn ang="0">
                  <a:pos x="429" y="105"/>
                </a:cxn>
                <a:cxn ang="0">
                  <a:pos x="439" y="40"/>
                </a:cxn>
                <a:cxn ang="0">
                  <a:pos x="451" y="71"/>
                </a:cxn>
                <a:cxn ang="0">
                  <a:pos x="461" y="190"/>
                </a:cxn>
                <a:cxn ang="0">
                  <a:pos x="473" y="306"/>
                </a:cxn>
                <a:cxn ang="0">
                  <a:pos x="483" y="332"/>
                </a:cxn>
                <a:cxn ang="0">
                  <a:pos x="493" y="257"/>
                </a:cxn>
                <a:cxn ang="0">
                  <a:pos x="505" y="137"/>
                </a:cxn>
                <a:cxn ang="0">
                  <a:pos x="515" y="95"/>
                </a:cxn>
                <a:cxn ang="0">
                  <a:pos x="527" y="161"/>
                </a:cxn>
                <a:cxn ang="0">
                  <a:pos x="537" y="260"/>
                </a:cxn>
              </a:cxnLst>
              <a:rect l="0" t="0" r="r" b="b"/>
              <a:pathLst>
                <a:path w="537" h="415">
                  <a:moveTo>
                    <a:pt x="0" y="316"/>
                  </a:moveTo>
                  <a:lnTo>
                    <a:pt x="6" y="298"/>
                  </a:lnTo>
                  <a:lnTo>
                    <a:pt x="11" y="262"/>
                  </a:lnTo>
                  <a:lnTo>
                    <a:pt x="17" y="220"/>
                  </a:lnTo>
                  <a:lnTo>
                    <a:pt x="22" y="180"/>
                  </a:lnTo>
                  <a:lnTo>
                    <a:pt x="27" y="153"/>
                  </a:lnTo>
                  <a:lnTo>
                    <a:pt x="33" y="141"/>
                  </a:lnTo>
                  <a:lnTo>
                    <a:pt x="39" y="145"/>
                  </a:lnTo>
                  <a:lnTo>
                    <a:pt x="44" y="162"/>
                  </a:lnTo>
                  <a:lnTo>
                    <a:pt x="49" y="181"/>
                  </a:lnTo>
                  <a:lnTo>
                    <a:pt x="55" y="194"/>
                  </a:lnTo>
                  <a:lnTo>
                    <a:pt x="61" y="185"/>
                  </a:lnTo>
                  <a:lnTo>
                    <a:pt x="66" y="159"/>
                  </a:lnTo>
                  <a:lnTo>
                    <a:pt x="71" y="120"/>
                  </a:lnTo>
                  <a:lnTo>
                    <a:pt x="76" y="81"/>
                  </a:lnTo>
                  <a:lnTo>
                    <a:pt x="82" y="60"/>
                  </a:lnTo>
                  <a:lnTo>
                    <a:pt x="88" y="65"/>
                  </a:lnTo>
                  <a:lnTo>
                    <a:pt x="93" y="97"/>
                  </a:lnTo>
                  <a:lnTo>
                    <a:pt x="98" y="148"/>
                  </a:lnTo>
                  <a:lnTo>
                    <a:pt x="103" y="210"/>
                  </a:lnTo>
                  <a:lnTo>
                    <a:pt x="110" y="268"/>
                  </a:lnTo>
                  <a:lnTo>
                    <a:pt x="115" y="317"/>
                  </a:lnTo>
                  <a:lnTo>
                    <a:pt x="120" y="345"/>
                  </a:lnTo>
                  <a:lnTo>
                    <a:pt x="125" y="351"/>
                  </a:lnTo>
                  <a:lnTo>
                    <a:pt x="130" y="331"/>
                  </a:lnTo>
                  <a:lnTo>
                    <a:pt x="137" y="292"/>
                  </a:lnTo>
                  <a:lnTo>
                    <a:pt x="141" y="239"/>
                  </a:lnTo>
                  <a:lnTo>
                    <a:pt x="146" y="187"/>
                  </a:lnTo>
                  <a:lnTo>
                    <a:pt x="151" y="151"/>
                  </a:lnTo>
                  <a:lnTo>
                    <a:pt x="156" y="138"/>
                  </a:lnTo>
                  <a:lnTo>
                    <a:pt x="163" y="148"/>
                  </a:lnTo>
                  <a:lnTo>
                    <a:pt x="168" y="174"/>
                  </a:lnTo>
                  <a:lnTo>
                    <a:pt x="173" y="200"/>
                  </a:lnTo>
                  <a:lnTo>
                    <a:pt x="178" y="209"/>
                  </a:lnTo>
                  <a:lnTo>
                    <a:pt x="185" y="190"/>
                  </a:lnTo>
                  <a:lnTo>
                    <a:pt x="190" y="143"/>
                  </a:lnTo>
                  <a:lnTo>
                    <a:pt x="195" y="81"/>
                  </a:lnTo>
                  <a:lnTo>
                    <a:pt x="200" y="29"/>
                  </a:lnTo>
                  <a:lnTo>
                    <a:pt x="205" y="13"/>
                  </a:lnTo>
                  <a:lnTo>
                    <a:pt x="212" y="47"/>
                  </a:lnTo>
                  <a:lnTo>
                    <a:pt x="217" y="124"/>
                  </a:lnTo>
                  <a:lnTo>
                    <a:pt x="222" y="226"/>
                  </a:lnTo>
                  <a:lnTo>
                    <a:pt x="227" y="326"/>
                  </a:lnTo>
                  <a:lnTo>
                    <a:pt x="232" y="396"/>
                  </a:lnTo>
                  <a:lnTo>
                    <a:pt x="239" y="415"/>
                  </a:lnTo>
                  <a:lnTo>
                    <a:pt x="244" y="380"/>
                  </a:lnTo>
                  <a:lnTo>
                    <a:pt x="249" y="299"/>
                  </a:lnTo>
                  <a:lnTo>
                    <a:pt x="254" y="196"/>
                  </a:lnTo>
                  <a:lnTo>
                    <a:pt x="260" y="96"/>
                  </a:lnTo>
                  <a:lnTo>
                    <a:pt x="266" y="27"/>
                  </a:lnTo>
                  <a:lnTo>
                    <a:pt x="271" y="0"/>
                  </a:lnTo>
                  <a:lnTo>
                    <a:pt x="276" y="22"/>
                  </a:lnTo>
                  <a:lnTo>
                    <a:pt x="282" y="85"/>
                  </a:lnTo>
                  <a:lnTo>
                    <a:pt x="287" y="167"/>
                  </a:lnTo>
                  <a:lnTo>
                    <a:pt x="293" y="248"/>
                  </a:lnTo>
                  <a:lnTo>
                    <a:pt x="298" y="301"/>
                  </a:lnTo>
                  <a:lnTo>
                    <a:pt x="303" y="320"/>
                  </a:lnTo>
                  <a:lnTo>
                    <a:pt x="309" y="302"/>
                  </a:lnTo>
                  <a:lnTo>
                    <a:pt x="315" y="261"/>
                  </a:lnTo>
                  <a:lnTo>
                    <a:pt x="320" y="207"/>
                  </a:lnTo>
                  <a:lnTo>
                    <a:pt x="325" y="154"/>
                  </a:lnTo>
                  <a:lnTo>
                    <a:pt x="331" y="110"/>
                  </a:lnTo>
                  <a:lnTo>
                    <a:pt x="336" y="80"/>
                  </a:lnTo>
                  <a:lnTo>
                    <a:pt x="342" y="66"/>
                  </a:lnTo>
                  <a:lnTo>
                    <a:pt x="347" y="62"/>
                  </a:lnTo>
                  <a:lnTo>
                    <a:pt x="353" y="73"/>
                  </a:lnTo>
                  <a:lnTo>
                    <a:pt x="358" y="93"/>
                  </a:lnTo>
                  <a:lnTo>
                    <a:pt x="363" y="122"/>
                  </a:lnTo>
                  <a:lnTo>
                    <a:pt x="369" y="157"/>
                  </a:lnTo>
                  <a:lnTo>
                    <a:pt x="375" y="196"/>
                  </a:lnTo>
                  <a:lnTo>
                    <a:pt x="380" y="235"/>
                  </a:lnTo>
                  <a:lnTo>
                    <a:pt x="385" y="271"/>
                  </a:lnTo>
                  <a:lnTo>
                    <a:pt x="390" y="296"/>
                  </a:lnTo>
                  <a:lnTo>
                    <a:pt x="397" y="309"/>
                  </a:lnTo>
                  <a:lnTo>
                    <a:pt x="402" y="307"/>
                  </a:lnTo>
                  <a:lnTo>
                    <a:pt x="407" y="289"/>
                  </a:lnTo>
                  <a:lnTo>
                    <a:pt x="412" y="258"/>
                  </a:lnTo>
                  <a:lnTo>
                    <a:pt x="417" y="212"/>
                  </a:lnTo>
                  <a:lnTo>
                    <a:pt x="424" y="158"/>
                  </a:lnTo>
                  <a:lnTo>
                    <a:pt x="429" y="105"/>
                  </a:lnTo>
                  <a:lnTo>
                    <a:pt x="434" y="62"/>
                  </a:lnTo>
                  <a:lnTo>
                    <a:pt x="439" y="40"/>
                  </a:lnTo>
                  <a:lnTo>
                    <a:pt x="446" y="41"/>
                  </a:lnTo>
                  <a:lnTo>
                    <a:pt x="451" y="71"/>
                  </a:lnTo>
                  <a:lnTo>
                    <a:pt x="456" y="124"/>
                  </a:lnTo>
                  <a:lnTo>
                    <a:pt x="461" y="190"/>
                  </a:lnTo>
                  <a:lnTo>
                    <a:pt x="466" y="254"/>
                  </a:lnTo>
                  <a:lnTo>
                    <a:pt x="473" y="306"/>
                  </a:lnTo>
                  <a:lnTo>
                    <a:pt x="478" y="333"/>
                  </a:lnTo>
                  <a:lnTo>
                    <a:pt x="483" y="332"/>
                  </a:lnTo>
                  <a:lnTo>
                    <a:pt x="488" y="306"/>
                  </a:lnTo>
                  <a:lnTo>
                    <a:pt x="493" y="257"/>
                  </a:lnTo>
                  <a:lnTo>
                    <a:pt x="500" y="194"/>
                  </a:lnTo>
                  <a:lnTo>
                    <a:pt x="505" y="137"/>
                  </a:lnTo>
                  <a:lnTo>
                    <a:pt x="510" y="102"/>
                  </a:lnTo>
                  <a:lnTo>
                    <a:pt x="515" y="95"/>
                  </a:lnTo>
                  <a:lnTo>
                    <a:pt x="521" y="119"/>
                  </a:lnTo>
                  <a:lnTo>
                    <a:pt x="527" y="161"/>
                  </a:lnTo>
                  <a:lnTo>
                    <a:pt x="532" y="213"/>
                  </a:lnTo>
                  <a:lnTo>
                    <a:pt x="537" y="260"/>
                  </a:lnTo>
                </a:path>
              </a:pathLst>
            </a:custGeom>
            <a:noFill/>
            <a:ln w="12600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865E17ED-3CD2-774D-AC6F-1C2AF6C3EE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36058" y="6523831"/>
              <a:ext cx="516160" cy="15875"/>
            </a:xfrm>
            <a:custGeom>
              <a:avLst/>
              <a:gdLst/>
              <a:ahLst/>
              <a:cxnLst>
                <a:cxn ang="0">
                  <a:pos x="6" y="216"/>
                </a:cxn>
                <a:cxn ang="0">
                  <a:pos x="17" y="197"/>
                </a:cxn>
                <a:cxn ang="0">
                  <a:pos x="28" y="128"/>
                </a:cxn>
                <a:cxn ang="0">
                  <a:pos x="39" y="72"/>
                </a:cxn>
                <a:cxn ang="0">
                  <a:pos x="49" y="52"/>
                </a:cxn>
                <a:cxn ang="0">
                  <a:pos x="60" y="48"/>
                </a:cxn>
                <a:cxn ang="0">
                  <a:pos x="71" y="49"/>
                </a:cxn>
                <a:cxn ang="0">
                  <a:pos x="82" y="78"/>
                </a:cxn>
                <a:cxn ang="0">
                  <a:pos x="93" y="142"/>
                </a:cxn>
                <a:cxn ang="0">
                  <a:pos x="104" y="212"/>
                </a:cxn>
                <a:cxn ang="0">
                  <a:pos x="114" y="223"/>
                </a:cxn>
                <a:cxn ang="0">
                  <a:pos x="126" y="144"/>
                </a:cxn>
                <a:cxn ang="0">
                  <a:pos x="136" y="43"/>
                </a:cxn>
                <a:cxn ang="0">
                  <a:pos x="148" y="0"/>
                </a:cxn>
                <a:cxn ang="0">
                  <a:pos x="158" y="9"/>
                </a:cxn>
                <a:cxn ang="0">
                  <a:pos x="170" y="26"/>
                </a:cxn>
                <a:cxn ang="0">
                  <a:pos x="180" y="55"/>
                </a:cxn>
                <a:cxn ang="0">
                  <a:pos x="190" y="135"/>
                </a:cxn>
                <a:cxn ang="0">
                  <a:pos x="202" y="231"/>
                </a:cxn>
                <a:cxn ang="0">
                  <a:pos x="212" y="251"/>
                </a:cxn>
                <a:cxn ang="0">
                  <a:pos x="224" y="186"/>
                </a:cxn>
                <a:cxn ang="0">
                  <a:pos x="234" y="130"/>
                </a:cxn>
                <a:cxn ang="0">
                  <a:pos x="245" y="131"/>
                </a:cxn>
                <a:cxn ang="0">
                  <a:pos x="256" y="135"/>
                </a:cxn>
                <a:cxn ang="0">
                  <a:pos x="267" y="105"/>
                </a:cxn>
                <a:cxn ang="0">
                  <a:pos x="278" y="88"/>
                </a:cxn>
                <a:cxn ang="0">
                  <a:pos x="289" y="121"/>
                </a:cxn>
                <a:cxn ang="0">
                  <a:pos x="300" y="159"/>
                </a:cxn>
                <a:cxn ang="0">
                  <a:pos x="311" y="145"/>
                </a:cxn>
                <a:cxn ang="0">
                  <a:pos x="321" y="100"/>
                </a:cxn>
                <a:cxn ang="0">
                  <a:pos x="333" y="78"/>
                </a:cxn>
                <a:cxn ang="0">
                  <a:pos x="343" y="93"/>
                </a:cxn>
                <a:cxn ang="0">
                  <a:pos x="354" y="103"/>
                </a:cxn>
                <a:cxn ang="0">
                  <a:pos x="365" y="80"/>
                </a:cxn>
                <a:cxn ang="0">
                  <a:pos x="375" y="52"/>
                </a:cxn>
                <a:cxn ang="0">
                  <a:pos x="387" y="68"/>
                </a:cxn>
                <a:cxn ang="0">
                  <a:pos x="397" y="115"/>
                </a:cxn>
                <a:cxn ang="0">
                  <a:pos x="409" y="126"/>
                </a:cxn>
                <a:cxn ang="0">
                  <a:pos x="419" y="87"/>
                </a:cxn>
                <a:cxn ang="0">
                  <a:pos x="431" y="61"/>
                </a:cxn>
                <a:cxn ang="0">
                  <a:pos x="441" y="90"/>
                </a:cxn>
                <a:cxn ang="0">
                  <a:pos x="451" y="140"/>
                </a:cxn>
                <a:cxn ang="0">
                  <a:pos x="463" y="153"/>
                </a:cxn>
                <a:cxn ang="0">
                  <a:pos x="473" y="134"/>
                </a:cxn>
                <a:cxn ang="0">
                  <a:pos x="485" y="123"/>
                </a:cxn>
                <a:cxn ang="0">
                  <a:pos x="495" y="133"/>
                </a:cxn>
                <a:cxn ang="0">
                  <a:pos x="506" y="153"/>
                </a:cxn>
                <a:cxn ang="0">
                  <a:pos x="517" y="186"/>
                </a:cxn>
                <a:cxn ang="0">
                  <a:pos x="528" y="213"/>
                </a:cxn>
                <a:cxn ang="0">
                  <a:pos x="539" y="203"/>
                </a:cxn>
              </a:cxnLst>
              <a:rect l="0" t="0" r="r" b="b"/>
              <a:pathLst>
                <a:path w="539" h="255">
                  <a:moveTo>
                    <a:pt x="0" y="189"/>
                  </a:moveTo>
                  <a:lnTo>
                    <a:pt x="6" y="216"/>
                  </a:lnTo>
                  <a:lnTo>
                    <a:pt x="11" y="217"/>
                  </a:lnTo>
                  <a:lnTo>
                    <a:pt x="17" y="197"/>
                  </a:lnTo>
                  <a:lnTo>
                    <a:pt x="22" y="163"/>
                  </a:lnTo>
                  <a:lnTo>
                    <a:pt x="28" y="128"/>
                  </a:lnTo>
                  <a:lnTo>
                    <a:pt x="33" y="95"/>
                  </a:lnTo>
                  <a:lnTo>
                    <a:pt x="39" y="72"/>
                  </a:lnTo>
                  <a:lnTo>
                    <a:pt x="44" y="58"/>
                  </a:lnTo>
                  <a:lnTo>
                    <a:pt x="49" y="52"/>
                  </a:lnTo>
                  <a:lnTo>
                    <a:pt x="55" y="49"/>
                  </a:lnTo>
                  <a:lnTo>
                    <a:pt x="60" y="48"/>
                  </a:lnTo>
                  <a:lnTo>
                    <a:pt x="66" y="47"/>
                  </a:lnTo>
                  <a:lnTo>
                    <a:pt x="71" y="49"/>
                  </a:lnTo>
                  <a:lnTo>
                    <a:pt x="77" y="58"/>
                  </a:lnTo>
                  <a:lnTo>
                    <a:pt x="82" y="78"/>
                  </a:lnTo>
                  <a:lnTo>
                    <a:pt x="87" y="106"/>
                  </a:lnTo>
                  <a:lnTo>
                    <a:pt x="93" y="142"/>
                  </a:lnTo>
                  <a:lnTo>
                    <a:pt x="99" y="180"/>
                  </a:lnTo>
                  <a:lnTo>
                    <a:pt x="104" y="212"/>
                  </a:lnTo>
                  <a:lnTo>
                    <a:pt x="109" y="230"/>
                  </a:lnTo>
                  <a:lnTo>
                    <a:pt x="114" y="223"/>
                  </a:lnTo>
                  <a:lnTo>
                    <a:pt x="121" y="193"/>
                  </a:lnTo>
                  <a:lnTo>
                    <a:pt x="126" y="144"/>
                  </a:lnTo>
                  <a:lnTo>
                    <a:pt x="131" y="91"/>
                  </a:lnTo>
                  <a:lnTo>
                    <a:pt x="136" y="43"/>
                  </a:lnTo>
                  <a:lnTo>
                    <a:pt x="141" y="12"/>
                  </a:lnTo>
                  <a:lnTo>
                    <a:pt x="148" y="0"/>
                  </a:lnTo>
                  <a:lnTo>
                    <a:pt x="153" y="2"/>
                  </a:lnTo>
                  <a:lnTo>
                    <a:pt x="158" y="9"/>
                  </a:lnTo>
                  <a:lnTo>
                    <a:pt x="163" y="19"/>
                  </a:lnTo>
                  <a:lnTo>
                    <a:pt x="170" y="26"/>
                  </a:lnTo>
                  <a:lnTo>
                    <a:pt x="175" y="36"/>
                  </a:lnTo>
                  <a:lnTo>
                    <a:pt x="180" y="55"/>
                  </a:lnTo>
                  <a:lnTo>
                    <a:pt x="185" y="88"/>
                  </a:lnTo>
                  <a:lnTo>
                    <a:pt x="190" y="135"/>
                  </a:lnTo>
                  <a:lnTo>
                    <a:pt x="197" y="187"/>
                  </a:lnTo>
                  <a:lnTo>
                    <a:pt x="202" y="231"/>
                  </a:lnTo>
                  <a:lnTo>
                    <a:pt x="207" y="255"/>
                  </a:lnTo>
                  <a:lnTo>
                    <a:pt x="212" y="251"/>
                  </a:lnTo>
                  <a:lnTo>
                    <a:pt x="218" y="223"/>
                  </a:lnTo>
                  <a:lnTo>
                    <a:pt x="224" y="186"/>
                  </a:lnTo>
                  <a:lnTo>
                    <a:pt x="229" y="150"/>
                  </a:lnTo>
                  <a:lnTo>
                    <a:pt x="234" y="130"/>
                  </a:lnTo>
                  <a:lnTo>
                    <a:pt x="239" y="125"/>
                  </a:lnTo>
                  <a:lnTo>
                    <a:pt x="245" y="131"/>
                  </a:lnTo>
                  <a:lnTo>
                    <a:pt x="251" y="138"/>
                  </a:lnTo>
                  <a:lnTo>
                    <a:pt x="256" y="135"/>
                  </a:lnTo>
                  <a:lnTo>
                    <a:pt x="261" y="123"/>
                  </a:lnTo>
                  <a:lnTo>
                    <a:pt x="267" y="105"/>
                  </a:lnTo>
                  <a:lnTo>
                    <a:pt x="272" y="92"/>
                  </a:lnTo>
                  <a:lnTo>
                    <a:pt x="278" y="88"/>
                  </a:lnTo>
                  <a:lnTo>
                    <a:pt x="283" y="100"/>
                  </a:lnTo>
                  <a:lnTo>
                    <a:pt x="289" y="121"/>
                  </a:lnTo>
                  <a:lnTo>
                    <a:pt x="294" y="144"/>
                  </a:lnTo>
                  <a:lnTo>
                    <a:pt x="300" y="159"/>
                  </a:lnTo>
                  <a:lnTo>
                    <a:pt x="305" y="159"/>
                  </a:lnTo>
                  <a:lnTo>
                    <a:pt x="311" y="145"/>
                  </a:lnTo>
                  <a:lnTo>
                    <a:pt x="316" y="123"/>
                  </a:lnTo>
                  <a:lnTo>
                    <a:pt x="321" y="100"/>
                  </a:lnTo>
                  <a:lnTo>
                    <a:pt x="327" y="83"/>
                  </a:lnTo>
                  <a:lnTo>
                    <a:pt x="333" y="78"/>
                  </a:lnTo>
                  <a:lnTo>
                    <a:pt x="338" y="83"/>
                  </a:lnTo>
                  <a:lnTo>
                    <a:pt x="343" y="93"/>
                  </a:lnTo>
                  <a:lnTo>
                    <a:pt x="348" y="102"/>
                  </a:lnTo>
                  <a:lnTo>
                    <a:pt x="354" y="103"/>
                  </a:lnTo>
                  <a:lnTo>
                    <a:pt x="360" y="95"/>
                  </a:lnTo>
                  <a:lnTo>
                    <a:pt x="365" y="80"/>
                  </a:lnTo>
                  <a:lnTo>
                    <a:pt x="370" y="63"/>
                  </a:lnTo>
                  <a:lnTo>
                    <a:pt x="375" y="52"/>
                  </a:lnTo>
                  <a:lnTo>
                    <a:pt x="382" y="54"/>
                  </a:lnTo>
                  <a:lnTo>
                    <a:pt x="387" y="68"/>
                  </a:lnTo>
                  <a:lnTo>
                    <a:pt x="392" y="93"/>
                  </a:lnTo>
                  <a:lnTo>
                    <a:pt x="397" y="115"/>
                  </a:lnTo>
                  <a:lnTo>
                    <a:pt x="402" y="129"/>
                  </a:lnTo>
                  <a:lnTo>
                    <a:pt x="409" y="126"/>
                  </a:lnTo>
                  <a:lnTo>
                    <a:pt x="414" y="111"/>
                  </a:lnTo>
                  <a:lnTo>
                    <a:pt x="419" y="87"/>
                  </a:lnTo>
                  <a:lnTo>
                    <a:pt x="424" y="67"/>
                  </a:lnTo>
                  <a:lnTo>
                    <a:pt x="431" y="61"/>
                  </a:lnTo>
                  <a:lnTo>
                    <a:pt x="436" y="68"/>
                  </a:lnTo>
                  <a:lnTo>
                    <a:pt x="441" y="90"/>
                  </a:lnTo>
                  <a:lnTo>
                    <a:pt x="446" y="116"/>
                  </a:lnTo>
                  <a:lnTo>
                    <a:pt x="451" y="140"/>
                  </a:lnTo>
                  <a:lnTo>
                    <a:pt x="458" y="152"/>
                  </a:lnTo>
                  <a:lnTo>
                    <a:pt x="463" y="153"/>
                  </a:lnTo>
                  <a:lnTo>
                    <a:pt x="468" y="145"/>
                  </a:lnTo>
                  <a:lnTo>
                    <a:pt x="473" y="134"/>
                  </a:lnTo>
                  <a:lnTo>
                    <a:pt x="479" y="125"/>
                  </a:lnTo>
                  <a:lnTo>
                    <a:pt x="485" y="123"/>
                  </a:lnTo>
                  <a:lnTo>
                    <a:pt x="490" y="125"/>
                  </a:lnTo>
                  <a:lnTo>
                    <a:pt x="495" y="133"/>
                  </a:lnTo>
                  <a:lnTo>
                    <a:pt x="501" y="141"/>
                  </a:lnTo>
                  <a:lnTo>
                    <a:pt x="506" y="153"/>
                  </a:lnTo>
                  <a:lnTo>
                    <a:pt x="512" y="168"/>
                  </a:lnTo>
                  <a:lnTo>
                    <a:pt x="517" y="186"/>
                  </a:lnTo>
                  <a:lnTo>
                    <a:pt x="522" y="202"/>
                  </a:lnTo>
                  <a:lnTo>
                    <a:pt x="528" y="213"/>
                  </a:lnTo>
                  <a:lnTo>
                    <a:pt x="533" y="215"/>
                  </a:lnTo>
                  <a:lnTo>
                    <a:pt x="539" y="203"/>
                  </a:lnTo>
                </a:path>
              </a:pathLst>
            </a:custGeom>
            <a:noFill/>
            <a:ln w="12600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364A0EA4-15DE-8ADA-12E6-3B7C023485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52218" y="6520656"/>
              <a:ext cx="516160" cy="15875"/>
            </a:xfrm>
            <a:custGeom>
              <a:avLst/>
              <a:gdLst/>
              <a:ahLst/>
              <a:cxnLst>
                <a:cxn ang="0">
                  <a:pos x="5" y="221"/>
                </a:cxn>
                <a:cxn ang="0">
                  <a:pos x="16" y="153"/>
                </a:cxn>
                <a:cxn ang="0">
                  <a:pos x="27" y="100"/>
                </a:cxn>
                <a:cxn ang="0">
                  <a:pos x="38" y="110"/>
                </a:cxn>
                <a:cxn ang="0">
                  <a:pos x="49" y="173"/>
                </a:cxn>
                <a:cxn ang="0">
                  <a:pos x="60" y="220"/>
                </a:cxn>
                <a:cxn ang="0">
                  <a:pos x="70" y="183"/>
                </a:cxn>
                <a:cxn ang="0">
                  <a:pos x="82" y="84"/>
                </a:cxn>
                <a:cxn ang="0">
                  <a:pos x="92" y="11"/>
                </a:cxn>
                <a:cxn ang="0">
                  <a:pos x="104" y="37"/>
                </a:cxn>
                <a:cxn ang="0">
                  <a:pos x="114" y="143"/>
                </a:cxn>
                <a:cxn ang="0">
                  <a:pos x="124" y="234"/>
                </a:cxn>
                <a:cxn ang="0">
                  <a:pos x="136" y="239"/>
                </a:cxn>
                <a:cxn ang="0">
                  <a:pos x="146" y="152"/>
                </a:cxn>
                <a:cxn ang="0">
                  <a:pos x="158" y="50"/>
                </a:cxn>
                <a:cxn ang="0">
                  <a:pos x="168" y="21"/>
                </a:cxn>
                <a:cxn ang="0">
                  <a:pos x="180" y="83"/>
                </a:cxn>
                <a:cxn ang="0">
                  <a:pos x="190" y="172"/>
                </a:cxn>
                <a:cxn ang="0">
                  <a:pos x="201" y="229"/>
                </a:cxn>
                <a:cxn ang="0">
                  <a:pos x="212" y="246"/>
                </a:cxn>
                <a:cxn ang="0">
                  <a:pos x="223" y="249"/>
                </a:cxn>
                <a:cxn ang="0">
                  <a:pos x="234" y="242"/>
                </a:cxn>
                <a:cxn ang="0">
                  <a:pos x="245" y="220"/>
                </a:cxn>
                <a:cxn ang="0">
                  <a:pos x="255" y="191"/>
                </a:cxn>
                <a:cxn ang="0">
                  <a:pos x="267" y="173"/>
                </a:cxn>
                <a:cxn ang="0">
                  <a:pos x="277" y="164"/>
                </a:cxn>
                <a:cxn ang="0">
                  <a:pos x="288" y="151"/>
                </a:cxn>
                <a:cxn ang="0">
                  <a:pos x="299" y="131"/>
                </a:cxn>
                <a:cxn ang="0">
                  <a:pos x="310" y="123"/>
                </a:cxn>
                <a:cxn ang="0">
                  <a:pos x="321" y="133"/>
                </a:cxn>
                <a:cxn ang="0">
                  <a:pos x="331" y="130"/>
                </a:cxn>
                <a:cxn ang="0">
                  <a:pos x="343" y="85"/>
                </a:cxn>
                <a:cxn ang="0">
                  <a:pos x="353" y="21"/>
                </a:cxn>
                <a:cxn ang="0">
                  <a:pos x="365" y="0"/>
                </a:cxn>
                <a:cxn ang="0">
                  <a:pos x="375" y="56"/>
                </a:cxn>
                <a:cxn ang="0">
                  <a:pos x="385" y="166"/>
                </a:cxn>
                <a:cxn ang="0">
                  <a:pos x="397" y="252"/>
                </a:cxn>
                <a:cxn ang="0">
                  <a:pos x="407" y="261"/>
                </a:cxn>
                <a:cxn ang="0">
                  <a:pos x="419" y="210"/>
                </a:cxn>
                <a:cxn ang="0">
                  <a:pos x="429" y="168"/>
                </a:cxn>
                <a:cxn ang="0">
                  <a:pos x="441" y="183"/>
                </a:cxn>
                <a:cxn ang="0">
                  <a:pos x="451" y="236"/>
                </a:cxn>
                <a:cxn ang="0">
                  <a:pos x="462" y="267"/>
                </a:cxn>
                <a:cxn ang="0">
                  <a:pos x="473" y="243"/>
                </a:cxn>
                <a:cxn ang="0">
                  <a:pos x="484" y="198"/>
                </a:cxn>
                <a:cxn ang="0">
                  <a:pos x="495" y="179"/>
                </a:cxn>
                <a:cxn ang="0">
                  <a:pos x="506" y="197"/>
                </a:cxn>
                <a:cxn ang="0">
                  <a:pos x="516" y="209"/>
                </a:cxn>
                <a:cxn ang="0">
                  <a:pos x="528" y="163"/>
                </a:cxn>
                <a:cxn ang="0">
                  <a:pos x="538" y="72"/>
                </a:cxn>
              </a:cxnLst>
              <a:rect l="0" t="0" r="r" b="b"/>
              <a:pathLst>
                <a:path w="538" h="267">
                  <a:moveTo>
                    <a:pt x="0" y="243"/>
                  </a:moveTo>
                  <a:lnTo>
                    <a:pt x="5" y="221"/>
                  </a:lnTo>
                  <a:lnTo>
                    <a:pt x="11" y="190"/>
                  </a:lnTo>
                  <a:lnTo>
                    <a:pt x="16" y="153"/>
                  </a:lnTo>
                  <a:lnTo>
                    <a:pt x="22" y="121"/>
                  </a:lnTo>
                  <a:lnTo>
                    <a:pt x="27" y="100"/>
                  </a:lnTo>
                  <a:lnTo>
                    <a:pt x="33" y="95"/>
                  </a:lnTo>
                  <a:lnTo>
                    <a:pt x="38" y="110"/>
                  </a:lnTo>
                  <a:lnTo>
                    <a:pt x="43" y="137"/>
                  </a:lnTo>
                  <a:lnTo>
                    <a:pt x="49" y="173"/>
                  </a:lnTo>
                  <a:lnTo>
                    <a:pt x="55" y="204"/>
                  </a:lnTo>
                  <a:lnTo>
                    <a:pt x="60" y="220"/>
                  </a:lnTo>
                  <a:lnTo>
                    <a:pt x="65" y="213"/>
                  </a:lnTo>
                  <a:lnTo>
                    <a:pt x="70" y="183"/>
                  </a:lnTo>
                  <a:lnTo>
                    <a:pt x="77" y="136"/>
                  </a:lnTo>
                  <a:lnTo>
                    <a:pt x="82" y="84"/>
                  </a:lnTo>
                  <a:lnTo>
                    <a:pt x="87" y="38"/>
                  </a:lnTo>
                  <a:lnTo>
                    <a:pt x="92" y="11"/>
                  </a:lnTo>
                  <a:lnTo>
                    <a:pt x="97" y="10"/>
                  </a:lnTo>
                  <a:lnTo>
                    <a:pt x="104" y="37"/>
                  </a:lnTo>
                  <a:lnTo>
                    <a:pt x="109" y="85"/>
                  </a:lnTo>
                  <a:lnTo>
                    <a:pt x="114" y="143"/>
                  </a:lnTo>
                  <a:lnTo>
                    <a:pt x="119" y="197"/>
                  </a:lnTo>
                  <a:lnTo>
                    <a:pt x="124" y="234"/>
                  </a:lnTo>
                  <a:lnTo>
                    <a:pt x="131" y="250"/>
                  </a:lnTo>
                  <a:lnTo>
                    <a:pt x="136" y="239"/>
                  </a:lnTo>
                  <a:lnTo>
                    <a:pt x="141" y="203"/>
                  </a:lnTo>
                  <a:lnTo>
                    <a:pt x="146" y="152"/>
                  </a:lnTo>
                  <a:lnTo>
                    <a:pt x="153" y="96"/>
                  </a:lnTo>
                  <a:lnTo>
                    <a:pt x="158" y="50"/>
                  </a:lnTo>
                  <a:lnTo>
                    <a:pt x="163" y="24"/>
                  </a:lnTo>
                  <a:lnTo>
                    <a:pt x="168" y="21"/>
                  </a:lnTo>
                  <a:lnTo>
                    <a:pt x="173" y="44"/>
                  </a:lnTo>
                  <a:lnTo>
                    <a:pt x="180" y="83"/>
                  </a:lnTo>
                  <a:lnTo>
                    <a:pt x="185" y="128"/>
                  </a:lnTo>
                  <a:lnTo>
                    <a:pt x="190" y="172"/>
                  </a:lnTo>
                  <a:lnTo>
                    <a:pt x="195" y="205"/>
                  </a:lnTo>
                  <a:lnTo>
                    <a:pt x="201" y="229"/>
                  </a:lnTo>
                  <a:lnTo>
                    <a:pt x="207" y="240"/>
                  </a:lnTo>
                  <a:lnTo>
                    <a:pt x="212" y="246"/>
                  </a:lnTo>
                  <a:lnTo>
                    <a:pt x="217" y="248"/>
                  </a:lnTo>
                  <a:lnTo>
                    <a:pt x="223" y="249"/>
                  </a:lnTo>
                  <a:lnTo>
                    <a:pt x="228" y="247"/>
                  </a:lnTo>
                  <a:lnTo>
                    <a:pt x="234" y="242"/>
                  </a:lnTo>
                  <a:lnTo>
                    <a:pt x="239" y="233"/>
                  </a:lnTo>
                  <a:lnTo>
                    <a:pt x="245" y="220"/>
                  </a:lnTo>
                  <a:lnTo>
                    <a:pt x="250" y="205"/>
                  </a:lnTo>
                  <a:lnTo>
                    <a:pt x="255" y="191"/>
                  </a:lnTo>
                  <a:lnTo>
                    <a:pt x="261" y="181"/>
                  </a:lnTo>
                  <a:lnTo>
                    <a:pt x="267" y="173"/>
                  </a:lnTo>
                  <a:lnTo>
                    <a:pt x="272" y="168"/>
                  </a:lnTo>
                  <a:lnTo>
                    <a:pt x="277" y="164"/>
                  </a:lnTo>
                  <a:lnTo>
                    <a:pt x="283" y="159"/>
                  </a:lnTo>
                  <a:lnTo>
                    <a:pt x="288" y="151"/>
                  </a:lnTo>
                  <a:lnTo>
                    <a:pt x="294" y="140"/>
                  </a:lnTo>
                  <a:lnTo>
                    <a:pt x="299" y="131"/>
                  </a:lnTo>
                  <a:lnTo>
                    <a:pt x="304" y="124"/>
                  </a:lnTo>
                  <a:lnTo>
                    <a:pt x="310" y="123"/>
                  </a:lnTo>
                  <a:lnTo>
                    <a:pt x="316" y="127"/>
                  </a:lnTo>
                  <a:lnTo>
                    <a:pt x="321" y="133"/>
                  </a:lnTo>
                  <a:lnTo>
                    <a:pt x="326" y="135"/>
                  </a:lnTo>
                  <a:lnTo>
                    <a:pt x="331" y="130"/>
                  </a:lnTo>
                  <a:lnTo>
                    <a:pt x="338" y="113"/>
                  </a:lnTo>
                  <a:lnTo>
                    <a:pt x="343" y="85"/>
                  </a:lnTo>
                  <a:lnTo>
                    <a:pt x="348" y="52"/>
                  </a:lnTo>
                  <a:lnTo>
                    <a:pt x="353" y="21"/>
                  </a:lnTo>
                  <a:lnTo>
                    <a:pt x="358" y="2"/>
                  </a:lnTo>
                  <a:lnTo>
                    <a:pt x="365" y="0"/>
                  </a:lnTo>
                  <a:lnTo>
                    <a:pt x="370" y="18"/>
                  </a:lnTo>
                  <a:lnTo>
                    <a:pt x="375" y="56"/>
                  </a:lnTo>
                  <a:lnTo>
                    <a:pt x="380" y="108"/>
                  </a:lnTo>
                  <a:lnTo>
                    <a:pt x="385" y="166"/>
                  </a:lnTo>
                  <a:lnTo>
                    <a:pt x="392" y="217"/>
                  </a:lnTo>
                  <a:lnTo>
                    <a:pt x="397" y="252"/>
                  </a:lnTo>
                  <a:lnTo>
                    <a:pt x="402" y="267"/>
                  </a:lnTo>
                  <a:lnTo>
                    <a:pt x="407" y="261"/>
                  </a:lnTo>
                  <a:lnTo>
                    <a:pt x="413" y="240"/>
                  </a:lnTo>
                  <a:lnTo>
                    <a:pt x="419" y="210"/>
                  </a:lnTo>
                  <a:lnTo>
                    <a:pt x="424" y="183"/>
                  </a:lnTo>
                  <a:lnTo>
                    <a:pt x="429" y="168"/>
                  </a:lnTo>
                  <a:lnTo>
                    <a:pt x="435" y="168"/>
                  </a:lnTo>
                  <a:lnTo>
                    <a:pt x="441" y="183"/>
                  </a:lnTo>
                  <a:lnTo>
                    <a:pt x="446" y="208"/>
                  </a:lnTo>
                  <a:lnTo>
                    <a:pt x="451" y="236"/>
                  </a:lnTo>
                  <a:lnTo>
                    <a:pt x="456" y="258"/>
                  </a:lnTo>
                  <a:lnTo>
                    <a:pt x="462" y="267"/>
                  </a:lnTo>
                  <a:lnTo>
                    <a:pt x="468" y="261"/>
                  </a:lnTo>
                  <a:lnTo>
                    <a:pt x="473" y="243"/>
                  </a:lnTo>
                  <a:lnTo>
                    <a:pt x="478" y="220"/>
                  </a:lnTo>
                  <a:lnTo>
                    <a:pt x="484" y="198"/>
                  </a:lnTo>
                  <a:lnTo>
                    <a:pt x="489" y="183"/>
                  </a:lnTo>
                  <a:lnTo>
                    <a:pt x="495" y="179"/>
                  </a:lnTo>
                  <a:lnTo>
                    <a:pt x="500" y="184"/>
                  </a:lnTo>
                  <a:lnTo>
                    <a:pt x="506" y="197"/>
                  </a:lnTo>
                  <a:lnTo>
                    <a:pt x="511" y="208"/>
                  </a:lnTo>
                  <a:lnTo>
                    <a:pt x="516" y="209"/>
                  </a:lnTo>
                  <a:lnTo>
                    <a:pt x="522" y="194"/>
                  </a:lnTo>
                  <a:lnTo>
                    <a:pt x="528" y="163"/>
                  </a:lnTo>
                  <a:lnTo>
                    <a:pt x="533" y="120"/>
                  </a:lnTo>
                  <a:lnTo>
                    <a:pt x="538" y="72"/>
                  </a:lnTo>
                </a:path>
              </a:pathLst>
            </a:custGeom>
            <a:noFill/>
            <a:ln w="12600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317DBA81-7E95-18CA-4DB2-9E1F7E6FD7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68378" y="6511131"/>
              <a:ext cx="516160" cy="38100"/>
            </a:xfrm>
            <a:custGeom>
              <a:avLst/>
              <a:gdLst/>
              <a:ahLst/>
              <a:cxnLst>
                <a:cxn ang="0">
                  <a:pos x="5" y="186"/>
                </a:cxn>
                <a:cxn ang="0">
                  <a:pos x="17" y="130"/>
                </a:cxn>
                <a:cxn ang="0">
                  <a:pos x="27" y="136"/>
                </a:cxn>
                <a:cxn ang="0">
                  <a:pos x="39" y="196"/>
                </a:cxn>
                <a:cxn ang="0">
                  <a:pos x="49" y="276"/>
                </a:cxn>
                <a:cxn ang="0">
                  <a:pos x="61" y="340"/>
                </a:cxn>
                <a:cxn ang="0">
                  <a:pos x="71" y="359"/>
                </a:cxn>
                <a:cxn ang="0">
                  <a:pos x="81" y="328"/>
                </a:cxn>
                <a:cxn ang="0">
                  <a:pos x="93" y="289"/>
                </a:cxn>
                <a:cxn ang="0">
                  <a:pos x="103" y="310"/>
                </a:cxn>
                <a:cxn ang="0">
                  <a:pos x="115" y="420"/>
                </a:cxn>
                <a:cxn ang="0">
                  <a:pos x="125" y="553"/>
                </a:cxn>
                <a:cxn ang="0">
                  <a:pos x="136" y="611"/>
                </a:cxn>
                <a:cxn ang="0">
                  <a:pos x="147" y="555"/>
                </a:cxn>
                <a:cxn ang="0">
                  <a:pos x="158" y="422"/>
                </a:cxn>
                <a:cxn ang="0">
                  <a:pos x="169" y="253"/>
                </a:cxn>
                <a:cxn ang="0">
                  <a:pos x="180" y="86"/>
                </a:cxn>
                <a:cxn ang="0">
                  <a:pos x="191" y="0"/>
                </a:cxn>
                <a:cxn ang="0">
                  <a:pos x="201" y="67"/>
                </a:cxn>
                <a:cxn ang="0">
                  <a:pos x="212" y="234"/>
                </a:cxn>
                <a:cxn ang="0">
                  <a:pos x="223" y="349"/>
                </a:cxn>
                <a:cxn ang="0">
                  <a:pos x="234" y="351"/>
                </a:cxn>
                <a:cxn ang="0">
                  <a:pos x="245" y="318"/>
                </a:cxn>
                <a:cxn ang="0">
                  <a:pos x="256" y="329"/>
                </a:cxn>
                <a:cxn ang="0">
                  <a:pos x="266" y="360"/>
                </a:cxn>
                <a:cxn ang="0">
                  <a:pos x="278" y="366"/>
                </a:cxn>
                <a:cxn ang="0">
                  <a:pos x="288" y="347"/>
                </a:cxn>
                <a:cxn ang="0">
                  <a:pos x="300" y="328"/>
                </a:cxn>
                <a:cxn ang="0">
                  <a:pos x="310" y="316"/>
                </a:cxn>
                <a:cxn ang="0">
                  <a:pos x="322" y="295"/>
                </a:cxn>
                <a:cxn ang="0">
                  <a:pos x="332" y="284"/>
                </a:cxn>
                <a:cxn ang="0">
                  <a:pos x="342" y="308"/>
                </a:cxn>
                <a:cxn ang="0">
                  <a:pos x="354" y="354"/>
                </a:cxn>
                <a:cxn ang="0">
                  <a:pos x="364" y="377"/>
                </a:cxn>
                <a:cxn ang="0">
                  <a:pos x="376" y="354"/>
                </a:cxn>
                <a:cxn ang="0">
                  <a:pos x="386" y="322"/>
                </a:cxn>
                <a:cxn ang="0">
                  <a:pos x="397" y="320"/>
                </a:cxn>
                <a:cxn ang="0">
                  <a:pos x="408" y="348"/>
                </a:cxn>
                <a:cxn ang="0">
                  <a:pos x="419" y="366"/>
                </a:cxn>
                <a:cxn ang="0">
                  <a:pos x="430" y="353"/>
                </a:cxn>
                <a:cxn ang="0">
                  <a:pos x="441" y="328"/>
                </a:cxn>
                <a:cxn ang="0">
                  <a:pos x="452" y="281"/>
                </a:cxn>
                <a:cxn ang="0">
                  <a:pos x="463" y="226"/>
                </a:cxn>
                <a:cxn ang="0">
                  <a:pos x="473" y="194"/>
                </a:cxn>
                <a:cxn ang="0">
                  <a:pos x="485" y="218"/>
                </a:cxn>
                <a:cxn ang="0">
                  <a:pos x="495" y="285"/>
                </a:cxn>
                <a:cxn ang="0">
                  <a:pos x="506" y="341"/>
                </a:cxn>
                <a:cxn ang="0">
                  <a:pos x="517" y="351"/>
                </a:cxn>
                <a:cxn ang="0">
                  <a:pos x="527" y="310"/>
                </a:cxn>
                <a:cxn ang="0">
                  <a:pos x="539" y="259"/>
                </a:cxn>
              </a:cxnLst>
              <a:rect l="0" t="0" r="r" b="b"/>
              <a:pathLst>
                <a:path w="539" h="611">
                  <a:moveTo>
                    <a:pt x="0" y="231"/>
                  </a:moveTo>
                  <a:lnTo>
                    <a:pt x="5" y="186"/>
                  </a:lnTo>
                  <a:lnTo>
                    <a:pt x="12" y="151"/>
                  </a:lnTo>
                  <a:lnTo>
                    <a:pt x="17" y="130"/>
                  </a:lnTo>
                  <a:lnTo>
                    <a:pt x="22" y="125"/>
                  </a:lnTo>
                  <a:lnTo>
                    <a:pt x="27" y="136"/>
                  </a:lnTo>
                  <a:lnTo>
                    <a:pt x="33" y="161"/>
                  </a:lnTo>
                  <a:lnTo>
                    <a:pt x="39" y="196"/>
                  </a:lnTo>
                  <a:lnTo>
                    <a:pt x="44" y="236"/>
                  </a:lnTo>
                  <a:lnTo>
                    <a:pt x="49" y="276"/>
                  </a:lnTo>
                  <a:lnTo>
                    <a:pt x="54" y="312"/>
                  </a:lnTo>
                  <a:lnTo>
                    <a:pt x="61" y="340"/>
                  </a:lnTo>
                  <a:lnTo>
                    <a:pt x="66" y="357"/>
                  </a:lnTo>
                  <a:lnTo>
                    <a:pt x="71" y="359"/>
                  </a:lnTo>
                  <a:lnTo>
                    <a:pt x="76" y="348"/>
                  </a:lnTo>
                  <a:lnTo>
                    <a:pt x="81" y="328"/>
                  </a:lnTo>
                  <a:lnTo>
                    <a:pt x="88" y="305"/>
                  </a:lnTo>
                  <a:lnTo>
                    <a:pt x="93" y="289"/>
                  </a:lnTo>
                  <a:lnTo>
                    <a:pt x="98" y="287"/>
                  </a:lnTo>
                  <a:lnTo>
                    <a:pt x="103" y="310"/>
                  </a:lnTo>
                  <a:lnTo>
                    <a:pt x="108" y="357"/>
                  </a:lnTo>
                  <a:lnTo>
                    <a:pt x="115" y="420"/>
                  </a:lnTo>
                  <a:lnTo>
                    <a:pt x="120" y="490"/>
                  </a:lnTo>
                  <a:lnTo>
                    <a:pt x="125" y="553"/>
                  </a:lnTo>
                  <a:lnTo>
                    <a:pt x="130" y="595"/>
                  </a:lnTo>
                  <a:lnTo>
                    <a:pt x="136" y="611"/>
                  </a:lnTo>
                  <a:lnTo>
                    <a:pt x="142" y="596"/>
                  </a:lnTo>
                  <a:lnTo>
                    <a:pt x="147" y="555"/>
                  </a:lnTo>
                  <a:lnTo>
                    <a:pt x="152" y="495"/>
                  </a:lnTo>
                  <a:lnTo>
                    <a:pt x="158" y="422"/>
                  </a:lnTo>
                  <a:lnTo>
                    <a:pt x="164" y="341"/>
                  </a:lnTo>
                  <a:lnTo>
                    <a:pt x="169" y="253"/>
                  </a:lnTo>
                  <a:lnTo>
                    <a:pt x="174" y="166"/>
                  </a:lnTo>
                  <a:lnTo>
                    <a:pt x="180" y="86"/>
                  </a:lnTo>
                  <a:lnTo>
                    <a:pt x="185" y="27"/>
                  </a:lnTo>
                  <a:lnTo>
                    <a:pt x="191" y="0"/>
                  </a:lnTo>
                  <a:lnTo>
                    <a:pt x="196" y="13"/>
                  </a:lnTo>
                  <a:lnTo>
                    <a:pt x="201" y="67"/>
                  </a:lnTo>
                  <a:lnTo>
                    <a:pt x="207" y="147"/>
                  </a:lnTo>
                  <a:lnTo>
                    <a:pt x="212" y="234"/>
                  </a:lnTo>
                  <a:lnTo>
                    <a:pt x="218" y="306"/>
                  </a:lnTo>
                  <a:lnTo>
                    <a:pt x="223" y="349"/>
                  </a:lnTo>
                  <a:lnTo>
                    <a:pt x="229" y="362"/>
                  </a:lnTo>
                  <a:lnTo>
                    <a:pt x="234" y="351"/>
                  </a:lnTo>
                  <a:lnTo>
                    <a:pt x="239" y="331"/>
                  </a:lnTo>
                  <a:lnTo>
                    <a:pt x="245" y="318"/>
                  </a:lnTo>
                  <a:lnTo>
                    <a:pt x="251" y="318"/>
                  </a:lnTo>
                  <a:lnTo>
                    <a:pt x="256" y="329"/>
                  </a:lnTo>
                  <a:lnTo>
                    <a:pt x="261" y="345"/>
                  </a:lnTo>
                  <a:lnTo>
                    <a:pt x="266" y="360"/>
                  </a:lnTo>
                  <a:lnTo>
                    <a:pt x="273" y="368"/>
                  </a:lnTo>
                  <a:lnTo>
                    <a:pt x="278" y="366"/>
                  </a:lnTo>
                  <a:lnTo>
                    <a:pt x="283" y="357"/>
                  </a:lnTo>
                  <a:lnTo>
                    <a:pt x="288" y="347"/>
                  </a:lnTo>
                  <a:lnTo>
                    <a:pt x="295" y="337"/>
                  </a:lnTo>
                  <a:lnTo>
                    <a:pt x="300" y="328"/>
                  </a:lnTo>
                  <a:lnTo>
                    <a:pt x="305" y="322"/>
                  </a:lnTo>
                  <a:lnTo>
                    <a:pt x="310" y="316"/>
                  </a:lnTo>
                  <a:lnTo>
                    <a:pt x="315" y="306"/>
                  </a:lnTo>
                  <a:lnTo>
                    <a:pt x="322" y="295"/>
                  </a:lnTo>
                  <a:lnTo>
                    <a:pt x="327" y="286"/>
                  </a:lnTo>
                  <a:lnTo>
                    <a:pt x="332" y="284"/>
                  </a:lnTo>
                  <a:lnTo>
                    <a:pt x="337" y="292"/>
                  </a:lnTo>
                  <a:lnTo>
                    <a:pt x="342" y="308"/>
                  </a:lnTo>
                  <a:lnTo>
                    <a:pt x="349" y="331"/>
                  </a:lnTo>
                  <a:lnTo>
                    <a:pt x="354" y="354"/>
                  </a:lnTo>
                  <a:lnTo>
                    <a:pt x="359" y="372"/>
                  </a:lnTo>
                  <a:lnTo>
                    <a:pt x="364" y="377"/>
                  </a:lnTo>
                  <a:lnTo>
                    <a:pt x="369" y="370"/>
                  </a:lnTo>
                  <a:lnTo>
                    <a:pt x="376" y="354"/>
                  </a:lnTo>
                  <a:lnTo>
                    <a:pt x="381" y="337"/>
                  </a:lnTo>
                  <a:lnTo>
                    <a:pt x="386" y="322"/>
                  </a:lnTo>
                  <a:lnTo>
                    <a:pt x="391" y="315"/>
                  </a:lnTo>
                  <a:lnTo>
                    <a:pt x="397" y="320"/>
                  </a:lnTo>
                  <a:lnTo>
                    <a:pt x="403" y="332"/>
                  </a:lnTo>
                  <a:lnTo>
                    <a:pt x="408" y="348"/>
                  </a:lnTo>
                  <a:lnTo>
                    <a:pt x="413" y="360"/>
                  </a:lnTo>
                  <a:lnTo>
                    <a:pt x="419" y="366"/>
                  </a:lnTo>
                  <a:lnTo>
                    <a:pt x="425" y="362"/>
                  </a:lnTo>
                  <a:lnTo>
                    <a:pt x="430" y="353"/>
                  </a:lnTo>
                  <a:lnTo>
                    <a:pt x="435" y="341"/>
                  </a:lnTo>
                  <a:lnTo>
                    <a:pt x="441" y="328"/>
                  </a:lnTo>
                  <a:lnTo>
                    <a:pt x="446" y="306"/>
                  </a:lnTo>
                  <a:lnTo>
                    <a:pt x="452" y="281"/>
                  </a:lnTo>
                  <a:lnTo>
                    <a:pt x="457" y="253"/>
                  </a:lnTo>
                  <a:lnTo>
                    <a:pt x="463" y="226"/>
                  </a:lnTo>
                  <a:lnTo>
                    <a:pt x="468" y="204"/>
                  </a:lnTo>
                  <a:lnTo>
                    <a:pt x="473" y="194"/>
                  </a:lnTo>
                  <a:lnTo>
                    <a:pt x="479" y="198"/>
                  </a:lnTo>
                  <a:lnTo>
                    <a:pt x="485" y="218"/>
                  </a:lnTo>
                  <a:lnTo>
                    <a:pt x="490" y="250"/>
                  </a:lnTo>
                  <a:lnTo>
                    <a:pt x="495" y="285"/>
                  </a:lnTo>
                  <a:lnTo>
                    <a:pt x="500" y="318"/>
                  </a:lnTo>
                  <a:lnTo>
                    <a:pt x="506" y="341"/>
                  </a:lnTo>
                  <a:lnTo>
                    <a:pt x="512" y="353"/>
                  </a:lnTo>
                  <a:lnTo>
                    <a:pt x="517" y="351"/>
                  </a:lnTo>
                  <a:lnTo>
                    <a:pt x="522" y="335"/>
                  </a:lnTo>
                  <a:lnTo>
                    <a:pt x="527" y="310"/>
                  </a:lnTo>
                  <a:lnTo>
                    <a:pt x="534" y="282"/>
                  </a:lnTo>
                  <a:lnTo>
                    <a:pt x="539" y="259"/>
                  </a:lnTo>
                </a:path>
              </a:pathLst>
            </a:custGeom>
            <a:noFill/>
            <a:ln w="12600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594E21DF-D4E9-7884-B620-7BFBF07E3B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84538" y="6512719"/>
              <a:ext cx="517665" cy="30163"/>
            </a:xfrm>
            <a:custGeom>
              <a:avLst/>
              <a:gdLst/>
              <a:ahLst/>
              <a:cxnLst>
                <a:cxn ang="0">
                  <a:pos x="5" y="224"/>
                </a:cxn>
                <a:cxn ang="0">
                  <a:pos x="17" y="271"/>
                </a:cxn>
                <a:cxn ang="0">
                  <a:pos x="27" y="374"/>
                </a:cxn>
                <a:cxn ang="0">
                  <a:pos x="37" y="438"/>
                </a:cxn>
                <a:cxn ang="0">
                  <a:pos x="49" y="416"/>
                </a:cxn>
                <a:cxn ang="0">
                  <a:pos x="59" y="351"/>
                </a:cxn>
                <a:cxn ang="0">
                  <a:pos x="71" y="300"/>
                </a:cxn>
                <a:cxn ang="0">
                  <a:pos x="81" y="276"/>
                </a:cxn>
                <a:cxn ang="0">
                  <a:pos x="92" y="266"/>
                </a:cxn>
                <a:cxn ang="0">
                  <a:pos x="103" y="254"/>
                </a:cxn>
                <a:cxn ang="0">
                  <a:pos x="114" y="243"/>
                </a:cxn>
                <a:cxn ang="0">
                  <a:pos x="125" y="227"/>
                </a:cxn>
                <a:cxn ang="0">
                  <a:pos x="135" y="215"/>
                </a:cxn>
                <a:cxn ang="0">
                  <a:pos x="147" y="224"/>
                </a:cxn>
                <a:cxn ang="0">
                  <a:pos x="157" y="252"/>
                </a:cxn>
                <a:cxn ang="0">
                  <a:pos x="168" y="272"/>
                </a:cxn>
                <a:cxn ang="0">
                  <a:pos x="179" y="276"/>
                </a:cxn>
                <a:cxn ang="0">
                  <a:pos x="190" y="275"/>
                </a:cxn>
                <a:cxn ang="0">
                  <a:pos x="201" y="290"/>
                </a:cxn>
                <a:cxn ang="0">
                  <a:pos x="212" y="330"/>
                </a:cxn>
                <a:cxn ang="0">
                  <a:pos x="222" y="364"/>
                </a:cxn>
                <a:cxn ang="0">
                  <a:pos x="234" y="343"/>
                </a:cxn>
                <a:cxn ang="0">
                  <a:pos x="244" y="282"/>
                </a:cxn>
                <a:cxn ang="0">
                  <a:pos x="256" y="247"/>
                </a:cxn>
                <a:cxn ang="0">
                  <a:pos x="266" y="278"/>
                </a:cxn>
                <a:cxn ang="0">
                  <a:pos x="278" y="341"/>
                </a:cxn>
                <a:cxn ang="0">
                  <a:pos x="288" y="364"/>
                </a:cxn>
                <a:cxn ang="0">
                  <a:pos x="298" y="340"/>
                </a:cxn>
                <a:cxn ang="0">
                  <a:pos x="310" y="315"/>
                </a:cxn>
                <a:cxn ang="0">
                  <a:pos x="320" y="304"/>
                </a:cxn>
                <a:cxn ang="0">
                  <a:pos x="332" y="281"/>
                </a:cxn>
                <a:cxn ang="0">
                  <a:pos x="342" y="234"/>
                </a:cxn>
                <a:cxn ang="0">
                  <a:pos x="353" y="177"/>
                </a:cxn>
                <a:cxn ang="0">
                  <a:pos x="364" y="131"/>
                </a:cxn>
                <a:cxn ang="0">
                  <a:pos x="375" y="128"/>
                </a:cxn>
                <a:cxn ang="0">
                  <a:pos x="386" y="199"/>
                </a:cxn>
                <a:cxn ang="0">
                  <a:pos x="397" y="332"/>
                </a:cxn>
                <a:cxn ang="0">
                  <a:pos x="408" y="450"/>
                </a:cxn>
                <a:cxn ang="0">
                  <a:pos x="418" y="475"/>
                </a:cxn>
                <a:cxn ang="0">
                  <a:pos x="429" y="422"/>
                </a:cxn>
                <a:cxn ang="0">
                  <a:pos x="440" y="354"/>
                </a:cxn>
                <a:cxn ang="0">
                  <a:pos x="451" y="287"/>
                </a:cxn>
                <a:cxn ang="0">
                  <a:pos x="462" y="225"/>
                </a:cxn>
                <a:cxn ang="0">
                  <a:pos x="473" y="222"/>
                </a:cxn>
                <a:cxn ang="0">
                  <a:pos x="483" y="310"/>
                </a:cxn>
                <a:cxn ang="0">
                  <a:pos x="495" y="398"/>
                </a:cxn>
                <a:cxn ang="0">
                  <a:pos x="505" y="352"/>
                </a:cxn>
                <a:cxn ang="0">
                  <a:pos x="517" y="173"/>
                </a:cxn>
                <a:cxn ang="0">
                  <a:pos x="527" y="16"/>
                </a:cxn>
                <a:cxn ang="0">
                  <a:pos x="539" y="28"/>
                </a:cxn>
              </a:cxnLst>
              <a:rect l="0" t="0" r="r" b="b"/>
              <a:pathLst>
                <a:path w="539" h="476">
                  <a:moveTo>
                    <a:pt x="0" y="231"/>
                  </a:moveTo>
                  <a:lnTo>
                    <a:pt x="5" y="224"/>
                  </a:lnTo>
                  <a:lnTo>
                    <a:pt x="10" y="236"/>
                  </a:lnTo>
                  <a:lnTo>
                    <a:pt x="17" y="271"/>
                  </a:lnTo>
                  <a:lnTo>
                    <a:pt x="22" y="321"/>
                  </a:lnTo>
                  <a:lnTo>
                    <a:pt x="27" y="374"/>
                  </a:lnTo>
                  <a:lnTo>
                    <a:pt x="32" y="417"/>
                  </a:lnTo>
                  <a:lnTo>
                    <a:pt x="37" y="438"/>
                  </a:lnTo>
                  <a:lnTo>
                    <a:pt x="44" y="436"/>
                  </a:lnTo>
                  <a:lnTo>
                    <a:pt x="49" y="416"/>
                  </a:lnTo>
                  <a:lnTo>
                    <a:pt x="54" y="384"/>
                  </a:lnTo>
                  <a:lnTo>
                    <a:pt x="59" y="351"/>
                  </a:lnTo>
                  <a:lnTo>
                    <a:pt x="64" y="321"/>
                  </a:lnTo>
                  <a:lnTo>
                    <a:pt x="71" y="300"/>
                  </a:lnTo>
                  <a:lnTo>
                    <a:pt x="76" y="285"/>
                  </a:lnTo>
                  <a:lnTo>
                    <a:pt x="81" y="276"/>
                  </a:lnTo>
                  <a:lnTo>
                    <a:pt x="86" y="271"/>
                  </a:lnTo>
                  <a:lnTo>
                    <a:pt x="92" y="266"/>
                  </a:lnTo>
                  <a:lnTo>
                    <a:pt x="98" y="261"/>
                  </a:lnTo>
                  <a:lnTo>
                    <a:pt x="103" y="254"/>
                  </a:lnTo>
                  <a:lnTo>
                    <a:pt x="108" y="248"/>
                  </a:lnTo>
                  <a:lnTo>
                    <a:pt x="114" y="243"/>
                  </a:lnTo>
                  <a:lnTo>
                    <a:pt x="119" y="235"/>
                  </a:lnTo>
                  <a:lnTo>
                    <a:pt x="125" y="227"/>
                  </a:lnTo>
                  <a:lnTo>
                    <a:pt x="130" y="219"/>
                  </a:lnTo>
                  <a:lnTo>
                    <a:pt x="135" y="215"/>
                  </a:lnTo>
                  <a:lnTo>
                    <a:pt x="141" y="216"/>
                  </a:lnTo>
                  <a:lnTo>
                    <a:pt x="147" y="224"/>
                  </a:lnTo>
                  <a:lnTo>
                    <a:pt x="152" y="237"/>
                  </a:lnTo>
                  <a:lnTo>
                    <a:pt x="157" y="252"/>
                  </a:lnTo>
                  <a:lnTo>
                    <a:pt x="163" y="263"/>
                  </a:lnTo>
                  <a:lnTo>
                    <a:pt x="168" y="272"/>
                  </a:lnTo>
                  <a:lnTo>
                    <a:pt x="174" y="275"/>
                  </a:lnTo>
                  <a:lnTo>
                    <a:pt x="179" y="276"/>
                  </a:lnTo>
                  <a:lnTo>
                    <a:pt x="185" y="275"/>
                  </a:lnTo>
                  <a:lnTo>
                    <a:pt x="190" y="275"/>
                  </a:lnTo>
                  <a:lnTo>
                    <a:pt x="195" y="278"/>
                  </a:lnTo>
                  <a:lnTo>
                    <a:pt x="201" y="290"/>
                  </a:lnTo>
                  <a:lnTo>
                    <a:pt x="207" y="307"/>
                  </a:lnTo>
                  <a:lnTo>
                    <a:pt x="212" y="330"/>
                  </a:lnTo>
                  <a:lnTo>
                    <a:pt x="217" y="351"/>
                  </a:lnTo>
                  <a:lnTo>
                    <a:pt x="222" y="364"/>
                  </a:lnTo>
                  <a:lnTo>
                    <a:pt x="229" y="361"/>
                  </a:lnTo>
                  <a:lnTo>
                    <a:pt x="234" y="343"/>
                  </a:lnTo>
                  <a:lnTo>
                    <a:pt x="239" y="314"/>
                  </a:lnTo>
                  <a:lnTo>
                    <a:pt x="244" y="282"/>
                  </a:lnTo>
                  <a:lnTo>
                    <a:pt x="249" y="257"/>
                  </a:lnTo>
                  <a:lnTo>
                    <a:pt x="256" y="247"/>
                  </a:lnTo>
                  <a:lnTo>
                    <a:pt x="261" y="255"/>
                  </a:lnTo>
                  <a:lnTo>
                    <a:pt x="266" y="278"/>
                  </a:lnTo>
                  <a:lnTo>
                    <a:pt x="271" y="311"/>
                  </a:lnTo>
                  <a:lnTo>
                    <a:pt x="278" y="341"/>
                  </a:lnTo>
                  <a:lnTo>
                    <a:pt x="283" y="361"/>
                  </a:lnTo>
                  <a:lnTo>
                    <a:pt x="288" y="364"/>
                  </a:lnTo>
                  <a:lnTo>
                    <a:pt x="293" y="355"/>
                  </a:lnTo>
                  <a:lnTo>
                    <a:pt x="298" y="340"/>
                  </a:lnTo>
                  <a:lnTo>
                    <a:pt x="305" y="325"/>
                  </a:lnTo>
                  <a:lnTo>
                    <a:pt x="310" y="315"/>
                  </a:lnTo>
                  <a:lnTo>
                    <a:pt x="315" y="310"/>
                  </a:lnTo>
                  <a:lnTo>
                    <a:pt x="320" y="304"/>
                  </a:lnTo>
                  <a:lnTo>
                    <a:pt x="325" y="295"/>
                  </a:lnTo>
                  <a:lnTo>
                    <a:pt x="332" y="281"/>
                  </a:lnTo>
                  <a:lnTo>
                    <a:pt x="337" y="259"/>
                  </a:lnTo>
                  <a:lnTo>
                    <a:pt x="342" y="234"/>
                  </a:lnTo>
                  <a:lnTo>
                    <a:pt x="347" y="206"/>
                  </a:lnTo>
                  <a:lnTo>
                    <a:pt x="353" y="177"/>
                  </a:lnTo>
                  <a:lnTo>
                    <a:pt x="359" y="151"/>
                  </a:lnTo>
                  <a:lnTo>
                    <a:pt x="364" y="131"/>
                  </a:lnTo>
                  <a:lnTo>
                    <a:pt x="369" y="122"/>
                  </a:lnTo>
                  <a:lnTo>
                    <a:pt x="375" y="128"/>
                  </a:lnTo>
                  <a:lnTo>
                    <a:pt x="380" y="154"/>
                  </a:lnTo>
                  <a:lnTo>
                    <a:pt x="386" y="199"/>
                  </a:lnTo>
                  <a:lnTo>
                    <a:pt x="391" y="262"/>
                  </a:lnTo>
                  <a:lnTo>
                    <a:pt x="397" y="332"/>
                  </a:lnTo>
                  <a:lnTo>
                    <a:pt x="402" y="399"/>
                  </a:lnTo>
                  <a:lnTo>
                    <a:pt x="408" y="450"/>
                  </a:lnTo>
                  <a:lnTo>
                    <a:pt x="413" y="476"/>
                  </a:lnTo>
                  <a:lnTo>
                    <a:pt x="418" y="475"/>
                  </a:lnTo>
                  <a:lnTo>
                    <a:pt x="424" y="455"/>
                  </a:lnTo>
                  <a:lnTo>
                    <a:pt x="429" y="422"/>
                  </a:lnTo>
                  <a:lnTo>
                    <a:pt x="435" y="388"/>
                  </a:lnTo>
                  <a:lnTo>
                    <a:pt x="440" y="354"/>
                  </a:lnTo>
                  <a:lnTo>
                    <a:pt x="446" y="321"/>
                  </a:lnTo>
                  <a:lnTo>
                    <a:pt x="451" y="287"/>
                  </a:lnTo>
                  <a:lnTo>
                    <a:pt x="456" y="253"/>
                  </a:lnTo>
                  <a:lnTo>
                    <a:pt x="462" y="225"/>
                  </a:lnTo>
                  <a:lnTo>
                    <a:pt x="468" y="212"/>
                  </a:lnTo>
                  <a:lnTo>
                    <a:pt x="473" y="222"/>
                  </a:lnTo>
                  <a:lnTo>
                    <a:pt x="478" y="257"/>
                  </a:lnTo>
                  <a:lnTo>
                    <a:pt x="483" y="310"/>
                  </a:lnTo>
                  <a:lnTo>
                    <a:pt x="490" y="364"/>
                  </a:lnTo>
                  <a:lnTo>
                    <a:pt x="495" y="398"/>
                  </a:lnTo>
                  <a:lnTo>
                    <a:pt x="500" y="397"/>
                  </a:lnTo>
                  <a:lnTo>
                    <a:pt x="505" y="352"/>
                  </a:lnTo>
                  <a:lnTo>
                    <a:pt x="510" y="272"/>
                  </a:lnTo>
                  <a:lnTo>
                    <a:pt x="517" y="173"/>
                  </a:lnTo>
                  <a:lnTo>
                    <a:pt x="522" y="80"/>
                  </a:lnTo>
                  <a:lnTo>
                    <a:pt x="527" y="16"/>
                  </a:lnTo>
                  <a:lnTo>
                    <a:pt x="532" y="0"/>
                  </a:lnTo>
                  <a:lnTo>
                    <a:pt x="539" y="28"/>
                  </a:lnTo>
                </a:path>
              </a:pathLst>
            </a:custGeom>
            <a:noFill/>
            <a:ln w="12600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259502D3-5AD5-1F2D-7D8E-D6CEA76017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02203" y="6485731"/>
              <a:ext cx="516160" cy="87313"/>
            </a:xfrm>
            <a:custGeom>
              <a:avLst/>
              <a:gdLst/>
              <a:ahLst/>
              <a:cxnLst>
                <a:cxn ang="0">
                  <a:pos x="5" y="527"/>
                </a:cxn>
                <a:cxn ang="0">
                  <a:pos x="15" y="700"/>
                </a:cxn>
                <a:cxn ang="0">
                  <a:pos x="27" y="819"/>
                </a:cxn>
                <a:cxn ang="0">
                  <a:pos x="37" y="854"/>
                </a:cxn>
                <a:cxn ang="0">
                  <a:pos x="47" y="846"/>
                </a:cxn>
                <a:cxn ang="0">
                  <a:pos x="59" y="850"/>
                </a:cxn>
                <a:cxn ang="0">
                  <a:pos x="69" y="873"/>
                </a:cxn>
                <a:cxn ang="0">
                  <a:pos x="81" y="856"/>
                </a:cxn>
                <a:cxn ang="0">
                  <a:pos x="91" y="749"/>
                </a:cxn>
                <a:cxn ang="0">
                  <a:pos x="102" y="601"/>
                </a:cxn>
                <a:cxn ang="0">
                  <a:pos x="113" y="525"/>
                </a:cxn>
                <a:cxn ang="0">
                  <a:pos x="124" y="581"/>
                </a:cxn>
                <a:cxn ang="0">
                  <a:pos x="135" y="713"/>
                </a:cxn>
                <a:cxn ang="0">
                  <a:pos x="146" y="824"/>
                </a:cxn>
                <a:cxn ang="0">
                  <a:pos x="157" y="844"/>
                </a:cxn>
                <a:cxn ang="0">
                  <a:pos x="168" y="767"/>
                </a:cxn>
                <a:cxn ang="0">
                  <a:pos x="178" y="630"/>
                </a:cxn>
                <a:cxn ang="0">
                  <a:pos x="190" y="498"/>
                </a:cxn>
                <a:cxn ang="0">
                  <a:pos x="200" y="471"/>
                </a:cxn>
                <a:cxn ang="0">
                  <a:pos x="212" y="608"/>
                </a:cxn>
                <a:cxn ang="0">
                  <a:pos x="222" y="852"/>
                </a:cxn>
                <a:cxn ang="0">
                  <a:pos x="232" y="1065"/>
                </a:cxn>
                <a:cxn ang="0">
                  <a:pos x="244" y="1121"/>
                </a:cxn>
                <a:cxn ang="0">
                  <a:pos x="254" y="995"/>
                </a:cxn>
                <a:cxn ang="0">
                  <a:pos x="266" y="760"/>
                </a:cxn>
                <a:cxn ang="0">
                  <a:pos x="276" y="531"/>
                </a:cxn>
                <a:cxn ang="0">
                  <a:pos x="288" y="412"/>
                </a:cxn>
                <a:cxn ang="0">
                  <a:pos x="298" y="460"/>
                </a:cxn>
                <a:cxn ang="0">
                  <a:pos x="309" y="641"/>
                </a:cxn>
                <a:cxn ang="0">
                  <a:pos x="320" y="829"/>
                </a:cxn>
                <a:cxn ang="0">
                  <a:pos x="331" y="883"/>
                </a:cxn>
                <a:cxn ang="0">
                  <a:pos x="342" y="740"/>
                </a:cxn>
                <a:cxn ang="0">
                  <a:pos x="352" y="494"/>
                </a:cxn>
                <a:cxn ang="0">
                  <a:pos x="363" y="350"/>
                </a:cxn>
                <a:cxn ang="0">
                  <a:pos x="374" y="468"/>
                </a:cxn>
                <a:cxn ang="0">
                  <a:pos x="385" y="824"/>
                </a:cxn>
                <a:cxn ang="0">
                  <a:pos x="396" y="1210"/>
                </a:cxn>
                <a:cxn ang="0">
                  <a:pos x="407" y="1393"/>
                </a:cxn>
                <a:cxn ang="0">
                  <a:pos x="418" y="1271"/>
                </a:cxn>
                <a:cxn ang="0">
                  <a:pos x="429" y="903"/>
                </a:cxn>
                <a:cxn ang="0">
                  <a:pos x="439" y="447"/>
                </a:cxn>
                <a:cxn ang="0">
                  <a:pos x="451" y="100"/>
                </a:cxn>
                <a:cxn ang="0">
                  <a:pos x="461" y="0"/>
                </a:cxn>
                <a:cxn ang="0">
                  <a:pos x="473" y="155"/>
                </a:cxn>
                <a:cxn ang="0">
                  <a:pos x="483" y="476"/>
                </a:cxn>
                <a:cxn ang="0">
                  <a:pos x="493" y="837"/>
                </a:cxn>
                <a:cxn ang="0">
                  <a:pos x="505" y="1147"/>
                </a:cxn>
                <a:cxn ang="0">
                  <a:pos x="515" y="1345"/>
                </a:cxn>
                <a:cxn ang="0">
                  <a:pos x="527" y="1365"/>
                </a:cxn>
                <a:cxn ang="0">
                  <a:pos x="537" y="1173"/>
                </a:cxn>
              </a:cxnLst>
              <a:rect l="0" t="0" r="r" b="b"/>
              <a:pathLst>
                <a:path w="537" h="1393">
                  <a:moveTo>
                    <a:pt x="0" y="463"/>
                  </a:moveTo>
                  <a:lnTo>
                    <a:pt x="5" y="527"/>
                  </a:lnTo>
                  <a:lnTo>
                    <a:pt x="10" y="613"/>
                  </a:lnTo>
                  <a:lnTo>
                    <a:pt x="15" y="700"/>
                  </a:lnTo>
                  <a:lnTo>
                    <a:pt x="20" y="771"/>
                  </a:lnTo>
                  <a:lnTo>
                    <a:pt x="27" y="819"/>
                  </a:lnTo>
                  <a:lnTo>
                    <a:pt x="32" y="846"/>
                  </a:lnTo>
                  <a:lnTo>
                    <a:pt x="37" y="854"/>
                  </a:lnTo>
                  <a:lnTo>
                    <a:pt x="42" y="851"/>
                  </a:lnTo>
                  <a:lnTo>
                    <a:pt x="47" y="846"/>
                  </a:lnTo>
                  <a:lnTo>
                    <a:pt x="54" y="844"/>
                  </a:lnTo>
                  <a:lnTo>
                    <a:pt x="59" y="850"/>
                  </a:lnTo>
                  <a:lnTo>
                    <a:pt x="64" y="862"/>
                  </a:lnTo>
                  <a:lnTo>
                    <a:pt x="69" y="873"/>
                  </a:lnTo>
                  <a:lnTo>
                    <a:pt x="75" y="875"/>
                  </a:lnTo>
                  <a:lnTo>
                    <a:pt x="81" y="856"/>
                  </a:lnTo>
                  <a:lnTo>
                    <a:pt x="86" y="814"/>
                  </a:lnTo>
                  <a:lnTo>
                    <a:pt x="91" y="749"/>
                  </a:lnTo>
                  <a:lnTo>
                    <a:pt x="97" y="673"/>
                  </a:lnTo>
                  <a:lnTo>
                    <a:pt x="102" y="601"/>
                  </a:lnTo>
                  <a:lnTo>
                    <a:pt x="108" y="547"/>
                  </a:lnTo>
                  <a:lnTo>
                    <a:pt x="113" y="525"/>
                  </a:lnTo>
                  <a:lnTo>
                    <a:pt x="119" y="537"/>
                  </a:lnTo>
                  <a:lnTo>
                    <a:pt x="124" y="581"/>
                  </a:lnTo>
                  <a:lnTo>
                    <a:pt x="130" y="644"/>
                  </a:lnTo>
                  <a:lnTo>
                    <a:pt x="135" y="713"/>
                  </a:lnTo>
                  <a:lnTo>
                    <a:pt x="141" y="777"/>
                  </a:lnTo>
                  <a:lnTo>
                    <a:pt x="146" y="824"/>
                  </a:lnTo>
                  <a:lnTo>
                    <a:pt x="151" y="846"/>
                  </a:lnTo>
                  <a:lnTo>
                    <a:pt x="157" y="844"/>
                  </a:lnTo>
                  <a:lnTo>
                    <a:pt x="163" y="816"/>
                  </a:lnTo>
                  <a:lnTo>
                    <a:pt x="168" y="767"/>
                  </a:lnTo>
                  <a:lnTo>
                    <a:pt x="173" y="703"/>
                  </a:lnTo>
                  <a:lnTo>
                    <a:pt x="178" y="630"/>
                  </a:lnTo>
                  <a:lnTo>
                    <a:pt x="184" y="557"/>
                  </a:lnTo>
                  <a:lnTo>
                    <a:pt x="190" y="498"/>
                  </a:lnTo>
                  <a:lnTo>
                    <a:pt x="195" y="466"/>
                  </a:lnTo>
                  <a:lnTo>
                    <a:pt x="200" y="471"/>
                  </a:lnTo>
                  <a:lnTo>
                    <a:pt x="205" y="519"/>
                  </a:lnTo>
                  <a:lnTo>
                    <a:pt x="212" y="608"/>
                  </a:lnTo>
                  <a:lnTo>
                    <a:pt x="217" y="723"/>
                  </a:lnTo>
                  <a:lnTo>
                    <a:pt x="222" y="852"/>
                  </a:lnTo>
                  <a:lnTo>
                    <a:pt x="227" y="971"/>
                  </a:lnTo>
                  <a:lnTo>
                    <a:pt x="232" y="1065"/>
                  </a:lnTo>
                  <a:lnTo>
                    <a:pt x="239" y="1116"/>
                  </a:lnTo>
                  <a:lnTo>
                    <a:pt x="244" y="1121"/>
                  </a:lnTo>
                  <a:lnTo>
                    <a:pt x="249" y="1077"/>
                  </a:lnTo>
                  <a:lnTo>
                    <a:pt x="254" y="995"/>
                  </a:lnTo>
                  <a:lnTo>
                    <a:pt x="261" y="884"/>
                  </a:lnTo>
                  <a:lnTo>
                    <a:pt x="266" y="760"/>
                  </a:lnTo>
                  <a:lnTo>
                    <a:pt x="271" y="638"/>
                  </a:lnTo>
                  <a:lnTo>
                    <a:pt x="276" y="531"/>
                  </a:lnTo>
                  <a:lnTo>
                    <a:pt x="281" y="454"/>
                  </a:lnTo>
                  <a:lnTo>
                    <a:pt x="288" y="412"/>
                  </a:lnTo>
                  <a:lnTo>
                    <a:pt x="293" y="415"/>
                  </a:lnTo>
                  <a:lnTo>
                    <a:pt x="298" y="460"/>
                  </a:lnTo>
                  <a:lnTo>
                    <a:pt x="303" y="539"/>
                  </a:lnTo>
                  <a:lnTo>
                    <a:pt x="309" y="641"/>
                  </a:lnTo>
                  <a:lnTo>
                    <a:pt x="315" y="744"/>
                  </a:lnTo>
                  <a:lnTo>
                    <a:pt x="320" y="829"/>
                  </a:lnTo>
                  <a:lnTo>
                    <a:pt x="325" y="880"/>
                  </a:lnTo>
                  <a:lnTo>
                    <a:pt x="331" y="883"/>
                  </a:lnTo>
                  <a:lnTo>
                    <a:pt x="336" y="834"/>
                  </a:lnTo>
                  <a:lnTo>
                    <a:pt x="342" y="740"/>
                  </a:lnTo>
                  <a:lnTo>
                    <a:pt x="347" y="619"/>
                  </a:lnTo>
                  <a:lnTo>
                    <a:pt x="352" y="494"/>
                  </a:lnTo>
                  <a:lnTo>
                    <a:pt x="358" y="396"/>
                  </a:lnTo>
                  <a:lnTo>
                    <a:pt x="363" y="350"/>
                  </a:lnTo>
                  <a:lnTo>
                    <a:pt x="369" y="372"/>
                  </a:lnTo>
                  <a:lnTo>
                    <a:pt x="374" y="468"/>
                  </a:lnTo>
                  <a:lnTo>
                    <a:pt x="380" y="626"/>
                  </a:lnTo>
                  <a:lnTo>
                    <a:pt x="385" y="824"/>
                  </a:lnTo>
                  <a:lnTo>
                    <a:pt x="391" y="1029"/>
                  </a:lnTo>
                  <a:lnTo>
                    <a:pt x="396" y="1210"/>
                  </a:lnTo>
                  <a:lnTo>
                    <a:pt x="402" y="1336"/>
                  </a:lnTo>
                  <a:lnTo>
                    <a:pt x="407" y="1393"/>
                  </a:lnTo>
                  <a:lnTo>
                    <a:pt x="412" y="1370"/>
                  </a:lnTo>
                  <a:lnTo>
                    <a:pt x="418" y="1271"/>
                  </a:lnTo>
                  <a:lnTo>
                    <a:pt x="424" y="1110"/>
                  </a:lnTo>
                  <a:lnTo>
                    <a:pt x="429" y="903"/>
                  </a:lnTo>
                  <a:lnTo>
                    <a:pt x="434" y="673"/>
                  </a:lnTo>
                  <a:lnTo>
                    <a:pt x="439" y="447"/>
                  </a:lnTo>
                  <a:lnTo>
                    <a:pt x="446" y="248"/>
                  </a:lnTo>
                  <a:lnTo>
                    <a:pt x="451" y="100"/>
                  </a:lnTo>
                  <a:lnTo>
                    <a:pt x="456" y="15"/>
                  </a:lnTo>
                  <a:lnTo>
                    <a:pt x="461" y="0"/>
                  </a:lnTo>
                  <a:lnTo>
                    <a:pt x="466" y="49"/>
                  </a:lnTo>
                  <a:lnTo>
                    <a:pt x="473" y="155"/>
                  </a:lnTo>
                  <a:lnTo>
                    <a:pt x="478" y="303"/>
                  </a:lnTo>
                  <a:lnTo>
                    <a:pt x="483" y="476"/>
                  </a:lnTo>
                  <a:lnTo>
                    <a:pt x="488" y="659"/>
                  </a:lnTo>
                  <a:lnTo>
                    <a:pt x="493" y="837"/>
                  </a:lnTo>
                  <a:lnTo>
                    <a:pt x="500" y="1002"/>
                  </a:lnTo>
                  <a:lnTo>
                    <a:pt x="505" y="1147"/>
                  </a:lnTo>
                  <a:lnTo>
                    <a:pt x="510" y="1263"/>
                  </a:lnTo>
                  <a:lnTo>
                    <a:pt x="515" y="1345"/>
                  </a:lnTo>
                  <a:lnTo>
                    <a:pt x="522" y="1380"/>
                  </a:lnTo>
                  <a:lnTo>
                    <a:pt x="527" y="1365"/>
                  </a:lnTo>
                  <a:lnTo>
                    <a:pt x="532" y="1295"/>
                  </a:lnTo>
                  <a:lnTo>
                    <a:pt x="537" y="1173"/>
                  </a:lnTo>
                </a:path>
              </a:pathLst>
            </a:custGeom>
            <a:noFill/>
            <a:ln w="12600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2D88A286-BA76-D149-E108-50F55628B0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19868" y="6493669"/>
              <a:ext cx="516160" cy="65088"/>
            </a:xfrm>
            <a:custGeom>
              <a:avLst/>
              <a:gdLst/>
              <a:ahLst/>
              <a:cxnLst>
                <a:cxn ang="0">
                  <a:pos x="5" y="884"/>
                </a:cxn>
                <a:cxn ang="0">
                  <a:pos x="17" y="490"/>
                </a:cxn>
                <a:cxn ang="0">
                  <a:pos x="27" y="154"/>
                </a:cxn>
                <a:cxn ang="0">
                  <a:pos x="39" y="0"/>
                </a:cxn>
                <a:cxn ang="0">
                  <a:pos x="49" y="72"/>
                </a:cxn>
                <a:cxn ang="0">
                  <a:pos x="60" y="331"/>
                </a:cxn>
                <a:cxn ang="0">
                  <a:pos x="71" y="663"/>
                </a:cxn>
                <a:cxn ang="0">
                  <a:pos x="82" y="914"/>
                </a:cxn>
                <a:cxn ang="0">
                  <a:pos x="93" y="980"/>
                </a:cxn>
                <a:cxn ang="0">
                  <a:pos x="104" y="886"/>
                </a:cxn>
                <a:cxn ang="0">
                  <a:pos x="115" y="742"/>
                </a:cxn>
                <a:cxn ang="0">
                  <a:pos x="126" y="632"/>
                </a:cxn>
                <a:cxn ang="0">
                  <a:pos x="136" y="553"/>
                </a:cxn>
                <a:cxn ang="0">
                  <a:pos x="148" y="487"/>
                </a:cxn>
                <a:cxn ang="0">
                  <a:pos x="158" y="451"/>
                </a:cxn>
                <a:cxn ang="0">
                  <a:pos x="170" y="452"/>
                </a:cxn>
                <a:cxn ang="0">
                  <a:pos x="180" y="462"/>
                </a:cxn>
                <a:cxn ang="0">
                  <a:pos x="190" y="480"/>
                </a:cxn>
                <a:cxn ang="0">
                  <a:pos x="202" y="544"/>
                </a:cxn>
                <a:cxn ang="0">
                  <a:pos x="212" y="673"/>
                </a:cxn>
                <a:cxn ang="0">
                  <a:pos x="224" y="806"/>
                </a:cxn>
                <a:cxn ang="0">
                  <a:pos x="234" y="848"/>
                </a:cxn>
                <a:cxn ang="0">
                  <a:pos x="246" y="761"/>
                </a:cxn>
                <a:cxn ang="0">
                  <a:pos x="256" y="599"/>
                </a:cxn>
                <a:cxn ang="0">
                  <a:pos x="267" y="448"/>
                </a:cxn>
                <a:cxn ang="0">
                  <a:pos x="278" y="381"/>
                </a:cxn>
                <a:cxn ang="0">
                  <a:pos x="288" y="429"/>
                </a:cxn>
                <a:cxn ang="0">
                  <a:pos x="300" y="549"/>
                </a:cxn>
                <a:cxn ang="0">
                  <a:pos x="310" y="662"/>
                </a:cxn>
                <a:cxn ang="0">
                  <a:pos x="321" y="715"/>
                </a:cxn>
                <a:cxn ang="0">
                  <a:pos x="332" y="716"/>
                </a:cxn>
                <a:cxn ang="0">
                  <a:pos x="343" y="684"/>
                </a:cxn>
                <a:cxn ang="0">
                  <a:pos x="354" y="637"/>
                </a:cxn>
                <a:cxn ang="0">
                  <a:pos x="365" y="602"/>
                </a:cxn>
                <a:cxn ang="0">
                  <a:pos x="375" y="579"/>
                </a:cxn>
                <a:cxn ang="0">
                  <a:pos x="387" y="555"/>
                </a:cxn>
                <a:cxn ang="0">
                  <a:pos x="397" y="525"/>
                </a:cxn>
                <a:cxn ang="0">
                  <a:pos x="409" y="519"/>
                </a:cxn>
                <a:cxn ang="0">
                  <a:pos x="419" y="563"/>
                </a:cxn>
                <a:cxn ang="0">
                  <a:pos x="431" y="637"/>
                </a:cxn>
                <a:cxn ang="0">
                  <a:pos x="441" y="681"/>
                </a:cxn>
                <a:cxn ang="0">
                  <a:pos x="451" y="663"/>
                </a:cxn>
                <a:cxn ang="0">
                  <a:pos x="463" y="619"/>
                </a:cxn>
                <a:cxn ang="0">
                  <a:pos x="473" y="596"/>
                </a:cxn>
                <a:cxn ang="0">
                  <a:pos x="485" y="592"/>
                </a:cxn>
                <a:cxn ang="0">
                  <a:pos x="495" y="578"/>
                </a:cxn>
                <a:cxn ang="0">
                  <a:pos x="506" y="553"/>
                </a:cxn>
                <a:cxn ang="0">
                  <a:pos x="517" y="538"/>
                </a:cxn>
                <a:cxn ang="0">
                  <a:pos x="528" y="558"/>
                </a:cxn>
                <a:cxn ang="0">
                  <a:pos x="539" y="598"/>
                </a:cxn>
              </a:cxnLst>
              <a:rect l="0" t="0" r="r" b="b"/>
              <a:pathLst>
                <a:path w="539" h="1050">
                  <a:moveTo>
                    <a:pt x="0" y="1050"/>
                  </a:moveTo>
                  <a:lnTo>
                    <a:pt x="5" y="884"/>
                  </a:lnTo>
                  <a:lnTo>
                    <a:pt x="12" y="690"/>
                  </a:lnTo>
                  <a:lnTo>
                    <a:pt x="17" y="490"/>
                  </a:lnTo>
                  <a:lnTo>
                    <a:pt x="22" y="306"/>
                  </a:lnTo>
                  <a:lnTo>
                    <a:pt x="27" y="154"/>
                  </a:lnTo>
                  <a:lnTo>
                    <a:pt x="33" y="50"/>
                  </a:lnTo>
                  <a:lnTo>
                    <a:pt x="39" y="0"/>
                  </a:lnTo>
                  <a:lnTo>
                    <a:pt x="44" y="8"/>
                  </a:lnTo>
                  <a:lnTo>
                    <a:pt x="49" y="72"/>
                  </a:lnTo>
                  <a:lnTo>
                    <a:pt x="55" y="183"/>
                  </a:lnTo>
                  <a:lnTo>
                    <a:pt x="60" y="331"/>
                  </a:lnTo>
                  <a:lnTo>
                    <a:pt x="66" y="497"/>
                  </a:lnTo>
                  <a:lnTo>
                    <a:pt x="71" y="663"/>
                  </a:lnTo>
                  <a:lnTo>
                    <a:pt x="77" y="808"/>
                  </a:lnTo>
                  <a:lnTo>
                    <a:pt x="82" y="914"/>
                  </a:lnTo>
                  <a:lnTo>
                    <a:pt x="87" y="972"/>
                  </a:lnTo>
                  <a:lnTo>
                    <a:pt x="93" y="980"/>
                  </a:lnTo>
                  <a:lnTo>
                    <a:pt x="99" y="946"/>
                  </a:lnTo>
                  <a:lnTo>
                    <a:pt x="104" y="886"/>
                  </a:lnTo>
                  <a:lnTo>
                    <a:pt x="109" y="814"/>
                  </a:lnTo>
                  <a:lnTo>
                    <a:pt x="115" y="742"/>
                  </a:lnTo>
                  <a:lnTo>
                    <a:pt x="120" y="682"/>
                  </a:lnTo>
                  <a:lnTo>
                    <a:pt x="126" y="632"/>
                  </a:lnTo>
                  <a:lnTo>
                    <a:pt x="131" y="590"/>
                  </a:lnTo>
                  <a:lnTo>
                    <a:pt x="136" y="553"/>
                  </a:lnTo>
                  <a:lnTo>
                    <a:pt x="142" y="518"/>
                  </a:lnTo>
                  <a:lnTo>
                    <a:pt x="148" y="487"/>
                  </a:lnTo>
                  <a:lnTo>
                    <a:pt x="153" y="463"/>
                  </a:lnTo>
                  <a:lnTo>
                    <a:pt x="158" y="451"/>
                  </a:lnTo>
                  <a:lnTo>
                    <a:pt x="163" y="449"/>
                  </a:lnTo>
                  <a:lnTo>
                    <a:pt x="170" y="452"/>
                  </a:lnTo>
                  <a:lnTo>
                    <a:pt x="175" y="458"/>
                  </a:lnTo>
                  <a:lnTo>
                    <a:pt x="180" y="462"/>
                  </a:lnTo>
                  <a:lnTo>
                    <a:pt x="185" y="469"/>
                  </a:lnTo>
                  <a:lnTo>
                    <a:pt x="190" y="480"/>
                  </a:lnTo>
                  <a:lnTo>
                    <a:pt x="197" y="502"/>
                  </a:lnTo>
                  <a:lnTo>
                    <a:pt x="202" y="544"/>
                  </a:lnTo>
                  <a:lnTo>
                    <a:pt x="207" y="602"/>
                  </a:lnTo>
                  <a:lnTo>
                    <a:pt x="212" y="673"/>
                  </a:lnTo>
                  <a:lnTo>
                    <a:pt x="217" y="745"/>
                  </a:lnTo>
                  <a:lnTo>
                    <a:pt x="224" y="806"/>
                  </a:lnTo>
                  <a:lnTo>
                    <a:pt x="229" y="844"/>
                  </a:lnTo>
                  <a:lnTo>
                    <a:pt x="234" y="848"/>
                  </a:lnTo>
                  <a:lnTo>
                    <a:pt x="239" y="819"/>
                  </a:lnTo>
                  <a:lnTo>
                    <a:pt x="246" y="761"/>
                  </a:lnTo>
                  <a:lnTo>
                    <a:pt x="251" y="684"/>
                  </a:lnTo>
                  <a:lnTo>
                    <a:pt x="256" y="599"/>
                  </a:lnTo>
                  <a:lnTo>
                    <a:pt x="261" y="517"/>
                  </a:lnTo>
                  <a:lnTo>
                    <a:pt x="267" y="448"/>
                  </a:lnTo>
                  <a:lnTo>
                    <a:pt x="273" y="401"/>
                  </a:lnTo>
                  <a:lnTo>
                    <a:pt x="278" y="381"/>
                  </a:lnTo>
                  <a:lnTo>
                    <a:pt x="283" y="392"/>
                  </a:lnTo>
                  <a:lnTo>
                    <a:pt x="288" y="429"/>
                  </a:lnTo>
                  <a:lnTo>
                    <a:pt x="294" y="485"/>
                  </a:lnTo>
                  <a:lnTo>
                    <a:pt x="300" y="549"/>
                  </a:lnTo>
                  <a:lnTo>
                    <a:pt x="305" y="611"/>
                  </a:lnTo>
                  <a:lnTo>
                    <a:pt x="310" y="662"/>
                  </a:lnTo>
                  <a:lnTo>
                    <a:pt x="316" y="696"/>
                  </a:lnTo>
                  <a:lnTo>
                    <a:pt x="321" y="715"/>
                  </a:lnTo>
                  <a:lnTo>
                    <a:pt x="327" y="721"/>
                  </a:lnTo>
                  <a:lnTo>
                    <a:pt x="332" y="716"/>
                  </a:lnTo>
                  <a:lnTo>
                    <a:pt x="338" y="704"/>
                  </a:lnTo>
                  <a:lnTo>
                    <a:pt x="343" y="684"/>
                  </a:lnTo>
                  <a:lnTo>
                    <a:pt x="348" y="661"/>
                  </a:lnTo>
                  <a:lnTo>
                    <a:pt x="354" y="637"/>
                  </a:lnTo>
                  <a:lnTo>
                    <a:pt x="360" y="617"/>
                  </a:lnTo>
                  <a:lnTo>
                    <a:pt x="365" y="602"/>
                  </a:lnTo>
                  <a:lnTo>
                    <a:pt x="370" y="589"/>
                  </a:lnTo>
                  <a:lnTo>
                    <a:pt x="375" y="579"/>
                  </a:lnTo>
                  <a:lnTo>
                    <a:pt x="382" y="568"/>
                  </a:lnTo>
                  <a:lnTo>
                    <a:pt x="387" y="555"/>
                  </a:lnTo>
                  <a:lnTo>
                    <a:pt x="392" y="539"/>
                  </a:lnTo>
                  <a:lnTo>
                    <a:pt x="397" y="525"/>
                  </a:lnTo>
                  <a:lnTo>
                    <a:pt x="403" y="517"/>
                  </a:lnTo>
                  <a:lnTo>
                    <a:pt x="409" y="519"/>
                  </a:lnTo>
                  <a:lnTo>
                    <a:pt x="414" y="534"/>
                  </a:lnTo>
                  <a:lnTo>
                    <a:pt x="419" y="563"/>
                  </a:lnTo>
                  <a:lnTo>
                    <a:pt x="424" y="599"/>
                  </a:lnTo>
                  <a:lnTo>
                    <a:pt x="431" y="637"/>
                  </a:lnTo>
                  <a:lnTo>
                    <a:pt x="436" y="666"/>
                  </a:lnTo>
                  <a:lnTo>
                    <a:pt x="441" y="681"/>
                  </a:lnTo>
                  <a:lnTo>
                    <a:pt x="446" y="679"/>
                  </a:lnTo>
                  <a:lnTo>
                    <a:pt x="451" y="663"/>
                  </a:lnTo>
                  <a:lnTo>
                    <a:pt x="458" y="641"/>
                  </a:lnTo>
                  <a:lnTo>
                    <a:pt x="463" y="619"/>
                  </a:lnTo>
                  <a:lnTo>
                    <a:pt x="468" y="604"/>
                  </a:lnTo>
                  <a:lnTo>
                    <a:pt x="473" y="596"/>
                  </a:lnTo>
                  <a:lnTo>
                    <a:pt x="478" y="593"/>
                  </a:lnTo>
                  <a:lnTo>
                    <a:pt x="485" y="592"/>
                  </a:lnTo>
                  <a:lnTo>
                    <a:pt x="490" y="586"/>
                  </a:lnTo>
                  <a:lnTo>
                    <a:pt x="495" y="578"/>
                  </a:lnTo>
                  <a:lnTo>
                    <a:pt x="500" y="566"/>
                  </a:lnTo>
                  <a:lnTo>
                    <a:pt x="506" y="553"/>
                  </a:lnTo>
                  <a:lnTo>
                    <a:pt x="512" y="541"/>
                  </a:lnTo>
                  <a:lnTo>
                    <a:pt x="517" y="538"/>
                  </a:lnTo>
                  <a:lnTo>
                    <a:pt x="522" y="543"/>
                  </a:lnTo>
                  <a:lnTo>
                    <a:pt x="528" y="558"/>
                  </a:lnTo>
                  <a:lnTo>
                    <a:pt x="534" y="578"/>
                  </a:lnTo>
                  <a:lnTo>
                    <a:pt x="539" y="598"/>
                  </a:lnTo>
                </a:path>
              </a:pathLst>
            </a:custGeom>
            <a:noFill/>
            <a:ln w="12600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91A51DA9-0172-F762-BB3F-378614DCE5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36029" y="6520656"/>
              <a:ext cx="516160" cy="19050"/>
            </a:xfrm>
            <a:custGeom>
              <a:avLst/>
              <a:gdLst/>
              <a:ahLst/>
              <a:cxnLst>
                <a:cxn ang="0">
                  <a:pos x="5" y="179"/>
                </a:cxn>
                <a:cxn ang="0">
                  <a:pos x="16" y="182"/>
                </a:cxn>
                <a:cxn ang="0">
                  <a:pos x="27" y="172"/>
                </a:cxn>
                <a:cxn ang="0">
                  <a:pos x="38" y="193"/>
                </a:cxn>
                <a:cxn ang="0">
                  <a:pos x="49" y="248"/>
                </a:cxn>
                <a:cxn ang="0">
                  <a:pos x="60" y="281"/>
                </a:cxn>
                <a:cxn ang="0">
                  <a:pos x="70" y="237"/>
                </a:cxn>
                <a:cxn ang="0">
                  <a:pos x="82" y="132"/>
                </a:cxn>
                <a:cxn ang="0">
                  <a:pos x="92" y="45"/>
                </a:cxn>
                <a:cxn ang="0">
                  <a:pos x="104" y="23"/>
                </a:cxn>
                <a:cxn ang="0">
                  <a:pos x="114" y="54"/>
                </a:cxn>
                <a:cxn ang="0">
                  <a:pos x="126" y="105"/>
                </a:cxn>
                <a:cxn ang="0">
                  <a:pos x="136" y="163"/>
                </a:cxn>
                <a:cxn ang="0">
                  <a:pos x="146" y="224"/>
                </a:cxn>
                <a:cxn ang="0">
                  <a:pos x="158" y="280"/>
                </a:cxn>
                <a:cxn ang="0">
                  <a:pos x="168" y="314"/>
                </a:cxn>
                <a:cxn ang="0">
                  <a:pos x="180" y="308"/>
                </a:cxn>
                <a:cxn ang="0">
                  <a:pos x="190" y="249"/>
                </a:cxn>
                <a:cxn ang="0">
                  <a:pos x="200" y="148"/>
                </a:cxn>
                <a:cxn ang="0">
                  <a:pos x="212" y="48"/>
                </a:cxn>
                <a:cxn ang="0">
                  <a:pos x="222" y="0"/>
                </a:cxn>
                <a:cxn ang="0">
                  <a:pos x="234" y="19"/>
                </a:cxn>
                <a:cxn ang="0">
                  <a:pos x="244" y="84"/>
                </a:cxn>
                <a:cxn ang="0">
                  <a:pos x="256" y="159"/>
                </a:cxn>
                <a:cxn ang="0">
                  <a:pos x="266" y="220"/>
                </a:cxn>
                <a:cxn ang="0">
                  <a:pos x="277" y="259"/>
                </a:cxn>
                <a:cxn ang="0">
                  <a:pos x="288" y="270"/>
                </a:cxn>
                <a:cxn ang="0">
                  <a:pos x="299" y="251"/>
                </a:cxn>
                <a:cxn ang="0">
                  <a:pos x="310" y="201"/>
                </a:cxn>
                <a:cxn ang="0">
                  <a:pos x="321" y="136"/>
                </a:cxn>
                <a:cxn ang="0">
                  <a:pos x="331" y="84"/>
                </a:cxn>
                <a:cxn ang="0">
                  <a:pos x="343" y="65"/>
                </a:cxn>
                <a:cxn ang="0">
                  <a:pos x="353" y="88"/>
                </a:cxn>
                <a:cxn ang="0">
                  <a:pos x="365" y="132"/>
                </a:cxn>
                <a:cxn ang="0">
                  <a:pos x="375" y="170"/>
                </a:cxn>
                <a:cxn ang="0">
                  <a:pos x="387" y="198"/>
                </a:cxn>
                <a:cxn ang="0">
                  <a:pos x="397" y="217"/>
                </a:cxn>
                <a:cxn ang="0">
                  <a:pos x="407" y="223"/>
                </a:cxn>
                <a:cxn ang="0">
                  <a:pos x="419" y="204"/>
                </a:cxn>
                <a:cxn ang="0">
                  <a:pos x="429" y="168"/>
                </a:cxn>
                <a:cxn ang="0">
                  <a:pos x="441" y="142"/>
                </a:cxn>
                <a:cxn ang="0">
                  <a:pos x="451" y="154"/>
                </a:cxn>
                <a:cxn ang="0">
                  <a:pos x="462" y="190"/>
                </a:cxn>
                <a:cxn ang="0">
                  <a:pos x="473" y="208"/>
                </a:cxn>
                <a:cxn ang="0">
                  <a:pos x="484" y="189"/>
                </a:cxn>
                <a:cxn ang="0">
                  <a:pos x="495" y="160"/>
                </a:cxn>
                <a:cxn ang="0">
                  <a:pos x="505" y="155"/>
                </a:cxn>
                <a:cxn ang="0">
                  <a:pos x="517" y="175"/>
                </a:cxn>
                <a:cxn ang="0">
                  <a:pos x="527" y="191"/>
                </a:cxn>
                <a:cxn ang="0">
                  <a:pos x="538" y="179"/>
                </a:cxn>
              </a:cxnLst>
              <a:rect l="0" t="0" r="r" b="b"/>
              <a:pathLst>
                <a:path w="538" h="317">
                  <a:moveTo>
                    <a:pt x="0" y="164"/>
                  </a:moveTo>
                  <a:lnTo>
                    <a:pt x="5" y="179"/>
                  </a:lnTo>
                  <a:lnTo>
                    <a:pt x="11" y="184"/>
                  </a:lnTo>
                  <a:lnTo>
                    <a:pt x="16" y="182"/>
                  </a:lnTo>
                  <a:lnTo>
                    <a:pt x="22" y="175"/>
                  </a:lnTo>
                  <a:lnTo>
                    <a:pt x="27" y="172"/>
                  </a:lnTo>
                  <a:lnTo>
                    <a:pt x="32" y="177"/>
                  </a:lnTo>
                  <a:lnTo>
                    <a:pt x="38" y="193"/>
                  </a:lnTo>
                  <a:lnTo>
                    <a:pt x="43" y="219"/>
                  </a:lnTo>
                  <a:lnTo>
                    <a:pt x="49" y="248"/>
                  </a:lnTo>
                  <a:lnTo>
                    <a:pt x="54" y="272"/>
                  </a:lnTo>
                  <a:lnTo>
                    <a:pt x="60" y="281"/>
                  </a:lnTo>
                  <a:lnTo>
                    <a:pt x="65" y="270"/>
                  </a:lnTo>
                  <a:lnTo>
                    <a:pt x="70" y="237"/>
                  </a:lnTo>
                  <a:lnTo>
                    <a:pt x="76" y="188"/>
                  </a:lnTo>
                  <a:lnTo>
                    <a:pt x="82" y="132"/>
                  </a:lnTo>
                  <a:lnTo>
                    <a:pt x="87" y="83"/>
                  </a:lnTo>
                  <a:lnTo>
                    <a:pt x="92" y="45"/>
                  </a:lnTo>
                  <a:lnTo>
                    <a:pt x="97" y="26"/>
                  </a:lnTo>
                  <a:lnTo>
                    <a:pt x="104" y="23"/>
                  </a:lnTo>
                  <a:lnTo>
                    <a:pt x="109" y="34"/>
                  </a:lnTo>
                  <a:lnTo>
                    <a:pt x="114" y="54"/>
                  </a:lnTo>
                  <a:lnTo>
                    <a:pt x="119" y="78"/>
                  </a:lnTo>
                  <a:lnTo>
                    <a:pt x="126" y="105"/>
                  </a:lnTo>
                  <a:lnTo>
                    <a:pt x="131" y="133"/>
                  </a:lnTo>
                  <a:lnTo>
                    <a:pt x="136" y="163"/>
                  </a:lnTo>
                  <a:lnTo>
                    <a:pt x="141" y="194"/>
                  </a:lnTo>
                  <a:lnTo>
                    <a:pt x="146" y="224"/>
                  </a:lnTo>
                  <a:lnTo>
                    <a:pt x="153" y="255"/>
                  </a:lnTo>
                  <a:lnTo>
                    <a:pt x="158" y="280"/>
                  </a:lnTo>
                  <a:lnTo>
                    <a:pt x="163" y="300"/>
                  </a:lnTo>
                  <a:lnTo>
                    <a:pt x="168" y="314"/>
                  </a:lnTo>
                  <a:lnTo>
                    <a:pt x="173" y="317"/>
                  </a:lnTo>
                  <a:lnTo>
                    <a:pt x="180" y="308"/>
                  </a:lnTo>
                  <a:lnTo>
                    <a:pt x="185" y="286"/>
                  </a:lnTo>
                  <a:lnTo>
                    <a:pt x="190" y="249"/>
                  </a:lnTo>
                  <a:lnTo>
                    <a:pt x="195" y="202"/>
                  </a:lnTo>
                  <a:lnTo>
                    <a:pt x="200" y="148"/>
                  </a:lnTo>
                  <a:lnTo>
                    <a:pt x="207" y="95"/>
                  </a:lnTo>
                  <a:lnTo>
                    <a:pt x="212" y="48"/>
                  </a:lnTo>
                  <a:lnTo>
                    <a:pt x="217" y="16"/>
                  </a:lnTo>
                  <a:lnTo>
                    <a:pt x="222" y="0"/>
                  </a:lnTo>
                  <a:lnTo>
                    <a:pt x="228" y="1"/>
                  </a:lnTo>
                  <a:lnTo>
                    <a:pt x="234" y="19"/>
                  </a:lnTo>
                  <a:lnTo>
                    <a:pt x="239" y="48"/>
                  </a:lnTo>
                  <a:lnTo>
                    <a:pt x="244" y="84"/>
                  </a:lnTo>
                  <a:lnTo>
                    <a:pt x="250" y="122"/>
                  </a:lnTo>
                  <a:lnTo>
                    <a:pt x="256" y="159"/>
                  </a:lnTo>
                  <a:lnTo>
                    <a:pt x="261" y="192"/>
                  </a:lnTo>
                  <a:lnTo>
                    <a:pt x="266" y="220"/>
                  </a:lnTo>
                  <a:lnTo>
                    <a:pt x="272" y="242"/>
                  </a:lnTo>
                  <a:lnTo>
                    <a:pt x="277" y="259"/>
                  </a:lnTo>
                  <a:lnTo>
                    <a:pt x="283" y="268"/>
                  </a:lnTo>
                  <a:lnTo>
                    <a:pt x="288" y="270"/>
                  </a:lnTo>
                  <a:lnTo>
                    <a:pt x="294" y="265"/>
                  </a:lnTo>
                  <a:lnTo>
                    <a:pt x="299" y="251"/>
                  </a:lnTo>
                  <a:lnTo>
                    <a:pt x="304" y="229"/>
                  </a:lnTo>
                  <a:lnTo>
                    <a:pt x="310" y="201"/>
                  </a:lnTo>
                  <a:lnTo>
                    <a:pt x="316" y="169"/>
                  </a:lnTo>
                  <a:lnTo>
                    <a:pt x="321" y="136"/>
                  </a:lnTo>
                  <a:lnTo>
                    <a:pt x="326" y="107"/>
                  </a:lnTo>
                  <a:lnTo>
                    <a:pt x="331" y="84"/>
                  </a:lnTo>
                  <a:lnTo>
                    <a:pt x="337" y="68"/>
                  </a:lnTo>
                  <a:lnTo>
                    <a:pt x="343" y="65"/>
                  </a:lnTo>
                  <a:lnTo>
                    <a:pt x="348" y="72"/>
                  </a:lnTo>
                  <a:lnTo>
                    <a:pt x="353" y="88"/>
                  </a:lnTo>
                  <a:lnTo>
                    <a:pt x="358" y="109"/>
                  </a:lnTo>
                  <a:lnTo>
                    <a:pt x="365" y="132"/>
                  </a:lnTo>
                  <a:lnTo>
                    <a:pt x="370" y="152"/>
                  </a:lnTo>
                  <a:lnTo>
                    <a:pt x="375" y="170"/>
                  </a:lnTo>
                  <a:lnTo>
                    <a:pt x="380" y="184"/>
                  </a:lnTo>
                  <a:lnTo>
                    <a:pt x="387" y="198"/>
                  </a:lnTo>
                  <a:lnTo>
                    <a:pt x="392" y="208"/>
                  </a:lnTo>
                  <a:lnTo>
                    <a:pt x="397" y="217"/>
                  </a:lnTo>
                  <a:lnTo>
                    <a:pt x="402" y="222"/>
                  </a:lnTo>
                  <a:lnTo>
                    <a:pt x="407" y="223"/>
                  </a:lnTo>
                  <a:lnTo>
                    <a:pt x="414" y="217"/>
                  </a:lnTo>
                  <a:lnTo>
                    <a:pt x="419" y="204"/>
                  </a:lnTo>
                  <a:lnTo>
                    <a:pt x="424" y="187"/>
                  </a:lnTo>
                  <a:lnTo>
                    <a:pt x="429" y="168"/>
                  </a:lnTo>
                  <a:lnTo>
                    <a:pt x="434" y="151"/>
                  </a:lnTo>
                  <a:lnTo>
                    <a:pt x="441" y="142"/>
                  </a:lnTo>
                  <a:lnTo>
                    <a:pt x="446" y="143"/>
                  </a:lnTo>
                  <a:lnTo>
                    <a:pt x="451" y="154"/>
                  </a:lnTo>
                  <a:lnTo>
                    <a:pt x="456" y="172"/>
                  </a:lnTo>
                  <a:lnTo>
                    <a:pt x="462" y="190"/>
                  </a:lnTo>
                  <a:lnTo>
                    <a:pt x="468" y="203"/>
                  </a:lnTo>
                  <a:lnTo>
                    <a:pt x="473" y="208"/>
                  </a:lnTo>
                  <a:lnTo>
                    <a:pt x="478" y="202"/>
                  </a:lnTo>
                  <a:lnTo>
                    <a:pt x="484" y="189"/>
                  </a:lnTo>
                  <a:lnTo>
                    <a:pt x="489" y="173"/>
                  </a:lnTo>
                  <a:lnTo>
                    <a:pt x="495" y="160"/>
                  </a:lnTo>
                  <a:lnTo>
                    <a:pt x="500" y="153"/>
                  </a:lnTo>
                  <a:lnTo>
                    <a:pt x="505" y="155"/>
                  </a:lnTo>
                  <a:lnTo>
                    <a:pt x="511" y="164"/>
                  </a:lnTo>
                  <a:lnTo>
                    <a:pt x="517" y="175"/>
                  </a:lnTo>
                  <a:lnTo>
                    <a:pt x="522" y="187"/>
                  </a:lnTo>
                  <a:lnTo>
                    <a:pt x="527" y="191"/>
                  </a:lnTo>
                  <a:lnTo>
                    <a:pt x="533" y="188"/>
                  </a:lnTo>
                  <a:lnTo>
                    <a:pt x="538" y="179"/>
                  </a:lnTo>
                </a:path>
              </a:pathLst>
            </a:custGeom>
            <a:noFill/>
            <a:ln w="12600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6783EED0-B0F2-2920-E16C-379B1CE759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50684" y="6528594"/>
              <a:ext cx="93300" cy="3175"/>
            </a:xfrm>
            <a:custGeom>
              <a:avLst/>
              <a:gdLst/>
              <a:ahLst/>
              <a:cxnLst>
                <a:cxn ang="0">
                  <a:pos x="0" y="53"/>
                </a:cxn>
                <a:cxn ang="0">
                  <a:pos x="6" y="40"/>
                </a:cxn>
                <a:cxn ang="0">
                  <a:pos x="11" y="29"/>
                </a:cxn>
                <a:cxn ang="0">
                  <a:pos x="17" y="22"/>
                </a:cxn>
                <a:cxn ang="0">
                  <a:pos x="22" y="18"/>
                </a:cxn>
                <a:cxn ang="0">
                  <a:pos x="27" y="20"/>
                </a:cxn>
                <a:cxn ang="0">
                  <a:pos x="33" y="27"/>
                </a:cxn>
                <a:cxn ang="0">
                  <a:pos x="39" y="36"/>
                </a:cxn>
                <a:cxn ang="0">
                  <a:pos x="44" y="43"/>
                </a:cxn>
                <a:cxn ang="0">
                  <a:pos x="49" y="47"/>
                </a:cxn>
                <a:cxn ang="0">
                  <a:pos x="54" y="46"/>
                </a:cxn>
                <a:cxn ang="0">
                  <a:pos x="61" y="42"/>
                </a:cxn>
                <a:cxn ang="0">
                  <a:pos x="66" y="33"/>
                </a:cxn>
                <a:cxn ang="0">
                  <a:pos x="71" y="22"/>
                </a:cxn>
                <a:cxn ang="0">
                  <a:pos x="76" y="10"/>
                </a:cxn>
                <a:cxn ang="0">
                  <a:pos x="81" y="3"/>
                </a:cxn>
                <a:cxn ang="0">
                  <a:pos x="88" y="0"/>
                </a:cxn>
                <a:cxn ang="0">
                  <a:pos x="93" y="4"/>
                </a:cxn>
                <a:cxn ang="0">
                  <a:pos x="98" y="11"/>
                </a:cxn>
              </a:cxnLst>
              <a:rect l="0" t="0" r="r" b="b"/>
              <a:pathLst>
                <a:path w="98" h="53">
                  <a:moveTo>
                    <a:pt x="0" y="53"/>
                  </a:moveTo>
                  <a:lnTo>
                    <a:pt x="6" y="40"/>
                  </a:lnTo>
                  <a:lnTo>
                    <a:pt x="11" y="29"/>
                  </a:lnTo>
                  <a:lnTo>
                    <a:pt x="17" y="22"/>
                  </a:lnTo>
                  <a:lnTo>
                    <a:pt x="22" y="18"/>
                  </a:lnTo>
                  <a:lnTo>
                    <a:pt x="27" y="20"/>
                  </a:lnTo>
                  <a:lnTo>
                    <a:pt x="33" y="27"/>
                  </a:lnTo>
                  <a:lnTo>
                    <a:pt x="39" y="36"/>
                  </a:lnTo>
                  <a:lnTo>
                    <a:pt x="44" y="43"/>
                  </a:lnTo>
                  <a:lnTo>
                    <a:pt x="49" y="47"/>
                  </a:lnTo>
                  <a:lnTo>
                    <a:pt x="54" y="46"/>
                  </a:lnTo>
                  <a:lnTo>
                    <a:pt x="61" y="42"/>
                  </a:lnTo>
                  <a:lnTo>
                    <a:pt x="66" y="33"/>
                  </a:lnTo>
                  <a:lnTo>
                    <a:pt x="71" y="22"/>
                  </a:lnTo>
                  <a:lnTo>
                    <a:pt x="76" y="10"/>
                  </a:lnTo>
                  <a:lnTo>
                    <a:pt x="81" y="3"/>
                  </a:lnTo>
                  <a:lnTo>
                    <a:pt x="88" y="0"/>
                  </a:lnTo>
                  <a:lnTo>
                    <a:pt x="93" y="4"/>
                  </a:lnTo>
                  <a:lnTo>
                    <a:pt x="98" y="11"/>
                  </a:lnTo>
                </a:path>
              </a:pathLst>
            </a:custGeom>
            <a:noFill/>
            <a:ln w="12600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</p:grpSp>
      <p:sp>
        <p:nvSpPr>
          <p:cNvPr id="46" name="Rectangle 45">
            <a:extLst>
              <a:ext uri="{FF2B5EF4-FFF2-40B4-BE49-F238E27FC236}">
                <a16:creationId xmlns:a16="http://schemas.microsoft.com/office/drawing/2014/main" id="{FCE9E5DD-85F0-EBFB-055E-01DD58C099A5}"/>
              </a:ext>
            </a:extLst>
          </p:cNvPr>
          <p:cNvSpPr/>
          <p:nvPr/>
        </p:nvSpPr>
        <p:spPr>
          <a:xfrm>
            <a:off x="3050237" y="113506"/>
            <a:ext cx="6171481" cy="584776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3200" i="1" dirty="0" err="1">
                <a:solidFill>
                  <a:srgbClr val="001ABF"/>
                </a:solidFill>
                <a:latin typeface="Arial Black"/>
                <a:ea typeface="DejaVu Sans" charset="0"/>
                <a:cs typeface="Arial Black"/>
              </a:rPr>
              <a:t>What</a:t>
            </a:r>
            <a:r>
              <a:rPr lang="fr-FR" sz="3200" i="1" dirty="0">
                <a:solidFill>
                  <a:srgbClr val="001ABF"/>
                </a:solidFill>
                <a:latin typeface="Arial Black"/>
                <a:ea typeface="DejaVu Sans" charset="0"/>
                <a:cs typeface="Arial Black"/>
              </a:rPr>
              <a:t> </a:t>
            </a:r>
            <a:r>
              <a:rPr lang="fr-FR" sz="3200" i="1" dirty="0" err="1">
                <a:solidFill>
                  <a:srgbClr val="001ABF"/>
                </a:solidFill>
                <a:latin typeface="Arial Black"/>
                <a:ea typeface="DejaVu Sans" charset="0"/>
                <a:cs typeface="Arial Black"/>
              </a:rPr>
              <a:t>is</a:t>
            </a:r>
            <a:r>
              <a:rPr lang="fr-FR" sz="3200" i="1" dirty="0">
                <a:solidFill>
                  <a:srgbClr val="001ABF"/>
                </a:solidFill>
                <a:latin typeface="Arial Black"/>
                <a:ea typeface="DejaVu Sans" charset="0"/>
                <a:cs typeface="Arial Black"/>
              </a:rPr>
              <a:t> a free oscillation?</a:t>
            </a:r>
          </a:p>
        </p:txBody>
      </p: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4FC785A6-13DF-A976-F537-159B84DAFC06}"/>
              </a:ext>
            </a:extLst>
          </p:cNvPr>
          <p:cNvSpPr/>
          <p:nvPr/>
        </p:nvSpPr>
        <p:spPr>
          <a:xfrm>
            <a:off x="598877" y="2259023"/>
            <a:ext cx="1764454" cy="233995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1ABF"/>
                </a:solidFill>
              </a:rPr>
              <a:t>Note: These slides borrow heavily from a presentation by Michel van Camp, Royal Observatory of Belgium</a:t>
            </a:r>
          </a:p>
        </p:txBody>
      </p:sp>
    </p:spTree>
    <p:extLst>
      <p:ext uri="{BB962C8B-B14F-4D97-AF65-F5344CB8AC3E}">
        <p14:creationId xmlns:p14="http://schemas.microsoft.com/office/powerpoint/2010/main" val="2511674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4215BD-6CE8-B6E7-641C-820627E471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>
            <a:extLst>
              <a:ext uri="{FF2B5EF4-FFF2-40B4-BE49-F238E27FC236}">
                <a16:creationId xmlns:a16="http://schemas.microsoft.com/office/drawing/2014/main" id="{E487A701-FFFA-390B-D8F7-C6A80B68AC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8559" y="4827588"/>
            <a:ext cx="8229600" cy="163339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anchor="ctr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dirty="0">
                <a:solidFill>
                  <a:srgbClr val="000099"/>
                </a:solidFill>
                <a:latin typeface="ZapfDingbats" pitchFamily="80" charset="2"/>
                <a:ea typeface="DejaVu Sans" charset="0"/>
                <a:cs typeface="DejaVu Sans" charset="0"/>
              </a:rPr>
              <a:t></a:t>
            </a:r>
            <a:r>
              <a:rPr lang="en-US" sz="2000" dirty="0">
                <a:solidFill>
                  <a:srgbClr val="000099"/>
                </a:solidFill>
                <a:latin typeface="Comic Sans MS" pitchFamily="64" charset="0"/>
                <a:ea typeface="DejaVu Sans" charset="0"/>
                <a:cs typeface="DejaVu Sans" charset="0"/>
              </a:rPr>
              <a:t> </a:t>
            </a:r>
            <a:r>
              <a:rPr lang="en-US" sz="2000" dirty="0">
                <a:solidFill>
                  <a:srgbClr val="000099"/>
                </a:solidFill>
                <a:latin typeface="Arial"/>
                <a:ea typeface="DejaVu Sans" charset="0"/>
                <a:cs typeface="Arial"/>
              </a:rPr>
              <a:t>Periods &lt; 54 min, amplitudes &lt; 1 mm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000" dirty="0">
              <a:solidFill>
                <a:srgbClr val="000099"/>
              </a:solidFill>
              <a:latin typeface="Comic Sans MS" pitchFamily="64" charset="0"/>
              <a:ea typeface="DejaVu Sans" charset="0"/>
              <a:cs typeface="DejaVu Sans" charset="0"/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dirty="0">
                <a:solidFill>
                  <a:srgbClr val="000099"/>
                </a:solidFill>
                <a:latin typeface="ZapfDingbats" pitchFamily="80" charset="2"/>
                <a:ea typeface="DejaVu Sans" charset="0"/>
                <a:cs typeface="DejaVu Sans" charset="0"/>
              </a:rPr>
              <a:t></a:t>
            </a:r>
            <a:r>
              <a:rPr lang="en-US" sz="2000" dirty="0">
                <a:solidFill>
                  <a:srgbClr val="000099"/>
                </a:solidFill>
                <a:latin typeface="Comic Sans MS" pitchFamily="64" charset="0"/>
                <a:ea typeface="DejaVu Sans" charset="0"/>
                <a:cs typeface="DejaVu Sans" charset="0"/>
              </a:rPr>
              <a:t> </a:t>
            </a:r>
            <a:r>
              <a:rPr lang="en-US" sz="2000" dirty="0">
                <a:solidFill>
                  <a:srgbClr val="000099"/>
                </a:solidFill>
                <a:latin typeface="Arial"/>
                <a:ea typeface="DejaVu Sans" charset="0"/>
                <a:cs typeface="Arial"/>
              </a:rPr>
              <a:t>Observable months after great earthquakes (e.g. Sumatra, Dec 2004 took about 5 months to decay)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000" dirty="0">
              <a:solidFill>
                <a:srgbClr val="000099"/>
              </a:solidFill>
              <a:latin typeface="Comic Sans MS" pitchFamily="64" charset="0"/>
              <a:ea typeface="DejaVu Sans" charset="0"/>
              <a:cs typeface="DejaVu Sans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13E9D3-CEF4-E09E-48EA-346B13ED24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297" y="1217613"/>
            <a:ext cx="1900237" cy="20812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78B707E-1FF4-97B5-5017-2F7DAC5B46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24000" contrast="18000"/>
          </a:blip>
          <a:srcRect/>
          <a:stretch>
            <a:fillRect/>
          </a:stretch>
        </p:blipFill>
        <p:spPr bwMode="auto">
          <a:xfrm>
            <a:off x="3033609" y="1552575"/>
            <a:ext cx="3068638" cy="2271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6" name="AutoShape 25">
            <a:extLst>
              <a:ext uri="{FF2B5EF4-FFF2-40B4-BE49-F238E27FC236}">
                <a16:creationId xmlns:a16="http://schemas.microsoft.com/office/drawing/2014/main" id="{C685E031-2FB5-A972-8920-E178C464439D}"/>
              </a:ext>
            </a:extLst>
          </p:cNvPr>
          <p:cNvSpPr>
            <a:spLocks noChangeArrowheads="1"/>
          </p:cNvSpPr>
          <p:nvPr/>
        </p:nvSpPr>
        <p:spPr bwMode="auto">
          <a:xfrm rot="12120000">
            <a:off x="3339997" y="1425575"/>
            <a:ext cx="2424113" cy="2457450"/>
          </a:xfrm>
          <a:prstGeom prst="roundRect">
            <a:avLst>
              <a:gd name="adj" fmla="val 65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1C18A64E-EAA7-0004-169E-437953677233}"/>
              </a:ext>
            </a:extLst>
          </p:cNvPr>
          <p:cNvSpPr>
            <a:spLocks noChangeArrowheads="1"/>
          </p:cNvSpPr>
          <p:nvPr/>
        </p:nvSpPr>
        <p:spPr bwMode="auto">
          <a:xfrm rot="12120000">
            <a:off x="3357459" y="1382713"/>
            <a:ext cx="2114550" cy="2439988"/>
          </a:xfrm>
          <a:custGeom>
            <a:avLst/>
            <a:gdLst/>
            <a:ahLst/>
            <a:cxnLst>
              <a:cxn ang="0">
                <a:pos x="1516" y="0"/>
              </a:cxn>
              <a:cxn ang="0">
                <a:pos x="1630" y="92"/>
              </a:cxn>
              <a:cxn ang="0">
                <a:pos x="1708" y="319"/>
              </a:cxn>
              <a:cxn ang="0">
                <a:pos x="1800" y="369"/>
              </a:cxn>
              <a:cxn ang="0">
                <a:pos x="1963" y="213"/>
              </a:cxn>
              <a:cxn ang="0">
                <a:pos x="2126" y="135"/>
              </a:cxn>
              <a:cxn ang="0">
                <a:pos x="2182" y="312"/>
              </a:cxn>
              <a:cxn ang="0">
                <a:pos x="2182" y="532"/>
              </a:cxn>
              <a:cxn ang="0">
                <a:pos x="2296" y="553"/>
              </a:cxn>
              <a:cxn ang="0">
                <a:pos x="2508" y="447"/>
              </a:cxn>
              <a:cxn ang="0">
                <a:pos x="2650" y="475"/>
              </a:cxn>
              <a:cxn ang="0">
                <a:pos x="2615" y="688"/>
              </a:cxn>
              <a:cxn ang="0">
                <a:pos x="2572" y="872"/>
              </a:cxn>
              <a:cxn ang="0">
                <a:pos x="2714" y="893"/>
              </a:cxn>
              <a:cxn ang="0">
                <a:pos x="2948" y="865"/>
              </a:cxn>
              <a:cxn ang="0">
                <a:pos x="3019" y="971"/>
              </a:cxn>
              <a:cxn ang="0">
                <a:pos x="2891" y="1170"/>
              </a:cxn>
              <a:cxn ang="0">
                <a:pos x="2841" y="1311"/>
              </a:cxn>
              <a:cxn ang="0">
                <a:pos x="3019" y="1361"/>
              </a:cxn>
              <a:cxn ang="0">
                <a:pos x="3224" y="1418"/>
              </a:cxn>
              <a:cxn ang="0">
                <a:pos x="3189" y="1552"/>
              </a:cxn>
              <a:cxn ang="0">
                <a:pos x="2997" y="1701"/>
              </a:cxn>
              <a:cxn ang="0">
                <a:pos x="2969" y="1807"/>
              </a:cxn>
              <a:cxn ang="0">
                <a:pos x="3160" y="1914"/>
              </a:cxn>
              <a:cxn ang="0">
                <a:pos x="3288" y="2041"/>
              </a:cxn>
              <a:cxn ang="0">
                <a:pos x="3153" y="2148"/>
              </a:cxn>
              <a:cxn ang="0">
                <a:pos x="2941" y="2226"/>
              </a:cxn>
              <a:cxn ang="0">
                <a:pos x="2941" y="2332"/>
              </a:cxn>
              <a:cxn ang="0">
                <a:pos x="3104" y="2502"/>
              </a:cxn>
              <a:cxn ang="0">
                <a:pos x="3139" y="2644"/>
              </a:cxn>
              <a:cxn ang="0">
                <a:pos x="2934" y="2679"/>
              </a:cxn>
              <a:cxn ang="0">
                <a:pos x="2735" y="2700"/>
              </a:cxn>
              <a:cxn ang="0">
                <a:pos x="2749" y="2835"/>
              </a:cxn>
              <a:cxn ang="0">
                <a:pos x="2848" y="3055"/>
              </a:cxn>
              <a:cxn ang="0">
                <a:pos x="2785" y="3154"/>
              </a:cxn>
              <a:cxn ang="0">
                <a:pos x="2558" y="3097"/>
              </a:cxn>
              <a:cxn ang="0">
                <a:pos x="2402" y="3083"/>
              </a:cxn>
              <a:cxn ang="0">
                <a:pos x="2402" y="3267"/>
              </a:cxn>
              <a:cxn ang="0">
                <a:pos x="2416" y="3487"/>
              </a:cxn>
              <a:cxn ang="0">
                <a:pos x="2282" y="3508"/>
              </a:cxn>
              <a:cxn ang="0">
                <a:pos x="2083" y="3367"/>
              </a:cxn>
              <a:cxn ang="0">
                <a:pos x="1963" y="3360"/>
              </a:cxn>
              <a:cxn ang="0">
                <a:pos x="1927" y="3572"/>
              </a:cxn>
              <a:cxn ang="0">
                <a:pos x="1849" y="3742"/>
              </a:cxn>
              <a:cxn ang="0">
                <a:pos x="1708" y="3657"/>
              </a:cxn>
              <a:cxn ang="0">
                <a:pos x="1566" y="3473"/>
              </a:cxn>
              <a:cxn ang="0">
                <a:pos x="1460" y="3494"/>
              </a:cxn>
              <a:cxn ang="0">
                <a:pos x="1353" y="3707"/>
              </a:cxn>
              <a:cxn ang="0">
                <a:pos x="1226" y="3792"/>
              </a:cxn>
              <a:cxn ang="0">
                <a:pos x="1126" y="3615"/>
              </a:cxn>
              <a:cxn ang="0">
                <a:pos x="1049" y="3423"/>
              </a:cxn>
              <a:cxn ang="0">
                <a:pos x="928" y="3473"/>
              </a:cxn>
              <a:cxn ang="0">
                <a:pos x="758" y="3636"/>
              </a:cxn>
              <a:cxn ang="0">
                <a:pos x="630" y="3615"/>
              </a:cxn>
              <a:cxn ang="0">
                <a:pos x="609" y="3388"/>
              </a:cxn>
              <a:cxn ang="0">
                <a:pos x="581" y="3225"/>
              </a:cxn>
              <a:cxn ang="0">
                <a:pos x="418" y="3274"/>
              </a:cxn>
              <a:cxn ang="0">
                <a:pos x="205" y="3360"/>
              </a:cxn>
              <a:cxn ang="0">
                <a:pos x="134" y="3246"/>
              </a:cxn>
              <a:cxn ang="0">
                <a:pos x="205" y="3019"/>
              </a:cxn>
              <a:cxn ang="0">
                <a:pos x="184" y="2892"/>
              </a:cxn>
            </a:cxnLst>
            <a:rect l="0" t="0" r="r" b="b"/>
            <a:pathLst>
              <a:path w="3288" h="3792">
                <a:moveTo>
                  <a:pt x="1396" y="163"/>
                </a:moveTo>
                <a:lnTo>
                  <a:pt x="1403" y="149"/>
                </a:lnTo>
                <a:lnTo>
                  <a:pt x="1410" y="142"/>
                </a:lnTo>
                <a:lnTo>
                  <a:pt x="1410" y="128"/>
                </a:lnTo>
                <a:lnTo>
                  <a:pt x="1417" y="121"/>
                </a:lnTo>
                <a:lnTo>
                  <a:pt x="1424" y="106"/>
                </a:lnTo>
                <a:lnTo>
                  <a:pt x="1431" y="99"/>
                </a:lnTo>
                <a:lnTo>
                  <a:pt x="1438" y="85"/>
                </a:lnTo>
                <a:lnTo>
                  <a:pt x="1438" y="78"/>
                </a:lnTo>
                <a:lnTo>
                  <a:pt x="1445" y="71"/>
                </a:lnTo>
                <a:lnTo>
                  <a:pt x="1452" y="64"/>
                </a:lnTo>
                <a:lnTo>
                  <a:pt x="1460" y="50"/>
                </a:lnTo>
                <a:lnTo>
                  <a:pt x="1467" y="43"/>
                </a:lnTo>
                <a:lnTo>
                  <a:pt x="1474" y="36"/>
                </a:lnTo>
                <a:lnTo>
                  <a:pt x="1481" y="29"/>
                </a:lnTo>
                <a:lnTo>
                  <a:pt x="1481" y="21"/>
                </a:lnTo>
                <a:lnTo>
                  <a:pt x="1488" y="21"/>
                </a:lnTo>
                <a:lnTo>
                  <a:pt x="1495" y="14"/>
                </a:lnTo>
                <a:lnTo>
                  <a:pt x="1502" y="7"/>
                </a:lnTo>
                <a:lnTo>
                  <a:pt x="1509" y="7"/>
                </a:lnTo>
                <a:lnTo>
                  <a:pt x="1516" y="0"/>
                </a:lnTo>
                <a:lnTo>
                  <a:pt x="1523" y="0"/>
                </a:lnTo>
                <a:lnTo>
                  <a:pt x="1530" y="0"/>
                </a:lnTo>
                <a:lnTo>
                  <a:pt x="1530" y="0"/>
                </a:lnTo>
                <a:lnTo>
                  <a:pt x="1537" y="0"/>
                </a:lnTo>
                <a:lnTo>
                  <a:pt x="1545" y="0"/>
                </a:lnTo>
                <a:lnTo>
                  <a:pt x="1552" y="0"/>
                </a:lnTo>
                <a:lnTo>
                  <a:pt x="1559" y="0"/>
                </a:lnTo>
                <a:lnTo>
                  <a:pt x="1566" y="0"/>
                </a:lnTo>
                <a:lnTo>
                  <a:pt x="1566" y="7"/>
                </a:lnTo>
                <a:lnTo>
                  <a:pt x="1573" y="7"/>
                </a:lnTo>
                <a:lnTo>
                  <a:pt x="1580" y="14"/>
                </a:lnTo>
                <a:lnTo>
                  <a:pt x="1587" y="21"/>
                </a:lnTo>
                <a:lnTo>
                  <a:pt x="1594" y="21"/>
                </a:lnTo>
                <a:lnTo>
                  <a:pt x="1594" y="29"/>
                </a:lnTo>
                <a:lnTo>
                  <a:pt x="1601" y="36"/>
                </a:lnTo>
                <a:lnTo>
                  <a:pt x="1608" y="43"/>
                </a:lnTo>
                <a:lnTo>
                  <a:pt x="1608" y="57"/>
                </a:lnTo>
                <a:lnTo>
                  <a:pt x="1615" y="64"/>
                </a:lnTo>
                <a:lnTo>
                  <a:pt x="1623" y="71"/>
                </a:lnTo>
                <a:lnTo>
                  <a:pt x="1623" y="78"/>
                </a:lnTo>
                <a:lnTo>
                  <a:pt x="1630" y="92"/>
                </a:lnTo>
                <a:lnTo>
                  <a:pt x="1637" y="99"/>
                </a:lnTo>
                <a:lnTo>
                  <a:pt x="1637" y="114"/>
                </a:lnTo>
                <a:lnTo>
                  <a:pt x="1644" y="121"/>
                </a:lnTo>
                <a:lnTo>
                  <a:pt x="1644" y="135"/>
                </a:lnTo>
                <a:lnTo>
                  <a:pt x="1651" y="142"/>
                </a:lnTo>
                <a:lnTo>
                  <a:pt x="1658" y="156"/>
                </a:lnTo>
                <a:lnTo>
                  <a:pt x="1658" y="163"/>
                </a:lnTo>
                <a:lnTo>
                  <a:pt x="1665" y="177"/>
                </a:lnTo>
                <a:lnTo>
                  <a:pt x="1665" y="192"/>
                </a:lnTo>
                <a:lnTo>
                  <a:pt x="1672" y="199"/>
                </a:lnTo>
                <a:lnTo>
                  <a:pt x="1672" y="213"/>
                </a:lnTo>
                <a:lnTo>
                  <a:pt x="1679" y="227"/>
                </a:lnTo>
                <a:lnTo>
                  <a:pt x="1679" y="234"/>
                </a:lnTo>
                <a:lnTo>
                  <a:pt x="1686" y="248"/>
                </a:lnTo>
                <a:lnTo>
                  <a:pt x="1686" y="255"/>
                </a:lnTo>
                <a:lnTo>
                  <a:pt x="1693" y="269"/>
                </a:lnTo>
                <a:lnTo>
                  <a:pt x="1693" y="277"/>
                </a:lnTo>
                <a:lnTo>
                  <a:pt x="1693" y="291"/>
                </a:lnTo>
                <a:lnTo>
                  <a:pt x="1700" y="298"/>
                </a:lnTo>
                <a:lnTo>
                  <a:pt x="1700" y="305"/>
                </a:lnTo>
                <a:lnTo>
                  <a:pt x="1708" y="319"/>
                </a:lnTo>
                <a:lnTo>
                  <a:pt x="1708" y="326"/>
                </a:lnTo>
                <a:lnTo>
                  <a:pt x="1715" y="333"/>
                </a:lnTo>
                <a:lnTo>
                  <a:pt x="1715" y="340"/>
                </a:lnTo>
                <a:lnTo>
                  <a:pt x="1722" y="347"/>
                </a:lnTo>
                <a:lnTo>
                  <a:pt x="1722" y="355"/>
                </a:lnTo>
                <a:lnTo>
                  <a:pt x="1729" y="362"/>
                </a:lnTo>
                <a:lnTo>
                  <a:pt x="1736" y="362"/>
                </a:lnTo>
                <a:lnTo>
                  <a:pt x="1736" y="369"/>
                </a:lnTo>
                <a:lnTo>
                  <a:pt x="1743" y="369"/>
                </a:lnTo>
                <a:lnTo>
                  <a:pt x="1743" y="376"/>
                </a:lnTo>
                <a:lnTo>
                  <a:pt x="1750" y="376"/>
                </a:lnTo>
                <a:lnTo>
                  <a:pt x="1757" y="383"/>
                </a:lnTo>
                <a:lnTo>
                  <a:pt x="1757" y="383"/>
                </a:lnTo>
                <a:lnTo>
                  <a:pt x="1764" y="383"/>
                </a:lnTo>
                <a:lnTo>
                  <a:pt x="1771" y="383"/>
                </a:lnTo>
                <a:lnTo>
                  <a:pt x="1771" y="383"/>
                </a:lnTo>
                <a:lnTo>
                  <a:pt x="1778" y="383"/>
                </a:lnTo>
                <a:lnTo>
                  <a:pt x="1785" y="376"/>
                </a:lnTo>
                <a:lnTo>
                  <a:pt x="1793" y="376"/>
                </a:lnTo>
                <a:lnTo>
                  <a:pt x="1800" y="369"/>
                </a:lnTo>
                <a:lnTo>
                  <a:pt x="1800" y="369"/>
                </a:lnTo>
                <a:lnTo>
                  <a:pt x="1807" y="362"/>
                </a:lnTo>
                <a:lnTo>
                  <a:pt x="1814" y="362"/>
                </a:lnTo>
                <a:lnTo>
                  <a:pt x="1821" y="355"/>
                </a:lnTo>
                <a:lnTo>
                  <a:pt x="1828" y="347"/>
                </a:lnTo>
                <a:lnTo>
                  <a:pt x="1835" y="340"/>
                </a:lnTo>
                <a:lnTo>
                  <a:pt x="1842" y="333"/>
                </a:lnTo>
                <a:lnTo>
                  <a:pt x="1849" y="326"/>
                </a:lnTo>
                <a:lnTo>
                  <a:pt x="1856" y="319"/>
                </a:lnTo>
                <a:lnTo>
                  <a:pt x="1863" y="312"/>
                </a:lnTo>
                <a:lnTo>
                  <a:pt x="1871" y="305"/>
                </a:lnTo>
                <a:lnTo>
                  <a:pt x="1885" y="298"/>
                </a:lnTo>
                <a:lnTo>
                  <a:pt x="1892" y="291"/>
                </a:lnTo>
                <a:lnTo>
                  <a:pt x="1899" y="284"/>
                </a:lnTo>
                <a:lnTo>
                  <a:pt x="1906" y="269"/>
                </a:lnTo>
                <a:lnTo>
                  <a:pt x="1913" y="262"/>
                </a:lnTo>
                <a:lnTo>
                  <a:pt x="1920" y="255"/>
                </a:lnTo>
                <a:lnTo>
                  <a:pt x="1934" y="248"/>
                </a:lnTo>
                <a:lnTo>
                  <a:pt x="1941" y="241"/>
                </a:lnTo>
                <a:lnTo>
                  <a:pt x="1948" y="227"/>
                </a:lnTo>
                <a:lnTo>
                  <a:pt x="1956" y="220"/>
                </a:lnTo>
                <a:lnTo>
                  <a:pt x="1963" y="213"/>
                </a:lnTo>
                <a:lnTo>
                  <a:pt x="1977" y="206"/>
                </a:lnTo>
                <a:lnTo>
                  <a:pt x="1984" y="199"/>
                </a:lnTo>
                <a:lnTo>
                  <a:pt x="1991" y="192"/>
                </a:lnTo>
                <a:lnTo>
                  <a:pt x="1998" y="184"/>
                </a:lnTo>
                <a:lnTo>
                  <a:pt x="2012" y="177"/>
                </a:lnTo>
                <a:lnTo>
                  <a:pt x="2019" y="170"/>
                </a:lnTo>
                <a:lnTo>
                  <a:pt x="2026" y="163"/>
                </a:lnTo>
                <a:lnTo>
                  <a:pt x="2034" y="156"/>
                </a:lnTo>
                <a:lnTo>
                  <a:pt x="2041" y="149"/>
                </a:lnTo>
                <a:lnTo>
                  <a:pt x="2048" y="149"/>
                </a:lnTo>
                <a:lnTo>
                  <a:pt x="2055" y="142"/>
                </a:lnTo>
                <a:lnTo>
                  <a:pt x="2062" y="142"/>
                </a:lnTo>
                <a:lnTo>
                  <a:pt x="2076" y="135"/>
                </a:lnTo>
                <a:lnTo>
                  <a:pt x="2083" y="135"/>
                </a:lnTo>
                <a:lnTo>
                  <a:pt x="2083" y="135"/>
                </a:lnTo>
                <a:lnTo>
                  <a:pt x="2090" y="135"/>
                </a:lnTo>
                <a:lnTo>
                  <a:pt x="2097" y="135"/>
                </a:lnTo>
                <a:lnTo>
                  <a:pt x="2104" y="135"/>
                </a:lnTo>
                <a:lnTo>
                  <a:pt x="2111" y="135"/>
                </a:lnTo>
                <a:lnTo>
                  <a:pt x="2119" y="135"/>
                </a:lnTo>
                <a:lnTo>
                  <a:pt x="2126" y="135"/>
                </a:lnTo>
                <a:lnTo>
                  <a:pt x="2133" y="142"/>
                </a:lnTo>
                <a:lnTo>
                  <a:pt x="2133" y="142"/>
                </a:lnTo>
                <a:lnTo>
                  <a:pt x="2140" y="149"/>
                </a:lnTo>
                <a:lnTo>
                  <a:pt x="2147" y="149"/>
                </a:lnTo>
                <a:lnTo>
                  <a:pt x="2147" y="156"/>
                </a:lnTo>
                <a:lnTo>
                  <a:pt x="2154" y="163"/>
                </a:lnTo>
                <a:lnTo>
                  <a:pt x="2154" y="170"/>
                </a:lnTo>
                <a:lnTo>
                  <a:pt x="2161" y="177"/>
                </a:lnTo>
                <a:lnTo>
                  <a:pt x="2161" y="184"/>
                </a:lnTo>
                <a:lnTo>
                  <a:pt x="2161" y="192"/>
                </a:lnTo>
                <a:lnTo>
                  <a:pt x="2168" y="199"/>
                </a:lnTo>
                <a:lnTo>
                  <a:pt x="2168" y="213"/>
                </a:lnTo>
                <a:lnTo>
                  <a:pt x="2168" y="220"/>
                </a:lnTo>
                <a:lnTo>
                  <a:pt x="2175" y="227"/>
                </a:lnTo>
                <a:lnTo>
                  <a:pt x="2175" y="241"/>
                </a:lnTo>
                <a:lnTo>
                  <a:pt x="2175" y="248"/>
                </a:lnTo>
                <a:lnTo>
                  <a:pt x="2175" y="262"/>
                </a:lnTo>
                <a:lnTo>
                  <a:pt x="2175" y="277"/>
                </a:lnTo>
                <a:lnTo>
                  <a:pt x="2175" y="284"/>
                </a:lnTo>
                <a:lnTo>
                  <a:pt x="2182" y="298"/>
                </a:lnTo>
                <a:lnTo>
                  <a:pt x="2182" y="312"/>
                </a:lnTo>
                <a:lnTo>
                  <a:pt x="2182" y="319"/>
                </a:lnTo>
                <a:lnTo>
                  <a:pt x="2182" y="333"/>
                </a:lnTo>
                <a:lnTo>
                  <a:pt x="2182" y="347"/>
                </a:lnTo>
                <a:lnTo>
                  <a:pt x="2182" y="355"/>
                </a:lnTo>
                <a:lnTo>
                  <a:pt x="2182" y="369"/>
                </a:lnTo>
                <a:lnTo>
                  <a:pt x="2182" y="383"/>
                </a:lnTo>
                <a:lnTo>
                  <a:pt x="2182" y="390"/>
                </a:lnTo>
                <a:lnTo>
                  <a:pt x="2182" y="404"/>
                </a:lnTo>
                <a:lnTo>
                  <a:pt x="2175" y="418"/>
                </a:lnTo>
                <a:lnTo>
                  <a:pt x="2175" y="425"/>
                </a:lnTo>
                <a:lnTo>
                  <a:pt x="2175" y="440"/>
                </a:lnTo>
                <a:lnTo>
                  <a:pt x="2175" y="447"/>
                </a:lnTo>
                <a:lnTo>
                  <a:pt x="2175" y="461"/>
                </a:lnTo>
                <a:lnTo>
                  <a:pt x="2175" y="468"/>
                </a:lnTo>
                <a:lnTo>
                  <a:pt x="2182" y="482"/>
                </a:lnTo>
                <a:lnTo>
                  <a:pt x="2182" y="489"/>
                </a:lnTo>
                <a:lnTo>
                  <a:pt x="2182" y="496"/>
                </a:lnTo>
                <a:lnTo>
                  <a:pt x="2182" y="510"/>
                </a:lnTo>
                <a:lnTo>
                  <a:pt x="2182" y="518"/>
                </a:lnTo>
                <a:lnTo>
                  <a:pt x="2182" y="525"/>
                </a:lnTo>
                <a:lnTo>
                  <a:pt x="2182" y="532"/>
                </a:lnTo>
                <a:lnTo>
                  <a:pt x="2189" y="539"/>
                </a:lnTo>
                <a:lnTo>
                  <a:pt x="2189" y="546"/>
                </a:lnTo>
                <a:lnTo>
                  <a:pt x="2189" y="546"/>
                </a:lnTo>
                <a:lnTo>
                  <a:pt x="2197" y="553"/>
                </a:lnTo>
                <a:lnTo>
                  <a:pt x="2197" y="560"/>
                </a:lnTo>
                <a:lnTo>
                  <a:pt x="2204" y="560"/>
                </a:lnTo>
                <a:lnTo>
                  <a:pt x="2204" y="567"/>
                </a:lnTo>
                <a:lnTo>
                  <a:pt x="2211" y="567"/>
                </a:lnTo>
                <a:lnTo>
                  <a:pt x="2211" y="567"/>
                </a:lnTo>
                <a:lnTo>
                  <a:pt x="2218" y="574"/>
                </a:lnTo>
                <a:lnTo>
                  <a:pt x="2225" y="574"/>
                </a:lnTo>
                <a:lnTo>
                  <a:pt x="2232" y="574"/>
                </a:lnTo>
                <a:lnTo>
                  <a:pt x="2232" y="574"/>
                </a:lnTo>
                <a:lnTo>
                  <a:pt x="2239" y="574"/>
                </a:lnTo>
                <a:lnTo>
                  <a:pt x="2246" y="574"/>
                </a:lnTo>
                <a:lnTo>
                  <a:pt x="2253" y="567"/>
                </a:lnTo>
                <a:lnTo>
                  <a:pt x="2260" y="567"/>
                </a:lnTo>
                <a:lnTo>
                  <a:pt x="2267" y="567"/>
                </a:lnTo>
                <a:lnTo>
                  <a:pt x="2274" y="560"/>
                </a:lnTo>
                <a:lnTo>
                  <a:pt x="2289" y="560"/>
                </a:lnTo>
                <a:lnTo>
                  <a:pt x="2296" y="553"/>
                </a:lnTo>
                <a:lnTo>
                  <a:pt x="2303" y="553"/>
                </a:lnTo>
                <a:lnTo>
                  <a:pt x="2310" y="546"/>
                </a:lnTo>
                <a:lnTo>
                  <a:pt x="2324" y="539"/>
                </a:lnTo>
                <a:lnTo>
                  <a:pt x="2331" y="539"/>
                </a:lnTo>
                <a:lnTo>
                  <a:pt x="2338" y="532"/>
                </a:lnTo>
                <a:lnTo>
                  <a:pt x="2352" y="525"/>
                </a:lnTo>
                <a:lnTo>
                  <a:pt x="2360" y="518"/>
                </a:lnTo>
                <a:lnTo>
                  <a:pt x="2374" y="518"/>
                </a:lnTo>
                <a:lnTo>
                  <a:pt x="2381" y="510"/>
                </a:lnTo>
                <a:lnTo>
                  <a:pt x="2395" y="503"/>
                </a:lnTo>
                <a:lnTo>
                  <a:pt x="2402" y="496"/>
                </a:lnTo>
                <a:lnTo>
                  <a:pt x="2416" y="496"/>
                </a:lnTo>
                <a:lnTo>
                  <a:pt x="2423" y="489"/>
                </a:lnTo>
                <a:lnTo>
                  <a:pt x="2437" y="482"/>
                </a:lnTo>
                <a:lnTo>
                  <a:pt x="2445" y="475"/>
                </a:lnTo>
                <a:lnTo>
                  <a:pt x="2459" y="475"/>
                </a:lnTo>
                <a:lnTo>
                  <a:pt x="2466" y="468"/>
                </a:lnTo>
                <a:lnTo>
                  <a:pt x="2480" y="461"/>
                </a:lnTo>
                <a:lnTo>
                  <a:pt x="2487" y="461"/>
                </a:lnTo>
                <a:lnTo>
                  <a:pt x="2501" y="454"/>
                </a:lnTo>
                <a:lnTo>
                  <a:pt x="2508" y="447"/>
                </a:lnTo>
                <a:lnTo>
                  <a:pt x="2522" y="447"/>
                </a:lnTo>
                <a:lnTo>
                  <a:pt x="2530" y="447"/>
                </a:lnTo>
                <a:lnTo>
                  <a:pt x="2537" y="440"/>
                </a:lnTo>
                <a:lnTo>
                  <a:pt x="2551" y="440"/>
                </a:lnTo>
                <a:lnTo>
                  <a:pt x="2558" y="440"/>
                </a:lnTo>
                <a:lnTo>
                  <a:pt x="2565" y="432"/>
                </a:lnTo>
                <a:lnTo>
                  <a:pt x="2572" y="432"/>
                </a:lnTo>
                <a:lnTo>
                  <a:pt x="2579" y="432"/>
                </a:lnTo>
                <a:lnTo>
                  <a:pt x="2593" y="432"/>
                </a:lnTo>
                <a:lnTo>
                  <a:pt x="2600" y="432"/>
                </a:lnTo>
                <a:lnTo>
                  <a:pt x="2600" y="432"/>
                </a:lnTo>
                <a:lnTo>
                  <a:pt x="2608" y="440"/>
                </a:lnTo>
                <a:lnTo>
                  <a:pt x="2615" y="440"/>
                </a:lnTo>
                <a:lnTo>
                  <a:pt x="2622" y="440"/>
                </a:lnTo>
                <a:lnTo>
                  <a:pt x="2629" y="447"/>
                </a:lnTo>
                <a:lnTo>
                  <a:pt x="2629" y="447"/>
                </a:lnTo>
                <a:lnTo>
                  <a:pt x="2636" y="454"/>
                </a:lnTo>
                <a:lnTo>
                  <a:pt x="2636" y="461"/>
                </a:lnTo>
                <a:lnTo>
                  <a:pt x="2643" y="461"/>
                </a:lnTo>
                <a:lnTo>
                  <a:pt x="2643" y="468"/>
                </a:lnTo>
                <a:lnTo>
                  <a:pt x="2650" y="475"/>
                </a:lnTo>
                <a:lnTo>
                  <a:pt x="2650" y="482"/>
                </a:lnTo>
                <a:lnTo>
                  <a:pt x="2650" y="489"/>
                </a:lnTo>
                <a:lnTo>
                  <a:pt x="2650" y="496"/>
                </a:lnTo>
                <a:lnTo>
                  <a:pt x="2650" y="503"/>
                </a:lnTo>
                <a:lnTo>
                  <a:pt x="2650" y="518"/>
                </a:lnTo>
                <a:lnTo>
                  <a:pt x="2650" y="525"/>
                </a:lnTo>
                <a:lnTo>
                  <a:pt x="2650" y="532"/>
                </a:lnTo>
                <a:lnTo>
                  <a:pt x="2650" y="546"/>
                </a:lnTo>
                <a:lnTo>
                  <a:pt x="2650" y="553"/>
                </a:lnTo>
                <a:lnTo>
                  <a:pt x="2650" y="560"/>
                </a:lnTo>
                <a:lnTo>
                  <a:pt x="2643" y="574"/>
                </a:lnTo>
                <a:lnTo>
                  <a:pt x="2643" y="581"/>
                </a:lnTo>
                <a:lnTo>
                  <a:pt x="2643" y="595"/>
                </a:lnTo>
                <a:lnTo>
                  <a:pt x="2636" y="610"/>
                </a:lnTo>
                <a:lnTo>
                  <a:pt x="2636" y="617"/>
                </a:lnTo>
                <a:lnTo>
                  <a:pt x="2629" y="631"/>
                </a:lnTo>
                <a:lnTo>
                  <a:pt x="2629" y="638"/>
                </a:lnTo>
                <a:lnTo>
                  <a:pt x="2622" y="652"/>
                </a:lnTo>
                <a:lnTo>
                  <a:pt x="2622" y="666"/>
                </a:lnTo>
                <a:lnTo>
                  <a:pt x="2615" y="673"/>
                </a:lnTo>
                <a:lnTo>
                  <a:pt x="2615" y="688"/>
                </a:lnTo>
                <a:lnTo>
                  <a:pt x="2608" y="702"/>
                </a:lnTo>
                <a:lnTo>
                  <a:pt x="2608" y="709"/>
                </a:lnTo>
                <a:lnTo>
                  <a:pt x="2600" y="723"/>
                </a:lnTo>
                <a:lnTo>
                  <a:pt x="2600" y="730"/>
                </a:lnTo>
                <a:lnTo>
                  <a:pt x="2593" y="744"/>
                </a:lnTo>
                <a:lnTo>
                  <a:pt x="2586" y="751"/>
                </a:lnTo>
                <a:lnTo>
                  <a:pt x="2586" y="766"/>
                </a:lnTo>
                <a:lnTo>
                  <a:pt x="2586" y="773"/>
                </a:lnTo>
                <a:lnTo>
                  <a:pt x="2579" y="780"/>
                </a:lnTo>
                <a:lnTo>
                  <a:pt x="2579" y="794"/>
                </a:lnTo>
                <a:lnTo>
                  <a:pt x="2572" y="801"/>
                </a:lnTo>
                <a:lnTo>
                  <a:pt x="2572" y="808"/>
                </a:lnTo>
                <a:lnTo>
                  <a:pt x="2572" y="822"/>
                </a:lnTo>
                <a:lnTo>
                  <a:pt x="2572" y="829"/>
                </a:lnTo>
                <a:lnTo>
                  <a:pt x="2572" y="836"/>
                </a:lnTo>
                <a:lnTo>
                  <a:pt x="2565" y="844"/>
                </a:lnTo>
                <a:lnTo>
                  <a:pt x="2565" y="851"/>
                </a:lnTo>
                <a:lnTo>
                  <a:pt x="2565" y="858"/>
                </a:lnTo>
                <a:lnTo>
                  <a:pt x="2572" y="865"/>
                </a:lnTo>
                <a:lnTo>
                  <a:pt x="2572" y="865"/>
                </a:lnTo>
                <a:lnTo>
                  <a:pt x="2572" y="872"/>
                </a:lnTo>
                <a:lnTo>
                  <a:pt x="2572" y="879"/>
                </a:lnTo>
                <a:lnTo>
                  <a:pt x="2579" y="879"/>
                </a:lnTo>
                <a:lnTo>
                  <a:pt x="2579" y="886"/>
                </a:lnTo>
                <a:lnTo>
                  <a:pt x="2579" y="886"/>
                </a:lnTo>
                <a:lnTo>
                  <a:pt x="2586" y="893"/>
                </a:lnTo>
                <a:lnTo>
                  <a:pt x="2593" y="893"/>
                </a:lnTo>
                <a:lnTo>
                  <a:pt x="2593" y="893"/>
                </a:lnTo>
                <a:lnTo>
                  <a:pt x="2600" y="900"/>
                </a:lnTo>
                <a:lnTo>
                  <a:pt x="2608" y="900"/>
                </a:lnTo>
                <a:lnTo>
                  <a:pt x="2615" y="900"/>
                </a:lnTo>
                <a:lnTo>
                  <a:pt x="2622" y="900"/>
                </a:lnTo>
                <a:lnTo>
                  <a:pt x="2629" y="900"/>
                </a:lnTo>
                <a:lnTo>
                  <a:pt x="2636" y="900"/>
                </a:lnTo>
                <a:lnTo>
                  <a:pt x="2643" y="900"/>
                </a:lnTo>
                <a:lnTo>
                  <a:pt x="2657" y="900"/>
                </a:lnTo>
                <a:lnTo>
                  <a:pt x="2664" y="900"/>
                </a:lnTo>
                <a:lnTo>
                  <a:pt x="2671" y="900"/>
                </a:lnTo>
                <a:lnTo>
                  <a:pt x="2685" y="900"/>
                </a:lnTo>
                <a:lnTo>
                  <a:pt x="2693" y="893"/>
                </a:lnTo>
                <a:lnTo>
                  <a:pt x="2707" y="893"/>
                </a:lnTo>
                <a:lnTo>
                  <a:pt x="2714" y="893"/>
                </a:lnTo>
                <a:lnTo>
                  <a:pt x="2728" y="893"/>
                </a:lnTo>
                <a:lnTo>
                  <a:pt x="2735" y="886"/>
                </a:lnTo>
                <a:lnTo>
                  <a:pt x="2749" y="886"/>
                </a:lnTo>
                <a:lnTo>
                  <a:pt x="2763" y="886"/>
                </a:lnTo>
                <a:lnTo>
                  <a:pt x="2771" y="879"/>
                </a:lnTo>
                <a:lnTo>
                  <a:pt x="2785" y="879"/>
                </a:lnTo>
                <a:lnTo>
                  <a:pt x="2799" y="879"/>
                </a:lnTo>
                <a:lnTo>
                  <a:pt x="2806" y="879"/>
                </a:lnTo>
                <a:lnTo>
                  <a:pt x="2820" y="872"/>
                </a:lnTo>
                <a:lnTo>
                  <a:pt x="2834" y="872"/>
                </a:lnTo>
                <a:lnTo>
                  <a:pt x="2841" y="872"/>
                </a:lnTo>
                <a:lnTo>
                  <a:pt x="2856" y="872"/>
                </a:lnTo>
                <a:lnTo>
                  <a:pt x="2870" y="865"/>
                </a:lnTo>
                <a:lnTo>
                  <a:pt x="2877" y="865"/>
                </a:lnTo>
                <a:lnTo>
                  <a:pt x="2891" y="865"/>
                </a:lnTo>
                <a:lnTo>
                  <a:pt x="2905" y="865"/>
                </a:lnTo>
                <a:lnTo>
                  <a:pt x="2912" y="865"/>
                </a:lnTo>
                <a:lnTo>
                  <a:pt x="2919" y="865"/>
                </a:lnTo>
                <a:lnTo>
                  <a:pt x="2934" y="865"/>
                </a:lnTo>
                <a:lnTo>
                  <a:pt x="2941" y="865"/>
                </a:lnTo>
                <a:lnTo>
                  <a:pt x="2948" y="865"/>
                </a:lnTo>
                <a:lnTo>
                  <a:pt x="2962" y="872"/>
                </a:lnTo>
                <a:lnTo>
                  <a:pt x="2969" y="872"/>
                </a:lnTo>
                <a:lnTo>
                  <a:pt x="2976" y="872"/>
                </a:lnTo>
                <a:lnTo>
                  <a:pt x="2983" y="872"/>
                </a:lnTo>
                <a:lnTo>
                  <a:pt x="2990" y="879"/>
                </a:lnTo>
                <a:lnTo>
                  <a:pt x="2997" y="879"/>
                </a:lnTo>
                <a:lnTo>
                  <a:pt x="3004" y="886"/>
                </a:lnTo>
                <a:lnTo>
                  <a:pt x="3004" y="886"/>
                </a:lnTo>
                <a:lnTo>
                  <a:pt x="3011" y="893"/>
                </a:lnTo>
                <a:lnTo>
                  <a:pt x="3011" y="900"/>
                </a:lnTo>
                <a:lnTo>
                  <a:pt x="3019" y="900"/>
                </a:lnTo>
                <a:lnTo>
                  <a:pt x="3019" y="907"/>
                </a:lnTo>
                <a:lnTo>
                  <a:pt x="3019" y="914"/>
                </a:lnTo>
                <a:lnTo>
                  <a:pt x="3026" y="922"/>
                </a:lnTo>
                <a:lnTo>
                  <a:pt x="3026" y="929"/>
                </a:lnTo>
                <a:lnTo>
                  <a:pt x="3026" y="936"/>
                </a:lnTo>
                <a:lnTo>
                  <a:pt x="3026" y="943"/>
                </a:lnTo>
                <a:lnTo>
                  <a:pt x="3026" y="950"/>
                </a:lnTo>
                <a:lnTo>
                  <a:pt x="3019" y="957"/>
                </a:lnTo>
                <a:lnTo>
                  <a:pt x="3019" y="964"/>
                </a:lnTo>
                <a:lnTo>
                  <a:pt x="3019" y="971"/>
                </a:lnTo>
                <a:lnTo>
                  <a:pt x="3011" y="978"/>
                </a:lnTo>
                <a:lnTo>
                  <a:pt x="3011" y="985"/>
                </a:lnTo>
                <a:lnTo>
                  <a:pt x="3004" y="999"/>
                </a:lnTo>
                <a:lnTo>
                  <a:pt x="3004" y="1007"/>
                </a:lnTo>
                <a:lnTo>
                  <a:pt x="2997" y="1014"/>
                </a:lnTo>
                <a:lnTo>
                  <a:pt x="2990" y="1028"/>
                </a:lnTo>
                <a:lnTo>
                  <a:pt x="2983" y="1035"/>
                </a:lnTo>
                <a:lnTo>
                  <a:pt x="2983" y="1042"/>
                </a:lnTo>
                <a:lnTo>
                  <a:pt x="2976" y="1056"/>
                </a:lnTo>
                <a:lnTo>
                  <a:pt x="2969" y="1063"/>
                </a:lnTo>
                <a:lnTo>
                  <a:pt x="2962" y="1070"/>
                </a:lnTo>
                <a:lnTo>
                  <a:pt x="2955" y="1085"/>
                </a:lnTo>
                <a:lnTo>
                  <a:pt x="2948" y="1092"/>
                </a:lnTo>
                <a:lnTo>
                  <a:pt x="2941" y="1106"/>
                </a:lnTo>
                <a:lnTo>
                  <a:pt x="2934" y="1113"/>
                </a:lnTo>
                <a:lnTo>
                  <a:pt x="2926" y="1120"/>
                </a:lnTo>
                <a:lnTo>
                  <a:pt x="2919" y="1134"/>
                </a:lnTo>
                <a:lnTo>
                  <a:pt x="2912" y="1141"/>
                </a:lnTo>
                <a:lnTo>
                  <a:pt x="2905" y="1148"/>
                </a:lnTo>
                <a:lnTo>
                  <a:pt x="2898" y="1162"/>
                </a:lnTo>
                <a:lnTo>
                  <a:pt x="2891" y="1170"/>
                </a:lnTo>
                <a:lnTo>
                  <a:pt x="2884" y="1177"/>
                </a:lnTo>
                <a:lnTo>
                  <a:pt x="2877" y="1191"/>
                </a:lnTo>
                <a:lnTo>
                  <a:pt x="2870" y="1198"/>
                </a:lnTo>
                <a:lnTo>
                  <a:pt x="2863" y="1205"/>
                </a:lnTo>
                <a:lnTo>
                  <a:pt x="2863" y="1212"/>
                </a:lnTo>
                <a:lnTo>
                  <a:pt x="2856" y="1219"/>
                </a:lnTo>
                <a:lnTo>
                  <a:pt x="2848" y="1226"/>
                </a:lnTo>
                <a:lnTo>
                  <a:pt x="2848" y="1233"/>
                </a:lnTo>
                <a:lnTo>
                  <a:pt x="2841" y="1240"/>
                </a:lnTo>
                <a:lnTo>
                  <a:pt x="2841" y="1248"/>
                </a:lnTo>
                <a:lnTo>
                  <a:pt x="2834" y="1255"/>
                </a:lnTo>
                <a:lnTo>
                  <a:pt x="2834" y="1262"/>
                </a:lnTo>
                <a:lnTo>
                  <a:pt x="2834" y="1269"/>
                </a:lnTo>
                <a:lnTo>
                  <a:pt x="2827" y="1276"/>
                </a:lnTo>
                <a:lnTo>
                  <a:pt x="2827" y="1283"/>
                </a:lnTo>
                <a:lnTo>
                  <a:pt x="2827" y="1283"/>
                </a:lnTo>
                <a:lnTo>
                  <a:pt x="2827" y="1290"/>
                </a:lnTo>
                <a:lnTo>
                  <a:pt x="2834" y="1297"/>
                </a:lnTo>
                <a:lnTo>
                  <a:pt x="2834" y="1304"/>
                </a:lnTo>
                <a:lnTo>
                  <a:pt x="2834" y="1304"/>
                </a:lnTo>
                <a:lnTo>
                  <a:pt x="2841" y="1311"/>
                </a:lnTo>
                <a:lnTo>
                  <a:pt x="2841" y="1311"/>
                </a:lnTo>
                <a:lnTo>
                  <a:pt x="2848" y="1318"/>
                </a:lnTo>
                <a:lnTo>
                  <a:pt x="2848" y="1318"/>
                </a:lnTo>
                <a:lnTo>
                  <a:pt x="2856" y="1325"/>
                </a:lnTo>
                <a:lnTo>
                  <a:pt x="2863" y="1325"/>
                </a:lnTo>
                <a:lnTo>
                  <a:pt x="2870" y="1333"/>
                </a:lnTo>
                <a:lnTo>
                  <a:pt x="2877" y="1333"/>
                </a:lnTo>
                <a:lnTo>
                  <a:pt x="2884" y="1333"/>
                </a:lnTo>
                <a:lnTo>
                  <a:pt x="2891" y="1340"/>
                </a:lnTo>
                <a:lnTo>
                  <a:pt x="2898" y="1340"/>
                </a:lnTo>
                <a:lnTo>
                  <a:pt x="2912" y="1340"/>
                </a:lnTo>
                <a:lnTo>
                  <a:pt x="2919" y="1340"/>
                </a:lnTo>
                <a:lnTo>
                  <a:pt x="2926" y="1347"/>
                </a:lnTo>
                <a:lnTo>
                  <a:pt x="2941" y="1347"/>
                </a:lnTo>
                <a:lnTo>
                  <a:pt x="2948" y="1347"/>
                </a:lnTo>
                <a:lnTo>
                  <a:pt x="2962" y="1347"/>
                </a:lnTo>
                <a:lnTo>
                  <a:pt x="2969" y="1354"/>
                </a:lnTo>
                <a:lnTo>
                  <a:pt x="2983" y="1354"/>
                </a:lnTo>
                <a:lnTo>
                  <a:pt x="2997" y="1354"/>
                </a:lnTo>
                <a:lnTo>
                  <a:pt x="3004" y="1354"/>
                </a:lnTo>
                <a:lnTo>
                  <a:pt x="3019" y="1361"/>
                </a:lnTo>
                <a:lnTo>
                  <a:pt x="3033" y="1361"/>
                </a:lnTo>
                <a:lnTo>
                  <a:pt x="3040" y="1361"/>
                </a:lnTo>
                <a:lnTo>
                  <a:pt x="3054" y="1361"/>
                </a:lnTo>
                <a:lnTo>
                  <a:pt x="3068" y="1368"/>
                </a:lnTo>
                <a:lnTo>
                  <a:pt x="3082" y="1368"/>
                </a:lnTo>
                <a:lnTo>
                  <a:pt x="3089" y="1368"/>
                </a:lnTo>
                <a:lnTo>
                  <a:pt x="3104" y="1375"/>
                </a:lnTo>
                <a:lnTo>
                  <a:pt x="3111" y="1375"/>
                </a:lnTo>
                <a:lnTo>
                  <a:pt x="3125" y="1375"/>
                </a:lnTo>
                <a:lnTo>
                  <a:pt x="3132" y="1382"/>
                </a:lnTo>
                <a:lnTo>
                  <a:pt x="3146" y="1382"/>
                </a:lnTo>
                <a:lnTo>
                  <a:pt x="3153" y="1389"/>
                </a:lnTo>
                <a:lnTo>
                  <a:pt x="3167" y="1389"/>
                </a:lnTo>
                <a:lnTo>
                  <a:pt x="3174" y="1389"/>
                </a:lnTo>
                <a:lnTo>
                  <a:pt x="3182" y="1396"/>
                </a:lnTo>
                <a:lnTo>
                  <a:pt x="3189" y="1396"/>
                </a:lnTo>
                <a:lnTo>
                  <a:pt x="3203" y="1403"/>
                </a:lnTo>
                <a:lnTo>
                  <a:pt x="3210" y="1411"/>
                </a:lnTo>
                <a:lnTo>
                  <a:pt x="3217" y="1411"/>
                </a:lnTo>
                <a:lnTo>
                  <a:pt x="3217" y="1418"/>
                </a:lnTo>
                <a:lnTo>
                  <a:pt x="3224" y="1418"/>
                </a:lnTo>
                <a:lnTo>
                  <a:pt x="3231" y="1425"/>
                </a:lnTo>
                <a:lnTo>
                  <a:pt x="3231" y="1432"/>
                </a:lnTo>
                <a:lnTo>
                  <a:pt x="3238" y="1439"/>
                </a:lnTo>
                <a:lnTo>
                  <a:pt x="3238" y="1439"/>
                </a:lnTo>
                <a:lnTo>
                  <a:pt x="3245" y="1446"/>
                </a:lnTo>
                <a:lnTo>
                  <a:pt x="3245" y="1453"/>
                </a:lnTo>
                <a:lnTo>
                  <a:pt x="3245" y="1460"/>
                </a:lnTo>
                <a:lnTo>
                  <a:pt x="3245" y="1467"/>
                </a:lnTo>
                <a:lnTo>
                  <a:pt x="3245" y="1474"/>
                </a:lnTo>
                <a:lnTo>
                  <a:pt x="3245" y="1481"/>
                </a:lnTo>
                <a:lnTo>
                  <a:pt x="3245" y="1481"/>
                </a:lnTo>
                <a:lnTo>
                  <a:pt x="3238" y="1488"/>
                </a:lnTo>
                <a:lnTo>
                  <a:pt x="3238" y="1496"/>
                </a:lnTo>
                <a:lnTo>
                  <a:pt x="3231" y="1503"/>
                </a:lnTo>
                <a:lnTo>
                  <a:pt x="3231" y="1510"/>
                </a:lnTo>
                <a:lnTo>
                  <a:pt x="3224" y="1517"/>
                </a:lnTo>
                <a:lnTo>
                  <a:pt x="3217" y="1524"/>
                </a:lnTo>
                <a:lnTo>
                  <a:pt x="3210" y="1531"/>
                </a:lnTo>
                <a:lnTo>
                  <a:pt x="3203" y="1538"/>
                </a:lnTo>
                <a:lnTo>
                  <a:pt x="3196" y="1545"/>
                </a:lnTo>
                <a:lnTo>
                  <a:pt x="3189" y="1552"/>
                </a:lnTo>
                <a:lnTo>
                  <a:pt x="3182" y="1559"/>
                </a:lnTo>
                <a:lnTo>
                  <a:pt x="3174" y="1566"/>
                </a:lnTo>
                <a:lnTo>
                  <a:pt x="3167" y="1574"/>
                </a:lnTo>
                <a:lnTo>
                  <a:pt x="3160" y="1588"/>
                </a:lnTo>
                <a:lnTo>
                  <a:pt x="3146" y="1588"/>
                </a:lnTo>
                <a:lnTo>
                  <a:pt x="3139" y="1602"/>
                </a:lnTo>
                <a:lnTo>
                  <a:pt x="3132" y="1609"/>
                </a:lnTo>
                <a:lnTo>
                  <a:pt x="3118" y="1616"/>
                </a:lnTo>
                <a:lnTo>
                  <a:pt x="3111" y="1623"/>
                </a:lnTo>
                <a:lnTo>
                  <a:pt x="3096" y="1630"/>
                </a:lnTo>
                <a:lnTo>
                  <a:pt x="3089" y="1637"/>
                </a:lnTo>
                <a:lnTo>
                  <a:pt x="3082" y="1644"/>
                </a:lnTo>
                <a:lnTo>
                  <a:pt x="3068" y="1651"/>
                </a:lnTo>
                <a:lnTo>
                  <a:pt x="3061" y="1651"/>
                </a:lnTo>
                <a:lnTo>
                  <a:pt x="3054" y="1659"/>
                </a:lnTo>
                <a:lnTo>
                  <a:pt x="3040" y="1666"/>
                </a:lnTo>
                <a:lnTo>
                  <a:pt x="3033" y="1673"/>
                </a:lnTo>
                <a:lnTo>
                  <a:pt x="3026" y="1680"/>
                </a:lnTo>
                <a:lnTo>
                  <a:pt x="3011" y="1687"/>
                </a:lnTo>
                <a:lnTo>
                  <a:pt x="3004" y="1694"/>
                </a:lnTo>
                <a:lnTo>
                  <a:pt x="2997" y="1701"/>
                </a:lnTo>
                <a:lnTo>
                  <a:pt x="2990" y="1708"/>
                </a:lnTo>
                <a:lnTo>
                  <a:pt x="2983" y="1715"/>
                </a:lnTo>
                <a:lnTo>
                  <a:pt x="2976" y="1715"/>
                </a:lnTo>
                <a:lnTo>
                  <a:pt x="2969" y="1722"/>
                </a:lnTo>
                <a:lnTo>
                  <a:pt x="2969" y="1729"/>
                </a:lnTo>
                <a:lnTo>
                  <a:pt x="2962" y="1737"/>
                </a:lnTo>
                <a:lnTo>
                  <a:pt x="2962" y="1737"/>
                </a:lnTo>
                <a:lnTo>
                  <a:pt x="2955" y="1744"/>
                </a:lnTo>
                <a:lnTo>
                  <a:pt x="2955" y="1751"/>
                </a:lnTo>
                <a:lnTo>
                  <a:pt x="2948" y="1758"/>
                </a:lnTo>
                <a:lnTo>
                  <a:pt x="2948" y="1758"/>
                </a:lnTo>
                <a:lnTo>
                  <a:pt x="2948" y="1765"/>
                </a:lnTo>
                <a:lnTo>
                  <a:pt x="2948" y="1772"/>
                </a:lnTo>
                <a:lnTo>
                  <a:pt x="2948" y="1772"/>
                </a:lnTo>
                <a:lnTo>
                  <a:pt x="2948" y="1779"/>
                </a:lnTo>
                <a:lnTo>
                  <a:pt x="2948" y="1786"/>
                </a:lnTo>
                <a:lnTo>
                  <a:pt x="2948" y="1793"/>
                </a:lnTo>
                <a:lnTo>
                  <a:pt x="2955" y="1793"/>
                </a:lnTo>
                <a:lnTo>
                  <a:pt x="2955" y="1800"/>
                </a:lnTo>
                <a:lnTo>
                  <a:pt x="2962" y="1800"/>
                </a:lnTo>
                <a:lnTo>
                  <a:pt x="2969" y="1807"/>
                </a:lnTo>
                <a:lnTo>
                  <a:pt x="2969" y="1814"/>
                </a:lnTo>
                <a:lnTo>
                  <a:pt x="2976" y="1822"/>
                </a:lnTo>
                <a:lnTo>
                  <a:pt x="2983" y="1822"/>
                </a:lnTo>
                <a:lnTo>
                  <a:pt x="2990" y="1829"/>
                </a:lnTo>
                <a:lnTo>
                  <a:pt x="2997" y="1829"/>
                </a:lnTo>
                <a:lnTo>
                  <a:pt x="3004" y="1836"/>
                </a:lnTo>
                <a:lnTo>
                  <a:pt x="3019" y="1843"/>
                </a:lnTo>
                <a:lnTo>
                  <a:pt x="3026" y="1843"/>
                </a:lnTo>
                <a:lnTo>
                  <a:pt x="3033" y="1850"/>
                </a:lnTo>
                <a:lnTo>
                  <a:pt x="3040" y="1857"/>
                </a:lnTo>
                <a:lnTo>
                  <a:pt x="3054" y="1864"/>
                </a:lnTo>
                <a:lnTo>
                  <a:pt x="3061" y="1864"/>
                </a:lnTo>
                <a:lnTo>
                  <a:pt x="3075" y="1871"/>
                </a:lnTo>
                <a:lnTo>
                  <a:pt x="3082" y="1878"/>
                </a:lnTo>
                <a:lnTo>
                  <a:pt x="3096" y="1878"/>
                </a:lnTo>
                <a:lnTo>
                  <a:pt x="3104" y="1885"/>
                </a:lnTo>
                <a:lnTo>
                  <a:pt x="3118" y="1892"/>
                </a:lnTo>
                <a:lnTo>
                  <a:pt x="3125" y="1900"/>
                </a:lnTo>
                <a:lnTo>
                  <a:pt x="3139" y="1907"/>
                </a:lnTo>
                <a:lnTo>
                  <a:pt x="3146" y="1907"/>
                </a:lnTo>
                <a:lnTo>
                  <a:pt x="3160" y="1914"/>
                </a:lnTo>
                <a:lnTo>
                  <a:pt x="3167" y="1921"/>
                </a:lnTo>
                <a:lnTo>
                  <a:pt x="3182" y="1928"/>
                </a:lnTo>
                <a:lnTo>
                  <a:pt x="3189" y="1935"/>
                </a:lnTo>
                <a:lnTo>
                  <a:pt x="3203" y="1935"/>
                </a:lnTo>
                <a:lnTo>
                  <a:pt x="3210" y="1942"/>
                </a:lnTo>
                <a:lnTo>
                  <a:pt x="3217" y="1949"/>
                </a:lnTo>
                <a:lnTo>
                  <a:pt x="3224" y="1956"/>
                </a:lnTo>
                <a:lnTo>
                  <a:pt x="3238" y="1963"/>
                </a:lnTo>
                <a:lnTo>
                  <a:pt x="3245" y="1970"/>
                </a:lnTo>
                <a:lnTo>
                  <a:pt x="3252" y="1970"/>
                </a:lnTo>
                <a:lnTo>
                  <a:pt x="3259" y="1978"/>
                </a:lnTo>
                <a:lnTo>
                  <a:pt x="3267" y="1985"/>
                </a:lnTo>
                <a:lnTo>
                  <a:pt x="3267" y="1992"/>
                </a:lnTo>
                <a:lnTo>
                  <a:pt x="3274" y="1999"/>
                </a:lnTo>
                <a:lnTo>
                  <a:pt x="3281" y="2006"/>
                </a:lnTo>
                <a:lnTo>
                  <a:pt x="3281" y="2013"/>
                </a:lnTo>
                <a:lnTo>
                  <a:pt x="3288" y="2020"/>
                </a:lnTo>
                <a:lnTo>
                  <a:pt x="3288" y="2020"/>
                </a:lnTo>
                <a:lnTo>
                  <a:pt x="3288" y="2027"/>
                </a:lnTo>
                <a:lnTo>
                  <a:pt x="3288" y="2034"/>
                </a:lnTo>
                <a:lnTo>
                  <a:pt x="3288" y="2041"/>
                </a:lnTo>
                <a:lnTo>
                  <a:pt x="3288" y="2048"/>
                </a:lnTo>
                <a:lnTo>
                  <a:pt x="3288" y="2055"/>
                </a:lnTo>
                <a:lnTo>
                  <a:pt x="3288" y="2063"/>
                </a:lnTo>
                <a:lnTo>
                  <a:pt x="3288" y="2063"/>
                </a:lnTo>
                <a:lnTo>
                  <a:pt x="3281" y="2070"/>
                </a:lnTo>
                <a:lnTo>
                  <a:pt x="3281" y="2077"/>
                </a:lnTo>
                <a:lnTo>
                  <a:pt x="3274" y="2084"/>
                </a:lnTo>
                <a:lnTo>
                  <a:pt x="3267" y="2084"/>
                </a:lnTo>
                <a:lnTo>
                  <a:pt x="3267" y="2091"/>
                </a:lnTo>
                <a:lnTo>
                  <a:pt x="3259" y="2098"/>
                </a:lnTo>
                <a:lnTo>
                  <a:pt x="3252" y="2105"/>
                </a:lnTo>
                <a:lnTo>
                  <a:pt x="3245" y="2105"/>
                </a:lnTo>
                <a:lnTo>
                  <a:pt x="3231" y="2112"/>
                </a:lnTo>
                <a:lnTo>
                  <a:pt x="3224" y="2119"/>
                </a:lnTo>
                <a:lnTo>
                  <a:pt x="3217" y="2126"/>
                </a:lnTo>
                <a:lnTo>
                  <a:pt x="3210" y="2126"/>
                </a:lnTo>
                <a:lnTo>
                  <a:pt x="3196" y="2133"/>
                </a:lnTo>
                <a:lnTo>
                  <a:pt x="3189" y="2133"/>
                </a:lnTo>
                <a:lnTo>
                  <a:pt x="3174" y="2141"/>
                </a:lnTo>
                <a:lnTo>
                  <a:pt x="3167" y="2148"/>
                </a:lnTo>
                <a:lnTo>
                  <a:pt x="3153" y="2148"/>
                </a:lnTo>
                <a:lnTo>
                  <a:pt x="3146" y="2155"/>
                </a:lnTo>
                <a:lnTo>
                  <a:pt x="3132" y="2155"/>
                </a:lnTo>
                <a:lnTo>
                  <a:pt x="3125" y="2162"/>
                </a:lnTo>
                <a:lnTo>
                  <a:pt x="3111" y="2162"/>
                </a:lnTo>
                <a:lnTo>
                  <a:pt x="3096" y="2169"/>
                </a:lnTo>
                <a:lnTo>
                  <a:pt x="3089" y="2169"/>
                </a:lnTo>
                <a:lnTo>
                  <a:pt x="3075" y="2176"/>
                </a:lnTo>
                <a:lnTo>
                  <a:pt x="3061" y="2176"/>
                </a:lnTo>
                <a:lnTo>
                  <a:pt x="3054" y="2183"/>
                </a:lnTo>
                <a:lnTo>
                  <a:pt x="3040" y="2183"/>
                </a:lnTo>
                <a:lnTo>
                  <a:pt x="3033" y="2190"/>
                </a:lnTo>
                <a:lnTo>
                  <a:pt x="3019" y="2190"/>
                </a:lnTo>
                <a:lnTo>
                  <a:pt x="3011" y="2197"/>
                </a:lnTo>
                <a:lnTo>
                  <a:pt x="2997" y="2197"/>
                </a:lnTo>
                <a:lnTo>
                  <a:pt x="2990" y="2204"/>
                </a:lnTo>
                <a:lnTo>
                  <a:pt x="2983" y="2204"/>
                </a:lnTo>
                <a:lnTo>
                  <a:pt x="2969" y="2211"/>
                </a:lnTo>
                <a:lnTo>
                  <a:pt x="2962" y="2211"/>
                </a:lnTo>
                <a:lnTo>
                  <a:pt x="2955" y="2218"/>
                </a:lnTo>
                <a:lnTo>
                  <a:pt x="2948" y="2218"/>
                </a:lnTo>
                <a:lnTo>
                  <a:pt x="2941" y="2226"/>
                </a:lnTo>
                <a:lnTo>
                  <a:pt x="2934" y="2226"/>
                </a:lnTo>
                <a:lnTo>
                  <a:pt x="2934" y="2233"/>
                </a:lnTo>
                <a:lnTo>
                  <a:pt x="2926" y="2233"/>
                </a:lnTo>
                <a:lnTo>
                  <a:pt x="2919" y="2240"/>
                </a:lnTo>
                <a:lnTo>
                  <a:pt x="2919" y="2247"/>
                </a:lnTo>
                <a:lnTo>
                  <a:pt x="2912" y="2247"/>
                </a:lnTo>
                <a:lnTo>
                  <a:pt x="2912" y="2254"/>
                </a:lnTo>
                <a:lnTo>
                  <a:pt x="2912" y="2254"/>
                </a:lnTo>
                <a:lnTo>
                  <a:pt x="2905" y="2261"/>
                </a:lnTo>
                <a:lnTo>
                  <a:pt x="2905" y="2268"/>
                </a:lnTo>
                <a:lnTo>
                  <a:pt x="2905" y="2268"/>
                </a:lnTo>
                <a:lnTo>
                  <a:pt x="2905" y="2275"/>
                </a:lnTo>
                <a:lnTo>
                  <a:pt x="2912" y="2282"/>
                </a:lnTo>
                <a:lnTo>
                  <a:pt x="2912" y="2289"/>
                </a:lnTo>
                <a:lnTo>
                  <a:pt x="2912" y="2296"/>
                </a:lnTo>
                <a:lnTo>
                  <a:pt x="2919" y="2296"/>
                </a:lnTo>
                <a:lnTo>
                  <a:pt x="2919" y="2304"/>
                </a:lnTo>
                <a:lnTo>
                  <a:pt x="2926" y="2311"/>
                </a:lnTo>
                <a:lnTo>
                  <a:pt x="2926" y="2318"/>
                </a:lnTo>
                <a:lnTo>
                  <a:pt x="2934" y="2325"/>
                </a:lnTo>
                <a:lnTo>
                  <a:pt x="2941" y="2332"/>
                </a:lnTo>
                <a:lnTo>
                  <a:pt x="2948" y="2339"/>
                </a:lnTo>
                <a:lnTo>
                  <a:pt x="2955" y="2346"/>
                </a:lnTo>
                <a:lnTo>
                  <a:pt x="2962" y="2353"/>
                </a:lnTo>
                <a:lnTo>
                  <a:pt x="2969" y="2360"/>
                </a:lnTo>
                <a:lnTo>
                  <a:pt x="2976" y="2367"/>
                </a:lnTo>
                <a:lnTo>
                  <a:pt x="2983" y="2374"/>
                </a:lnTo>
                <a:lnTo>
                  <a:pt x="2990" y="2381"/>
                </a:lnTo>
                <a:lnTo>
                  <a:pt x="2997" y="2389"/>
                </a:lnTo>
                <a:lnTo>
                  <a:pt x="3004" y="2403"/>
                </a:lnTo>
                <a:lnTo>
                  <a:pt x="3019" y="2410"/>
                </a:lnTo>
                <a:lnTo>
                  <a:pt x="3026" y="2417"/>
                </a:lnTo>
                <a:lnTo>
                  <a:pt x="3033" y="2424"/>
                </a:lnTo>
                <a:lnTo>
                  <a:pt x="3040" y="2431"/>
                </a:lnTo>
                <a:lnTo>
                  <a:pt x="3054" y="2445"/>
                </a:lnTo>
                <a:lnTo>
                  <a:pt x="3061" y="2452"/>
                </a:lnTo>
                <a:lnTo>
                  <a:pt x="3068" y="2459"/>
                </a:lnTo>
                <a:lnTo>
                  <a:pt x="3075" y="2467"/>
                </a:lnTo>
                <a:lnTo>
                  <a:pt x="3082" y="2481"/>
                </a:lnTo>
                <a:lnTo>
                  <a:pt x="3089" y="2488"/>
                </a:lnTo>
                <a:lnTo>
                  <a:pt x="3096" y="2495"/>
                </a:lnTo>
                <a:lnTo>
                  <a:pt x="3104" y="2502"/>
                </a:lnTo>
                <a:lnTo>
                  <a:pt x="3111" y="2509"/>
                </a:lnTo>
                <a:lnTo>
                  <a:pt x="3118" y="2523"/>
                </a:lnTo>
                <a:lnTo>
                  <a:pt x="3125" y="2530"/>
                </a:lnTo>
                <a:lnTo>
                  <a:pt x="3132" y="2537"/>
                </a:lnTo>
                <a:lnTo>
                  <a:pt x="3139" y="2544"/>
                </a:lnTo>
                <a:lnTo>
                  <a:pt x="3139" y="2552"/>
                </a:lnTo>
                <a:lnTo>
                  <a:pt x="3146" y="2559"/>
                </a:lnTo>
                <a:lnTo>
                  <a:pt x="3146" y="2566"/>
                </a:lnTo>
                <a:lnTo>
                  <a:pt x="3153" y="2573"/>
                </a:lnTo>
                <a:lnTo>
                  <a:pt x="3153" y="2580"/>
                </a:lnTo>
                <a:lnTo>
                  <a:pt x="3153" y="2587"/>
                </a:lnTo>
                <a:lnTo>
                  <a:pt x="3153" y="2594"/>
                </a:lnTo>
                <a:lnTo>
                  <a:pt x="3153" y="2601"/>
                </a:lnTo>
                <a:lnTo>
                  <a:pt x="3153" y="2608"/>
                </a:lnTo>
                <a:lnTo>
                  <a:pt x="3153" y="2615"/>
                </a:lnTo>
                <a:lnTo>
                  <a:pt x="3153" y="2622"/>
                </a:lnTo>
                <a:lnTo>
                  <a:pt x="3153" y="2630"/>
                </a:lnTo>
                <a:lnTo>
                  <a:pt x="3146" y="2630"/>
                </a:lnTo>
                <a:lnTo>
                  <a:pt x="3146" y="2637"/>
                </a:lnTo>
                <a:lnTo>
                  <a:pt x="3139" y="2644"/>
                </a:lnTo>
                <a:lnTo>
                  <a:pt x="3139" y="2644"/>
                </a:lnTo>
                <a:lnTo>
                  <a:pt x="3132" y="2651"/>
                </a:lnTo>
                <a:lnTo>
                  <a:pt x="3125" y="2658"/>
                </a:lnTo>
                <a:lnTo>
                  <a:pt x="3118" y="2658"/>
                </a:lnTo>
                <a:lnTo>
                  <a:pt x="3111" y="2665"/>
                </a:lnTo>
                <a:lnTo>
                  <a:pt x="3104" y="2665"/>
                </a:lnTo>
                <a:lnTo>
                  <a:pt x="3096" y="2665"/>
                </a:lnTo>
                <a:lnTo>
                  <a:pt x="3089" y="2672"/>
                </a:lnTo>
                <a:lnTo>
                  <a:pt x="3075" y="2672"/>
                </a:lnTo>
                <a:lnTo>
                  <a:pt x="3068" y="2672"/>
                </a:lnTo>
                <a:lnTo>
                  <a:pt x="3061" y="2679"/>
                </a:lnTo>
                <a:lnTo>
                  <a:pt x="3047" y="2679"/>
                </a:lnTo>
                <a:lnTo>
                  <a:pt x="3040" y="2679"/>
                </a:lnTo>
                <a:lnTo>
                  <a:pt x="3026" y="2679"/>
                </a:lnTo>
                <a:lnTo>
                  <a:pt x="3011" y="2679"/>
                </a:lnTo>
                <a:lnTo>
                  <a:pt x="3004" y="2679"/>
                </a:lnTo>
                <a:lnTo>
                  <a:pt x="2990" y="2679"/>
                </a:lnTo>
                <a:lnTo>
                  <a:pt x="2983" y="2679"/>
                </a:lnTo>
                <a:lnTo>
                  <a:pt x="2969" y="2679"/>
                </a:lnTo>
                <a:lnTo>
                  <a:pt x="2955" y="2679"/>
                </a:lnTo>
                <a:lnTo>
                  <a:pt x="2941" y="2679"/>
                </a:lnTo>
                <a:lnTo>
                  <a:pt x="2934" y="2679"/>
                </a:lnTo>
                <a:lnTo>
                  <a:pt x="2919" y="2679"/>
                </a:lnTo>
                <a:lnTo>
                  <a:pt x="2905" y="2679"/>
                </a:lnTo>
                <a:lnTo>
                  <a:pt x="2898" y="2679"/>
                </a:lnTo>
                <a:lnTo>
                  <a:pt x="2884" y="2679"/>
                </a:lnTo>
                <a:lnTo>
                  <a:pt x="2870" y="2679"/>
                </a:lnTo>
                <a:lnTo>
                  <a:pt x="2863" y="2679"/>
                </a:lnTo>
                <a:lnTo>
                  <a:pt x="2848" y="2679"/>
                </a:lnTo>
                <a:lnTo>
                  <a:pt x="2841" y="2679"/>
                </a:lnTo>
                <a:lnTo>
                  <a:pt x="2827" y="2679"/>
                </a:lnTo>
                <a:lnTo>
                  <a:pt x="2820" y="2679"/>
                </a:lnTo>
                <a:lnTo>
                  <a:pt x="2806" y="2679"/>
                </a:lnTo>
                <a:lnTo>
                  <a:pt x="2799" y="2679"/>
                </a:lnTo>
                <a:lnTo>
                  <a:pt x="2792" y="2686"/>
                </a:lnTo>
                <a:lnTo>
                  <a:pt x="2778" y="2686"/>
                </a:lnTo>
                <a:lnTo>
                  <a:pt x="2771" y="2686"/>
                </a:lnTo>
                <a:lnTo>
                  <a:pt x="2763" y="2686"/>
                </a:lnTo>
                <a:lnTo>
                  <a:pt x="2756" y="2686"/>
                </a:lnTo>
                <a:lnTo>
                  <a:pt x="2749" y="2686"/>
                </a:lnTo>
                <a:lnTo>
                  <a:pt x="2742" y="2693"/>
                </a:lnTo>
                <a:lnTo>
                  <a:pt x="2742" y="2693"/>
                </a:lnTo>
                <a:lnTo>
                  <a:pt x="2735" y="2700"/>
                </a:lnTo>
                <a:lnTo>
                  <a:pt x="2728" y="2700"/>
                </a:lnTo>
                <a:lnTo>
                  <a:pt x="2728" y="2700"/>
                </a:lnTo>
                <a:lnTo>
                  <a:pt x="2721" y="2707"/>
                </a:lnTo>
                <a:lnTo>
                  <a:pt x="2721" y="2715"/>
                </a:lnTo>
                <a:lnTo>
                  <a:pt x="2721" y="2715"/>
                </a:lnTo>
                <a:lnTo>
                  <a:pt x="2714" y="2722"/>
                </a:lnTo>
                <a:lnTo>
                  <a:pt x="2714" y="2729"/>
                </a:lnTo>
                <a:lnTo>
                  <a:pt x="2714" y="2729"/>
                </a:lnTo>
                <a:lnTo>
                  <a:pt x="2714" y="2736"/>
                </a:lnTo>
                <a:lnTo>
                  <a:pt x="2714" y="2743"/>
                </a:lnTo>
                <a:lnTo>
                  <a:pt x="2714" y="2750"/>
                </a:lnTo>
                <a:lnTo>
                  <a:pt x="2721" y="2757"/>
                </a:lnTo>
                <a:lnTo>
                  <a:pt x="2721" y="2764"/>
                </a:lnTo>
                <a:lnTo>
                  <a:pt x="2721" y="2771"/>
                </a:lnTo>
                <a:lnTo>
                  <a:pt x="2728" y="2778"/>
                </a:lnTo>
                <a:lnTo>
                  <a:pt x="2728" y="2785"/>
                </a:lnTo>
                <a:lnTo>
                  <a:pt x="2735" y="2800"/>
                </a:lnTo>
                <a:lnTo>
                  <a:pt x="2735" y="2807"/>
                </a:lnTo>
                <a:lnTo>
                  <a:pt x="2742" y="2814"/>
                </a:lnTo>
                <a:lnTo>
                  <a:pt x="2749" y="2821"/>
                </a:lnTo>
                <a:lnTo>
                  <a:pt x="2749" y="2835"/>
                </a:lnTo>
                <a:lnTo>
                  <a:pt x="2756" y="2842"/>
                </a:lnTo>
                <a:lnTo>
                  <a:pt x="2763" y="2856"/>
                </a:lnTo>
                <a:lnTo>
                  <a:pt x="2771" y="2863"/>
                </a:lnTo>
                <a:lnTo>
                  <a:pt x="2771" y="2878"/>
                </a:lnTo>
                <a:lnTo>
                  <a:pt x="2778" y="2885"/>
                </a:lnTo>
                <a:lnTo>
                  <a:pt x="2785" y="2899"/>
                </a:lnTo>
                <a:lnTo>
                  <a:pt x="2792" y="2906"/>
                </a:lnTo>
                <a:lnTo>
                  <a:pt x="2792" y="2920"/>
                </a:lnTo>
                <a:lnTo>
                  <a:pt x="2799" y="2927"/>
                </a:lnTo>
                <a:lnTo>
                  <a:pt x="2806" y="2941"/>
                </a:lnTo>
                <a:lnTo>
                  <a:pt x="2813" y="2948"/>
                </a:lnTo>
                <a:lnTo>
                  <a:pt x="2813" y="2963"/>
                </a:lnTo>
                <a:lnTo>
                  <a:pt x="2820" y="2970"/>
                </a:lnTo>
                <a:lnTo>
                  <a:pt x="2827" y="2984"/>
                </a:lnTo>
                <a:lnTo>
                  <a:pt x="2834" y="2991"/>
                </a:lnTo>
                <a:lnTo>
                  <a:pt x="2834" y="3005"/>
                </a:lnTo>
                <a:lnTo>
                  <a:pt x="2841" y="3012"/>
                </a:lnTo>
                <a:lnTo>
                  <a:pt x="2841" y="3019"/>
                </a:lnTo>
                <a:lnTo>
                  <a:pt x="2848" y="3033"/>
                </a:lnTo>
                <a:lnTo>
                  <a:pt x="2848" y="3041"/>
                </a:lnTo>
                <a:lnTo>
                  <a:pt x="2848" y="3055"/>
                </a:lnTo>
                <a:lnTo>
                  <a:pt x="2856" y="3062"/>
                </a:lnTo>
                <a:lnTo>
                  <a:pt x="2856" y="3069"/>
                </a:lnTo>
                <a:lnTo>
                  <a:pt x="2856" y="3076"/>
                </a:lnTo>
                <a:lnTo>
                  <a:pt x="2856" y="3083"/>
                </a:lnTo>
                <a:lnTo>
                  <a:pt x="2856" y="3090"/>
                </a:lnTo>
                <a:lnTo>
                  <a:pt x="2856" y="3097"/>
                </a:lnTo>
                <a:lnTo>
                  <a:pt x="2856" y="3104"/>
                </a:lnTo>
                <a:lnTo>
                  <a:pt x="2848" y="3111"/>
                </a:lnTo>
                <a:lnTo>
                  <a:pt x="2848" y="3119"/>
                </a:lnTo>
                <a:lnTo>
                  <a:pt x="2848" y="3126"/>
                </a:lnTo>
                <a:lnTo>
                  <a:pt x="2841" y="3133"/>
                </a:lnTo>
                <a:lnTo>
                  <a:pt x="2841" y="3133"/>
                </a:lnTo>
                <a:lnTo>
                  <a:pt x="2834" y="3140"/>
                </a:lnTo>
                <a:lnTo>
                  <a:pt x="2827" y="3140"/>
                </a:lnTo>
                <a:lnTo>
                  <a:pt x="2827" y="3147"/>
                </a:lnTo>
                <a:lnTo>
                  <a:pt x="2820" y="3147"/>
                </a:lnTo>
                <a:lnTo>
                  <a:pt x="2813" y="3154"/>
                </a:lnTo>
                <a:lnTo>
                  <a:pt x="2806" y="3154"/>
                </a:lnTo>
                <a:lnTo>
                  <a:pt x="2799" y="3154"/>
                </a:lnTo>
                <a:lnTo>
                  <a:pt x="2792" y="3154"/>
                </a:lnTo>
                <a:lnTo>
                  <a:pt x="2785" y="3154"/>
                </a:lnTo>
                <a:lnTo>
                  <a:pt x="2778" y="3154"/>
                </a:lnTo>
                <a:lnTo>
                  <a:pt x="2763" y="3154"/>
                </a:lnTo>
                <a:lnTo>
                  <a:pt x="2756" y="3154"/>
                </a:lnTo>
                <a:lnTo>
                  <a:pt x="2749" y="3154"/>
                </a:lnTo>
                <a:lnTo>
                  <a:pt x="2735" y="3154"/>
                </a:lnTo>
                <a:lnTo>
                  <a:pt x="2728" y="3147"/>
                </a:lnTo>
                <a:lnTo>
                  <a:pt x="2714" y="3147"/>
                </a:lnTo>
                <a:lnTo>
                  <a:pt x="2707" y="3147"/>
                </a:lnTo>
                <a:lnTo>
                  <a:pt x="2693" y="3147"/>
                </a:lnTo>
                <a:lnTo>
                  <a:pt x="2685" y="3140"/>
                </a:lnTo>
                <a:lnTo>
                  <a:pt x="2671" y="3140"/>
                </a:lnTo>
                <a:lnTo>
                  <a:pt x="2657" y="3133"/>
                </a:lnTo>
                <a:lnTo>
                  <a:pt x="2650" y="3133"/>
                </a:lnTo>
                <a:lnTo>
                  <a:pt x="2636" y="3126"/>
                </a:lnTo>
                <a:lnTo>
                  <a:pt x="2622" y="3126"/>
                </a:lnTo>
                <a:lnTo>
                  <a:pt x="2615" y="3119"/>
                </a:lnTo>
                <a:lnTo>
                  <a:pt x="2600" y="3119"/>
                </a:lnTo>
                <a:lnTo>
                  <a:pt x="2593" y="3111"/>
                </a:lnTo>
                <a:lnTo>
                  <a:pt x="2579" y="3104"/>
                </a:lnTo>
                <a:lnTo>
                  <a:pt x="2565" y="3104"/>
                </a:lnTo>
                <a:lnTo>
                  <a:pt x="2558" y="3097"/>
                </a:lnTo>
                <a:lnTo>
                  <a:pt x="2544" y="3097"/>
                </a:lnTo>
                <a:lnTo>
                  <a:pt x="2537" y="3090"/>
                </a:lnTo>
                <a:lnTo>
                  <a:pt x="2522" y="3090"/>
                </a:lnTo>
                <a:lnTo>
                  <a:pt x="2515" y="3083"/>
                </a:lnTo>
                <a:lnTo>
                  <a:pt x="2508" y="3083"/>
                </a:lnTo>
                <a:lnTo>
                  <a:pt x="2494" y="3083"/>
                </a:lnTo>
                <a:lnTo>
                  <a:pt x="2487" y="3076"/>
                </a:lnTo>
                <a:lnTo>
                  <a:pt x="2480" y="3076"/>
                </a:lnTo>
                <a:lnTo>
                  <a:pt x="2473" y="3076"/>
                </a:lnTo>
                <a:lnTo>
                  <a:pt x="2459" y="3076"/>
                </a:lnTo>
                <a:lnTo>
                  <a:pt x="2452" y="3069"/>
                </a:lnTo>
                <a:lnTo>
                  <a:pt x="2445" y="3069"/>
                </a:lnTo>
                <a:lnTo>
                  <a:pt x="2437" y="3069"/>
                </a:lnTo>
                <a:lnTo>
                  <a:pt x="2430" y="3069"/>
                </a:lnTo>
                <a:lnTo>
                  <a:pt x="2430" y="3069"/>
                </a:lnTo>
                <a:lnTo>
                  <a:pt x="2423" y="3076"/>
                </a:lnTo>
                <a:lnTo>
                  <a:pt x="2416" y="3076"/>
                </a:lnTo>
                <a:lnTo>
                  <a:pt x="2409" y="3076"/>
                </a:lnTo>
                <a:lnTo>
                  <a:pt x="2409" y="3076"/>
                </a:lnTo>
                <a:lnTo>
                  <a:pt x="2402" y="3083"/>
                </a:lnTo>
                <a:lnTo>
                  <a:pt x="2402" y="3083"/>
                </a:lnTo>
                <a:lnTo>
                  <a:pt x="2395" y="3090"/>
                </a:lnTo>
                <a:lnTo>
                  <a:pt x="2395" y="3097"/>
                </a:lnTo>
                <a:lnTo>
                  <a:pt x="2395" y="3097"/>
                </a:lnTo>
                <a:lnTo>
                  <a:pt x="2395" y="3104"/>
                </a:lnTo>
                <a:lnTo>
                  <a:pt x="2388" y="3111"/>
                </a:lnTo>
                <a:lnTo>
                  <a:pt x="2388" y="3119"/>
                </a:lnTo>
                <a:lnTo>
                  <a:pt x="2388" y="3126"/>
                </a:lnTo>
                <a:lnTo>
                  <a:pt x="2388" y="3133"/>
                </a:lnTo>
                <a:lnTo>
                  <a:pt x="2388" y="3140"/>
                </a:lnTo>
                <a:lnTo>
                  <a:pt x="2388" y="3147"/>
                </a:lnTo>
                <a:lnTo>
                  <a:pt x="2388" y="3161"/>
                </a:lnTo>
                <a:lnTo>
                  <a:pt x="2388" y="3168"/>
                </a:lnTo>
                <a:lnTo>
                  <a:pt x="2388" y="3175"/>
                </a:lnTo>
                <a:lnTo>
                  <a:pt x="2395" y="3189"/>
                </a:lnTo>
                <a:lnTo>
                  <a:pt x="2395" y="3197"/>
                </a:lnTo>
                <a:lnTo>
                  <a:pt x="2395" y="3211"/>
                </a:lnTo>
                <a:lnTo>
                  <a:pt x="2395" y="3218"/>
                </a:lnTo>
                <a:lnTo>
                  <a:pt x="2402" y="3232"/>
                </a:lnTo>
                <a:lnTo>
                  <a:pt x="2402" y="3239"/>
                </a:lnTo>
                <a:lnTo>
                  <a:pt x="2402" y="3253"/>
                </a:lnTo>
                <a:lnTo>
                  <a:pt x="2402" y="3267"/>
                </a:lnTo>
                <a:lnTo>
                  <a:pt x="2409" y="3274"/>
                </a:lnTo>
                <a:lnTo>
                  <a:pt x="2409" y="3289"/>
                </a:lnTo>
                <a:lnTo>
                  <a:pt x="2409" y="3303"/>
                </a:lnTo>
                <a:lnTo>
                  <a:pt x="2416" y="3310"/>
                </a:lnTo>
                <a:lnTo>
                  <a:pt x="2416" y="3324"/>
                </a:lnTo>
                <a:lnTo>
                  <a:pt x="2416" y="3338"/>
                </a:lnTo>
                <a:lnTo>
                  <a:pt x="2416" y="3345"/>
                </a:lnTo>
                <a:lnTo>
                  <a:pt x="2423" y="3360"/>
                </a:lnTo>
                <a:lnTo>
                  <a:pt x="2423" y="3374"/>
                </a:lnTo>
                <a:lnTo>
                  <a:pt x="2423" y="3381"/>
                </a:lnTo>
                <a:lnTo>
                  <a:pt x="2423" y="3395"/>
                </a:lnTo>
                <a:lnTo>
                  <a:pt x="2423" y="3402"/>
                </a:lnTo>
                <a:lnTo>
                  <a:pt x="2423" y="3416"/>
                </a:lnTo>
                <a:lnTo>
                  <a:pt x="2423" y="3423"/>
                </a:lnTo>
                <a:lnTo>
                  <a:pt x="2423" y="3437"/>
                </a:lnTo>
                <a:lnTo>
                  <a:pt x="2423" y="3445"/>
                </a:lnTo>
                <a:lnTo>
                  <a:pt x="2423" y="3452"/>
                </a:lnTo>
                <a:lnTo>
                  <a:pt x="2423" y="3466"/>
                </a:lnTo>
                <a:lnTo>
                  <a:pt x="2416" y="3473"/>
                </a:lnTo>
                <a:lnTo>
                  <a:pt x="2416" y="3480"/>
                </a:lnTo>
                <a:lnTo>
                  <a:pt x="2416" y="3487"/>
                </a:lnTo>
                <a:lnTo>
                  <a:pt x="2409" y="3494"/>
                </a:lnTo>
                <a:lnTo>
                  <a:pt x="2409" y="3501"/>
                </a:lnTo>
                <a:lnTo>
                  <a:pt x="2402" y="3501"/>
                </a:lnTo>
                <a:lnTo>
                  <a:pt x="2402" y="3508"/>
                </a:lnTo>
                <a:lnTo>
                  <a:pt x="2395" y="3515"/>
                </a:lnTo>
                <a:lnTo>
                  <a:pt x="2395" y="3515"/>
                </a:lnTo>
                <a:lnTo>
                  <a:pt x="2388" y="3523"/>
                </a:lnTo>
                <a:lnTo>
                  <a:pt x="2381" y="3523"/>
                </a:lnTo>
                <a:lnTo>
                  <a:pt x="2374" y="3523"/>
                </a:lnTo>
                <a:lnTo>
                  <a:pt x="2367" y="3530"/>
                </a:lnTo>
                <a:lnTo>
                  <a:pt x="2360" y="3530"/>
                </a:lnTo>
                <a:lnTo>
                  <a:pt x="2360" y="3530"/>
                </a:lnTo>
                <a:lnTo>
                  <a:pt x="2352" y="3530"/>
                </a:lnTo>
                <a:lnTo>
                  <a:pt x="2338" y="3530"/>
                </a:lnTo>
                <a:lnTo>
                  <a:pt x="2331" y="3523"/>
                </a:lnTo>
                <a:lnTo>
                  <a:pt x="2324" y="3523"/>
                </a:lnTo>
                <a:lnTo>
                  <a:pt x="2317" y="3523"/>
                </a:lnTo>
                <a:lnTo>
                  <a:pt x="2310" y="3515"/>
                </a:lnTo>
                <a:lnTo>
                  <a:pt x="2303" y="3515"/>
                </a:lnTo>
                <a:lnTo>
                  <a:pt x="2289" y="3508"/>
                </a:lnTo>
                <a:lnTo>
                  <a:pt x="2282" y="3508"/>
                </a:lnTo>
                <a:lnTo>
                  <a:pt x="2274" y="3501"/>
                </a:lnTo>
                <a:lnTo>
                  <a:pt x="2267" y="3494"/>
                </a:lnTo>
                <a:lnTo>
                  <a:pt x="2253" y="3487"/>
                </a:lnTo>
                <a:lnTo>
                  <a:pt x="2246" y="3487"/>
                </a:lnTo>
                <a:lnTo>
                  <a:pt x="2232" y="3480"/>
                </a:lnTo>
                <a:lnTo>
                  <a:pt x="2225" y="3473"/>
                </a:lnTo>
                <a:lnTo>
                  <a:pt x="2218" y="3466"/>
                </a:lnTo>
                <a:lnTo>
                  <a:pt x="2204" y="3459"/>
                </a:lnTo>
                <a:lnTo>
                  <a:pt x="2197" y="3452"/>
                </a:lnTo>
                <a:lnTo>
                  <a:pt x="2189" y="3445"/>
                </a:lnTo>
                <a:lnTo>
                  <a:pt x="2175" y="3437"/>
                </a:lnTo>
                <a:lnTo>
                  <a:pt x="2168" y="3430"/>
                </a:lnTo>
                <a:lnTo>
                  <a:pt x="2154" y="3423"/>
                </a:lnTo>
                <a:lnTo>
                  <a:pt x="2147" y="3416"/>
                </a:lnTo>
                <a:lnTo>
                  <a:pt x="2140" y="3409"/>
                </a:lnTo>
                <a:lnTo>
                  <a:pt x="2126" y="3402"/>
                </a:lnTo>
                <a:lnTo>
                  <a:pt x="2119" y="3395"/>
                </a:lnTo>
                <a:lnTo>
                  <a:pt x="2111" y="3388"/>
                </a:lnTo>
                <a:lnTo>
                  <a:pt x="2104" y="3381"/>
                </a:lnTo>
                <a:lnTo>
                  <a:pt x="2090" y="3374"/>
                </a:lnTo>
                <a:lnTo>
                  <a:pt x="2083" y="3367"/>
                </a:lnTo>
                <a:lnTo>
                  <a:pt x="2076" y="3367"/>
                </a:lnTo>
                <a:lnTo>
                  <a:pt x="2069" y="3360"/>
                </a:lnTo>
                <a:lnTo>
                  <a:pt x="2062" y="3352"/>
                </a:lnTo>
                <a:lnTo>
                  <a:pt x="2055" y="3352"/>
                </a:lnTo>
                <a:lnTo>
                  <a:pt x="2048" y="3345"/>
                </a:lnTo>
                <a:lnTo>
                  <a:pt x="2041" y="3345"/>
                </a:lnTo>
                <a:lnTo>
                  <a:pt x="2034" y="3338"/>
                </a:lnTo>
                <a:lnTo>
                  <a:pt x="2026" y="3338"/>
                </a:lnTo>
                <a:lnTo>
                  <a:pt x="2019" y="3338"/>
                </a:lnTo>
                <a:lnTo>
                  <a:pt x="2012" y="3331"/>
                </a:lnTo>
                <a:lnTo>
                  <a:pt x="2005" y="3331"/>
                </a:lnTo>
                <a:lnTo>
                  <a:pt x="2005" y="3331"/>
                </a:lnTo>
                <a:lnTo>
                  <a:pt x="1998" y="3331"/>
                </a:lnTo>
                <a:lnTo>
                  <a:pt x="1991" y="3338"/>
                </a:lnTo>
                <a:lnTo>
                  <a:pt x="1991" y="3338"/>
                </a:lnTo>
                <a:lnTo>
                  <a:pt x="1984" y="3338"/>
                </a:lnTo>
                <a:lnTo>
                  <a:pt x="1977" y="3345"/>
                </a:lnTo>
                <a:lnTo>
                  <a:pt x="1977" y="3345"/>
                </a:lnTo>
                <a:lnTo>
                  <a:pt x="1970" y="3352"/>
                </a:lnTo>
                <a:lnTo>
                  <a:pt x="1970" y="3352"/>
                </a:lnTo>
                <a:lnTo>
                  <a:pt x="1963" y="3360"/>
                </a:lnTo>
                <a:lnTo>
                  <a:pt x="1963" y="3367"/>
                </a:lnTo>
                <a:lnTo>
                  <a:pt x="1963" y="3374"/>
                </a:lnTo>
                <a:lnTo>
                  <a:pt x="1956" y="3381"/>
                </a:lnTo>
                <a:lnTo>
                  <a:pt x="1956" y="3388"/>
                </a:lnTo>
                <a:lnTo>
                  <a:pt x="1956" y="3395"/>
                </a:lnTo>
                <a:lnTo>
                  <a:pt x="1948" y="3402"/>
                </a:lnTo>
                <a:lnTo>
                  <a:pt x="1948" y="3416"/>
                </a:lnTo>
                <a:lnTo>
                  <a:pt x="1948" y="3423"/>
                </a:lnTo>
                <a:lnTo>
                  <a:pt x="1941" y="3430"/>
                </a:lnTo>
                <a:lnTo>
                  <a:pt x="1941" y="3445"/>
                </a:lnTo>
                <a:lnTo>
                  <a:pt x="1941" y="3452"/>
                </a:lnTo>
                <a:lnTo>
                  <a:pt x="1941" y="3466"/>
                </a:lnTo>
                <a:lnTo>
                  <a:pt x="1941" y="3473"/>
                </a:lnTo>
                <a:lnTo>
                  <a:pt x="1934" y="3487"/>
                </a:lnTo>
                <a:lnTo>
                  <a:pt x="1934" y="3501"/>
                </a:lnTo>
                <a:lnTo>
                  <a:pt x="1934" y="3508"/>
                </a:lnTo>
                <a:lnTo>
                  <a:pt x="1934" y="3523"/>
                </a:lnTo>
                <a:lnTo>
                  <a:pt x="1927" y="3537"/>
                </a:lnTo>
                <a:lnTo>
                  <a:pt x="1927" y="3544"/>
                </a:lnTo>
                <a:lnTo>
                  <a:pt x="1927" y="3558"/>
                </a:lnTo>
                <a:lnTo>
                  <a:pt x="1927" y="3572"/>
                </a:lnTo>
                <a:lnTo>
                  <a:pt x="1920" y="3579"/>
                </a:lnTo>
                <a:lnTo>
                  <a:pt x="1920" y="3593"/>
                </a:lnTo>
                <a:lnTo>
                  <a:pt x="1920" y="3608"/>
                </a:lnTo>
                <a:lnTo>
                  <a:pt x="1913" y="3615"/>
                </a:lnTo>
                <a:lnTo>
                  <a:pt x="1913" y="3629"/>
                </a:lnTo>
                <a:lnTo>
                  <a:pt x="1913" y="3636"/>
                </a:lnTo>
                <a:lnTo>
                  <a:pt x="1906" y="3650"/>
                </a:lnTo>
                <a:lnTo>
                  <a:pt x="1906" y="3657"/>
                </a:lnTo>
                <a:lnTo>
                  <a:pt x="1899" y="3671"/>
                </a:lnTo>
                <a:lnTo>
                  <a:pt x="1899" y="3678"/>
                </a:lnTo>
                <a:lnTo>
                  <a:pt x="1892" y="3686"/>
                </a:lnTo>
                <a:lnTo>
                  <a:pt x="1892" y="3693"/>
                </a:lnTo>
                <a:lnTo>
                  <a:pt x="1885" y="3707"/>
                </a:lnTo>
                <a:lnTo>
                  <a:pt x="1885" y="3714"/>
                </a:lnTo>
                <a:lnTo>
                  <a:pt x="1878" y="3721"/>
                </a:lnTo>
                <a:lnTo>
                  <a:pt x="1871" y="3721"/>
                </a:lnTo>
                <a:lnTo>
                  <a:pt x="1871" y="3728"/>
                </a:lnTo>
                <a:lnTo>
                  <a:pt x="1863" y="3735"/>
                </a:lnTo>
                <a:lnTo>
                  <a:pt x="1856" y="3735"/>
                </a:lnTo>
                <a:lnTo>
                  <a:pt x="1856" y="3742"/>
                </a:lnTo>
                <a:lnTo>
                  <a:pt x="1849" y="3742"/>
                </a:lnTo>
                <a:lnTo>
                  <a:pt x="1842" y="3749"/>
                </a:lnTo>
                <a:lnTo>
                  <a:pt x="1835" y="3749"/>
                </a:lnTo>
                <a:lnTo>
                  <a:pt x="1828" y="3749"/>
                </a:lnTo>
                <a:lnTo>
                  <a:pt x="1821" y="3749"/>
                </a:lnTo>
                <a:lnTo>
                  <a:pt x="1821" y="3749"/>
                </a:lnTo>
                <a:lnTo>
                  <a:pt x="1814" y="3749"/>
                </a:lnTo>
                <a:lnTo>
                  <a:pt x="1807" y="3749"/>
                </a:lnTo>
                <a:lnTo>
                  <a:pt x="1800" y="3742"/>
                </a:lnTo>
                <a:lnTo>
                  <a:pt x="1793" y="3742"/>
                </a:lnTo>
                <a:lnTo>
                  <a:pt x="1785" y="3735"/>
                </a:lnTo>
                <a:lnTo>
                  <a:pt x="1778" y="3735"/>
                </a:lnTo>
                <a:lnTo>
                  <a:pt x="1771" y="3728"/>
                </a:lnTo>
                <a:lnTo>
                  <a:pt x="1764" y="3721"/>
                </a:lnTo>
                <a:lnTo>
                  <a:pt x="1757" y="3714"/>
                </a:lnTo>
                <a:lnTo>
                  <a:pt x="1750" y="3707"/>
                </a:lnTo>
                <a:lnTo>
                  <a:pt x="1743" y="3700"/>
                </a:lnTo>
                <a:lnTo>
                  <a:pt x="1736" y="3693"/>
                </a:lnTo>
                <a:lnTo>
                  <a:pt x="1729" y="3686"/>
                </a:lnTo>
                <a:lnTo>
                  <a:pt x="1722" y="3678"/>
                </a:lnTo>
                <a:lnTo>
                  <a:pt x="1715" y="3671"/>
                </a:lnTo>
                <a:lnTo>
                  <a:pt x="1708" y="3657"/>
                </a:lnTo>
                <a:lnTo>
                  <a:pt x="1700" y="3650"/>
                </a:lnTo>
                <a:lnTo>
                  <a:pt x="1693" y="3643"/>
                </a:lnTo>
                <a:lnTo>
                  <a:pt x="1686" y="3636"/>
                </a:lnTo>
                <a:lnTo>
                  <a:pt x="1679" y="3622"/>
                </a:lnTo>
                <a:lnTo>
                  <a:pt x="1672" y="3615"/>
                </a:lnTo>
                <a:lnTo>
                  <a:pt x="1665" y="3600"/>
                </a:lnTo>
                <a:lnTo>
                  <a:pt x="1658" y="3593"/>
                </a:lnTo>
                <a:lnTo>
                  <a:pt x="1651" y="3586"/>
                </a:lnTo>
                <a:lnTo>
                  <a:pt x="1644" y="3572"/>
                </a:lnTo>
                <a:lnTo>
                  <a:pt x="1637" y="3565"/>
                </a:lnTo>
                <a:lnTo>
                  <a:pt x="1630" y="3551"/>
                </a:lnTo>
                <a:lnTo>
                  <a:pt x="1623" y="3544"/>
                </a:lnTo>
                <a:lnTo>
                  <a:pt x="1615" y="3537"/>
                </a:lnTo>
                <a:lnTo>
                  <a:pt x="1608" y="3530"/>
                </a:lnTo>
                <a:lnTo>
                  <a:pt x="1601" y="3515"/>
                </a:lnTo>
                <a:lnTo>
                  <a:pt x="1594" y="3508"/>
                </a:lnTo>
                <a:lnTo>
                  <a:pt x="1587" y="3501"/>
                </a:lnTo>
                <a:lnTo>
                  <a:pt x="1587" y="3494"/>
                </a:lnTo>
                <a:lnTo>
                  <a:pt x="1580" y="3487"/>
                </a:lnTo>
                <a:lnTo>
                  <a:pt x="1573" y="3480"/>
                </a:lnTo>
                <a:lnTo>
                  <a:pt x="1566" y="3473"/>
                </a:lnTo>
                <a:lnTo>
                  <a:pt x="1559" y="3473"/>
                </a:lnTo>
                <a:lnTo>
                  <a:pt x="1559" y="3466"/>
                </a:lnTo>
                <a:lnTo>
                  <a:pt x="1552" y="3459"/>
                </a:lnTo>
                <a:lnTo>
                  <a:pt x="1545" y="3459"/>
                </a:lnTo>
                <a:lnTo>
                  <a:pt x="1537" y="3452"/>
                </a:lnTo>
                <a:lnTo>
                  <a:pt x="1537" y="3452"/>
                </a:lnTo>
                <a:lnTo>
                  <a:pt x="1530" y="3452"/>
                </a:lnTo>
                <a:lnTo>
                  <a:pt x="1523" y="3452"/>
                </a:lnTo>
                <a:lnTo>
                  <a:pt x="1523" y="3452"/>
                </a:lnTo>
                <a:lnTo>
                  <a:pt x="1516" y="3452"/>
                </a:lnTo>
                <a:lnTo>
                  <a:pt x="1509" y="3452"/>
                </a:lnTo>
                <a:lnTo>
                  <a:pt x="1502" y="3452"/>
                </a:lnTo>
                <a:lnTo>
                  <a:pt x="1502" y="3452"/>
                </a:lnTo>
                <a:lnTo>
                  <a:pt x="1495" y="3459"/>
                </a:lnTo>
                <a:lnTo>
                  <a:pt x="1488" y="3459"/>
                </a:lnTo>
                <a:lnTo>
                  <a:pt x="1488" y="3466"/>
                </a:lnTo>
                <a:lnTo>
                  <a:pt x="1481" y="3473"/>
                </a:lnTo>
                <a:lnTo>
                  <a:pt x="1481" y="3473"/>
                </a:lnTo>
                <a:lnTo>
                  <a:pt x="1474" y="3480"/>
                </a:lnTo>
                <a:lnTo>
                  <a:pt x="1467" y="3487"/>
                </a:lnTo>
                <a:lnTo>
                  <a:pt x="1460" y="3494"/>
                </a:lnTo>
                <a:lnTo>
                  <a:pt x="1460" y="3501"/>
                </a:lnTo>
                <a:lnTo>
                  <a:pt x="1452" y="3508"/>
                </a:lnTo>
                <a:lnTo>
                  <a:pt x="1445" y="3523"/>
                </a:lnTo>
                <a:lnTo>
                  <a:pt x="1445" y="3530"/>
                </a:lnTo>
                <a:lnTo>
                  <a:pt x="1438" y="3537"/>
                </a:lnTo>
                <a:lnTo>
                  <a:pt x="1431" y="3544"/>
                </a:lnTo>
                <a:lnTo>
                  <a:pt x="1431" y="3558"/>
                </a:lnTo>
                <a:lnTo>
                  <a:pt x="1424" y="3565"/>
                </a:lnTo>
                <a:lnTo>
                  <a:pt x="1417" y="3579"/>
                </a:lnTo>
                <a:lnTo>
                  <a:pt x="1417" y="3586"/>
                </a:lnTo>
                <a:lnTo>
                  <a:pt x="1410" y="3600"/>
                </a:lnTo>
                <a:lnTo>
                  <a:pt x="1403" y="3608"/>
                </a:lnTo>
                <a:lnTo>
                  <a:pt x="1396" y="3622"/>
                </a:lnTo>
                <a:lnTo>
                  <a:pt x="1396" y="3629"/>
                </a:lnTo>
                <a:lnTo>
                  <a:pt x="1389" y="3643"/>
                </a:lnTo>
                <a:lnTo>
                  <a:pt x="1382" y="3650"/>
                </a:lnTo>
                <a:lnTo>
                  <a:pt x="1374" y="3664"/>
                </a:lnTo>
                <a:lnTo>
                  <a:pt x="1367" y="3671"/>
                </a:lnTo>
                <a:lnTo>
                  <a:pt x="1367" y="3686"/>
                </a:lnTo>
                <a:lnTo>
                  <a:pt x="1360" y="3693"/>
                </a:lnTo>
                <a:lnTo>
                  <a:pt x="1353" y="3707"/>
                </a:lnTo>
                <a:lnTo>
                  <a:pt x="1346" y="3714"/>
                </a:lnTo>
                <a:lnTo>
                  <a:pt x="1339" y="3721"/>
                </a:lnTo>
                <a:lnTo>
                  <a:pt x="1332" y="3728"/>
                </a:lnTo>
                <a:lnTo>
                  <a:pt x="1332" y="3742"/>
                </a:lnTo>
                <a:lnTo>
                  <a:pt x="1325" y="3749"/>
                </a:lnTo>
                <a:lnTo>
                  <a:pt x="1318" y="3756"/>
                </a:lnTo>
                <a:lnTo>
                  <a:pt x="1311" y="3763"/>
                </a:lnTo>
                <a:lnTo>
                  <a:pt x="1304" y="3771"/>
                </a:lnTo>
                <a:lnTo>
                  <a:pt x="1297" y="3771"/>
                </a:lnTo>
                <a:lnTo>
                  <a:pt x="1289" y="3778"/>
                </a:lnTo>
                <a:lnTo>
                  <a:pt x="1282" y="3785"/>
                </a:lnTo>
                <a:lnTo>
                  <a:pt x="1282" y="3785"/>
                </a:lnTo>
                <a:lnTo>
                  <a:pt x="1275" y="3792"/>
                </a:lnTo>
                <a:lnTo>
                  <a:pt x="1268" y="3792"/>
                </a:lnTo>
                <a:lnTo>
                  <a:pt x="1261" y="3792"/>
                </a:lnTo>
                <a:lnTo>
                  <a:pt x="1254" y="3792"/>
                </a:lnTo>
                <a:lnTo>
                  <a:pt x="1247" y="3792"/>
                </a:lnTo>
                <a:lnTo>
                  <a:pt x="1240" y="3792"/>
                </a:lnTo>
                <a:lnTo>
                  <a:pt x="1240" y="3792"/>
                </a:lnTo>
                <a:lnTo>
                  <a:pt x="1233" y="3792"/>
                </a:lnTo>
                <a:lnTo>
                  <a:pt x="1226" y="3792"/>
                </a:lnTo>
                <a:lnTo>
                  <a:pt x="1219" y="3785"/>
                </a:lnTo>
                <a:lnTo>
                  <a:pt x="1211" y="3785"/>
                </a:lnTo>
                <a:lnTo>
                  <a:pt x="1211" y="3778"/>
                </a:lnTo>
                <a:lnTo>
                  <a:pt x="1204" y="3771"/>
                </a:lnTo>
                <a:lnTo>
                  <a:pt x="1197" y="3771"/>
                </a:lnTo>
                <a:lnTo>
                  <a:pt x="1190" y="3763"/>
                </a:lnTo>
                <a:lnTo>
                  <a:pt x="1190" y="3756"/>
                </a:lnTo>
                <a:lnTo>
                  <a:pt x="1183" y="3749"/>
                </a:lnTo>
                <a:lnTo>
                  <a:pt x="1176" y="3735"/>
                </a:lnTo>
                <a:lnTo>
                  <a:pt x="1176" y="3728"/>
                </a:lnTo>
                <a:lnTo>
                  <a:pt x="1169" y="3721"/>
                </a:lnTo>
                <a:lnTo>
                  <a:pt x="1162" y="3714"/>
                </a:lnTo>
                <a:lnTo>
                  <a:pt x="1162" y="3700"/>
                </a:lnTo>
                <a:lnTo>
                  <a:pt x="1155" y="3693"/>
                </a:lnTo>
                <a:lnTo>
                  <a:pt x="1148" y="3678"/>
                </a:lnTo>
                <a:lnTo>
                  <a:pt x="1148" y="3671"/>
                </a:lnTo>
                <a:lnTo>
                  <a:pt x="1141" y="3657"/>
                </a:lnTo>
                <a:lnTo>
                  <a:pt x="1141" y="3650"/>
                </a:lnTo>
                <a:lnTo>
                  <a:pt x="1134" y="3636"/>
                </a:lnTo>
                <a:lnTo>
                  <a:pt x="1134" y="3629"/>
                </a:lnTo>
                <a:lnTo>
                  <a:pt x="1126" y="3615"/>
                </a:lnTo>
                <a:lnTo>
                  <a:pt x="1119" y="3600"/>
                </a:lnTo>
                <a:lnTo>
                  <a:pt x="1119" y="3593"/>
                </a:lnTo>
                <a:lnTo>
                  <a:pt x="1112" y="3579"/>
                </a:lnTo>
                <a:lnTo>
                  <a:pt x="1112" y="3565"/>
                </a:lnTo>
                <a:lnTo>
                  <a:pt x="1105" y="3558"/>
                </a:lnTo>
                <a:lnTo>
                  <a:pt x="1105" y="3544"/>
                </a:lnTo>
                <a:lnTo>
                  <a:pt x="1098" y="3537"/>
                </a:lnTo>
                <a:lnTo>
                  <a:pt x="1098" y="3523"/>
                </a:lnTo>
                <a:lnTo>
                  <a:pt x="1098" y="3515"/>
                </a:lnTo>
                <a:lnTo>
                  <a:pt x="1091" y="3501"/>
                </a:lnTo>
                <a:lnTo>
                  <a:pt x="1091" y="3494"/>
                </a:lnTo>
                <a:lnTo>
                  <a:pt x="1084" y="3487"/>
                </a:lnTo>
                <a:lnTo>
                  <a:pt x="1084" y="3473"/>
                </a:lnTo>
                <a:lnTo>
                  <a:pt x="1077" y="3466"/>
                </a:lnTo>
                <a:lnTo>
                  <a:pt x="1077" y="3459"/>
                </a:lnTo>
                <a:lnTo>
                  <a:pt x="1070" y="3452"/>
                </a:lnTo>
                <a:lnTo>
                  <a:pt x="1070" y="3445"/>
                </a:lnTo>
                <a:lnTo>
                  <a:pt x="1063" y="3437"/>
                </a:lnTo>
                <a:lnTo>
                  <a:pt x="1063" y="3430"/>
                </a:lnTo>
                <a:lnTo>
                  <a:pt x="1056" y="3430"/>
                </a:lnTo>
                <a:lnTo>
                  <a:pt x="1049" y="3423"/>
                </a:lnTo>
                <a:lnTo>
                  <a:pt x="1049" y="3423"/>
                </a:lnTo>
                <a:lnTo>
                  <a:pt x="1041" y="3416"/>
                </a:lnTo>
                <a:lnTo>
                  <a:pt x="1041" y="3416"/>
                </a:lnTo>
                <a:lnTo>
                  <a:pt x="1034" y="3409"/>
                </a:lnTo>
                <a:lnTo>
                  <a:pt x="1027" y="3409"/>
                </a:lnTo>
                <a:lnTo>
                  <a:pt x="1027" y="3409"/>
                </a:lnTo>
                <a:lnTo>
                  <a:pt x="1020" y="3409"/>
                </a:lnTo>
                <a:lnTo>
                  <a:pt x="1013" y="3409"/>
                </a:lnTo>
                <a:lnTo>
                  <a:pt x="1006" y="3409"/>
                </a:lnTo>
                <a:lnTo>
                  <a:pt x="1006" y="3416"/>
                </a:lnTo>
                <a:lnTo>
                  <a:pt x="999" y="3416"/>
                </a:lnTo>
                <a:lnTo>
                  <a:pt x="992" y="3423"/>
                </a:lnTo>
                <a:lnTo>
                  <a:pt x="985" y="3423"/>
                </a:lnTo>
                <a:lnTo>
                  <a:pt x="978" y="3430"/>
                </a:lnTo>
                <a:lnTo>
                  <a:pt x="971" y="3430"/>
                </a:lnTo>
                <a:lnTo>
                  <a:pt x="963" y="3437"/>
                </a:lnTo>
                <a:lnTo>
                  <a:pt x="956" y="3445"/>
                </a:lnTo>
                <a:lnTo>
                  <a:pt x="949" y="3452"/>
                </a:lnTo>
                <a:lnTo>
                  <a:pt x="942" y="3459"/>
                </a:lnTo>
                <a:lnTo>
                  <a:pt x="935" y="3466"/>
                </a:lnTo>
                <a:lnTo>
                  <a:pt x="928" y="3473"/>
                </a:lnTo>
                <a:lnTo>
                  <a:pt x="921" y="3480"/>
                </a:lnTo>
                <a:lnTo>
                  <a:pt x="914" y="3487"/>
                </a:lnTo>
                <a:lnTo>
                  <a:pt x="907" y="3494"/>
                </a:lnTo>
                <a:lnTo>
                  <a:pt x="900" y="3501"/>
                </a:lnTo>
                <a:lnTo>
                  <a:pt x="893" y="3508"/>
                </a:lnTo>
                <a:lnTo>
                  <a:pt x="886" y="3523"/>
                </a:lnTo>
                <a:lnTo>
                  <a:pt x="871" y="3530"/>
                </a:lnTo>
                <a:lnTo>
                  <a:pt x="864" y="3537"/>
                </a:lnTo>
                <a:lnTo>
                  <a:pt x="857" y="3544"/>
                </a:lnTo>
                <a:lnTo>
                  <a:pt x="850" y="3551"/>
                </a:lnTo>
                <a:lnTo>
                  <a:pt x="843" y="3565"/>
                </a:lnTo>
                <a:lnTo>
                  <a:pt x="829" y="3572"/>
                </a:lnTo>
                <a:lnTo>
                  <a:pt x="822" y="3579"/>
                </a:lnTo>
                <a:lnTo>
                  <a:pt x="815" y="3586"/>
                </a:lnTo>
                <a:lnTo>
                  <a:pt x="808" y="3593"/>
                </a:lnTo>
                <a:lnTo>
                  <a:pt x="793" y="3600"/>
                </a:lnTo>
                <a:lnTo>
                  <a:pt x="786" y="3608"/>
                </a:lnTo>
                <a:lnTo>
                  <a:pt x="779" y="3615"/>
                </a:lnTo>
                <a:lnTo>
                  <a:pt x="772" y="3622"/>
                </a:lnTo>
                <a:lnTo>
                  <a:pt x="765" y="3629"/>
                </a:lnTo>
                <a:lnTo>
                  <a:pt x="758" y="3636"/>
                </a:lnTo>
                <a:lnTo>
                  <a:pt x="744" y="3643"/>
                </a:lnTo>
                <a:lnTo>
                  <a:pt x="737" y="3643"/>
                </a:lnTo>
                <a:lnTo>
                  <a:pt x="730" y="3650"/>
                </a:lnTo>
                <a:lnTo>
                  <a:pt x="723" y="3650"/>
                </a:lnTo>
                <a:lnTo>
                  <a:pt x="715" y="3657"/>
                </a:lnTo>
                <a:lnTo>
                  <a:pt x="708" y="3657"/>
                </a:lnTo>
                <a:lnTo>
                  <a:pt x="701" y="3657"/>
                </a:lnTo>
                <a:lnTo>
                  <a:pt x="694" y="3657"/>
                </a:lnTo>
                <a:lnTo>
                  <a:pt x="687" y="3657"/>
                </a:lnTo>
                <a:lnTo>
                  <a:pt x="680" y="3657"/>
                </a:lnTo>
                <a:lnTo>
                  <a:pt x="673" y="3657"/>
                </a:lnTo>
                <a:lnTo>
                  <a:pt x="673" y="3657"/>
                </a:lnTo>
                <a:lnTo>
                  <a:pt x="666" y="3657"/>
                </a:lnTo>
                <a:lnTo>
                  <a:pt x="659" y="3650"/>
                </a:lnTo>
                <a:lnTo>
                  <a:pt x="652" y="3650"/>
                </a:lnTo>
                <a:lnTo>
                  <a:pt x="652" y="3643"/>
                </a:lnTo>
                <a:lnTo>
                  <a:pt x="645" y="3643"/>
                </a:lnTo>
                <a:lnTo>
                  <a:pt x="637" y="3636"/>
                </a:lnTo>
                <a:lnTo>
                  <a:pt x="637" y="3629"/>
                </a:lnTo>
                <a:lnTo>
                  <a:pt x="630" y="3622"/>
                </a:lnTo>
                <a:lnTo>
                  <a:pt x="630" y="3615"/>
                </a:lnTo>
                <a:lnTo>
                  <a:pt x="623" y="3608"/>
                </a:lnTo>
                <a:lnTo>
                  <a:pt x="623" y="3600"/>
                </a:lnTo>
                <a:lnTo>
                  <a:pt x="623" y="3593"/>
                </a:lnTo>
                <a:lnTo>
                  <a:pt x="616" y="3579"/>
                </a:lnTo>
                <a:lnTo>
                  <a:pt x="616" y="3572"/>
                </a:lnTo>
                <a:lnTo>
                  <a:pt x="616" y="3565"/>
                </a:lnTo>
                <a:lnTo>
                  <a:pt x="616" y="3551"/>
                </a:lnTo>
                <a:lnTo>
                  <a:pt x="616" y="3544"/>
                </a:lnTo>
                <a:lnTo>
                  <a:pt x="609" y="3530"/>
                </a:lnTo>
                <a:lnTo>
                  <a:pt x="609" y="3515"/>
                </a:lnTo>
                <a:lnTo>
                  <a:pt x="609" y="3508"/>
                </a:lnTo>
                <a:lnTo>
                  <a:pt x="609" y="3494"/>
                </a:lnTo>
                <a:lnTo>
                  <a:pt x="609" y="3480"/>
                </a:lnTo>
                <a:lnTo>
                  <a:pt x="609" y="3473"/>
                </a:lnTo>
                <a:lnTo>
                  <a:pt x="609" y="3459"/>
                </a:lnTo>
                <a:lnTo>
                  <a:pt x="609" y="3445"/>
                </a:lnTo>
                <a:lnTo>
                  <a:pt x="609" y="3437"/>
                </a:lnTo>
                <a:lnTo>
                  <a:pt x="609" y="3423"/>
                </a:lnTo>
                <a:lnTo>
                  <a:pt x="609" y="3409"/>
                </a:lnTo>
                <a:lnTo>
                  <a:pt x="609" y="3402"/>
                </a:lnTo>
                <a:lnTo>
                  <a:pt x="609" y="3388"/>
                </a:lnTo>
                <a:lnTo>
                  <a:pt x="609" y="3374"/>
                </a:lnTo>
                <a:lnTo>
                  <a:pt x="609" y="3367"/>
                </a:lnTo>
                <a:lnTo>
                  <a:pt x="609" y="3352"/>
                </a:lnTo>
                <a:lnTo>
                  <a:pt x="609" y="3345"/>
                </a:lnTo>
                <a:lnTo>
                  <a:pt x="609" y="3331"/>
                </a:lnTo>
                <a:lnTo>
                  <a:pt x="609" y="3324"/>
                </a:lnTo>
                <a:lnTo>
                  <a:pt x="609" y="3310"/>
                </a:lnTo>
                <a:lnTo>
                  <a:pt x="609" y="3303"/>
                </a:lnTo>
                <a:lnTo>
                  <a:pt x="609" y="3296"/>
                </a:lnTo>
                <a:lnTo>
                  <a:pt x="609" y="3282"/>
                </a:lnTo>
                <a:lnTo>
                  <a:pt x="609" y="3274"/>
                </a:lnTo>
                <a:lnTo>
                  <a:pt x="602" y="3267"/>
                </a:lnTo>
                <a:lnTo>
                  <a:pt x="602" y="3260"/>
                </a:lnTo>
                <a:lnTo>
                  <a:pt x="602" y="3253"/>
                </a:lnTo>
                <a:lnTo>
                  <a:pt x="602" y="3246"/>
                </a:lnTo>
                <a:lnTo>
                  <a:pt x="595" y="3246"/>
                </a:lnTo>
                <a:lnTo>
                  <a:pt x="595" y="3239"/>
                </a:lnTo>
                <a:lnTo>
                  <a:pt x="588" y="3232"/>
                </a:lnTo>
                <a:lnTo>
                  <a:pt x="588" y="3232"/>
                </a:lnTo>
                <a:lnTo>
                  <a:pt x="581" y="3225"/>
                </a:lnTo>
                <a:lnTo>
                  <a:pt x="581" y="3225"/>
                </a:lnTo>
                <a:lnTo>
                  <a:pt x="574" y="3225"/>
                </a:lnTo>
                <a:lnTo>
                  <a:pt x="574" y="3218"/>
                </a:lnTo>
                <a:lnTo>
                  <a:pt x="567" y="3218"/>
                </a:lnTo>
                <a:lnTo>
                  <a:pt x="560" y="3218"/>
                </a:lnTo>
                <a:lnTo>
                  <a:pt x="552" y="3218"/>
                </a:lnTo>
                <a:lnTo>
                  <a:pt x="545" y="3218"/>
                </a:lnTo>
                <a:lnTo>
                  <a:pt x="538" y="3218"/>
                </a:lnTo>
                <a:lnTo>
                  <a:pt x="531" y="3225"/>
                </a:lnTo>
                <a:lnTo>
                  <a:pt x="524" y="3225"/>
                </a:lnTo>
                <a:lnTo>
                  <a:pt x="517" y="3225"/>
                </a:lnTo>
                <a:lnTo>
                  <a:pt x="510" y="3232"/>
                </a:lnTo>
                <a:lnTo>
                  <a:pt x="503" y="3232"/>
                </a:lnTo>
                <a:lnTo>
                  <a:pt x="496" y="3239"/>
                </a:lnTo>
                <a:lnTo>
                  <a:pt x="489" y="3239"/>
                </a:lnTo>
                <a:lnTo>
                  <a:pt x="475" y="3246"/>
                </a:lnTo>
                <a:lnTo>
                  <a:pt x="467" y="3253"/>
                </a:lnTo>
                <a:lnTo>
                  <a:pt x="460" y="3253"/>
                </a:lnTo>
                <a:lnTo>
                  <a:pt x="446" y="3260"/>
                </a:lnTo>
                <a:lnTo>
                  <a:pt x="439" y="3267"/>
                </a:lnTo>
                <a:lnTo>
                  <a:pt x="425" y="3274"/>
                </a:lnTo>
                <a:lnTo>
                  <a:pt x="418" y="3274"/>
                </a:lnTo>
                <a:lnTo>
                  <a:pt x="404" y="3282"/>
                </a:lnTo>
                <a:lnTo>
                  <a:pt x="397" y="3289"/>
                </a:lnTo>
                <a:lnTo>
                  <a:pt x="382" y="3296"/>
                </a:lnTo>
                <a:lnTo>
                  <a:pt x="375" y="3296"/>
                </a:lnTo>
                <a:lnTo>
                  <a:pt x="361" y="3303"/>
                </a:lnTo>
                <a:lnTo>
                  <a:pt x="354" y="3310"/>
                </a:lnTo>
                <a:lnTo>
                  <a:pt x="340" y="3317"/>
                </a:lnTo>
                <a:lnTo>
                  <a:pt x="333" y="3317"/>
                </a:lnTo>
                <a:lnTo>
                  <a:pt x="319" y="3324"/>
                </a:lnTo>
                <a:lnTo>
                  <a:pt x="312" y="3331"/>
                </a:lnTo>
                <a:lnTo>
                  <a:pt x="297" y="3331"/>
                </a:lnTo>
                <a:lnTo>
                  <a:pt x="290" y="3338"/>
                </a:lnTo>
                <a:lnTo>
                  <a:pt x="276" y="3345"/>
                </a:lnTo>
                <a:lnTo>
                  <a:pt x="269" y="3345"/>
                </a:lnTo>
                <a:lnTo>
                  <a:pt x="262" y="3345"/>
                </a:lnTo>
                <a:lnTo>
                  <a:pt x="248" y="3352"/>
                </a:lnTo>
                <a:lnTo>
                  <a:pt x="241" y="3352"/>
                </a:lnTo>
                <a:lnTo>
                  <a:pt x="234" y="3352"/>
                </a:lnTo>
                <a:lnTo>
                  <a:pt x="219" y="3360"/>
                </a:lnTo>
                <a:lnTo>
                  <a:pt x="212" y="3360"/>
                </a:lnTo>
                <a:lnTo>
                  <a:pt x="205" y="3360"/>
                </a:lnTo>
                <a:lnTo>
                  <a:pt x="198" y="3360"/>
                </a:lnTo>
                <a:lnTo>
                  <a:pt x="191" y="3360"/>
                </a:lnTo>
                <a:lnTo>
                  <a:pt x="184" y="3360"/>
                </a:lnTo>
                <a:lnTo>
                  <a:pt x="177" y="3352"/>
                </a:lnTo>
                <a:lnTo>
                  <a:pt x="170" y="3352"/>
                </a:lnTo>
                <a:lnTo>
                  <a:pt x="170" y="3352"/>
                </a:lnTo>
                <a:lnTo>
                  <a:pt x="163" y="3345"/>
                </a:lnTo>
                <a:lnTo>
                  <a:pt x="156" y="3345"/>
                </a:lnTo>
                <a:lnTo>
                  <a:pt x="156" y="3338"/>
                </a:lnTo>
                <a:lnTo>
                  <a:pt x="149" y="3331"/>
                </a:lnTo>
                <a:lnTo>
                  <a:pt x="149" y="3331"/>
                </a:lnTo>
                <a:lnTo>
                  <a:pt x="141" y="3324"/>
                </a:lnTo>
                <a:lnTo>
                  <a:pt x="141" y="3317"/>
                </a:lnTo>
                <a:lnTo>
                  <a:pt x="141" y="3310"/>
                </a:lnTo>
                <a:lnTo>
                  <a:pt x="134" y="3303"/>
                </a:lnTo>
                <a:lnTo>
                  <a:pt x="134" y="3296"/>
                </a:lnTo>
                <a:lnTo>
                  <a:pt x="134" y="3289"/>
                </a:lnTo>
                <a:lnTo>
                  <a:pt x="134" y="3274"/>
                </a:lnTo>
                <a:lnTo>
                  <a:pt x="134" y="3267"/>
                </a:lnTo>
                <a:lnTo>
                  <a:pt x="134" y="3260"/>
                </a:lnTo>
                <a:lnTo>
                  <a:pt x="134" y="3246"/>
                </a:lnTo>
                <a:lnTo>
                  <a:pt x="141" y="3239"/>
                </a:lnTo>
                <a:lnTo>
                  <a:pt x="141" y="3232"/>
                </a:lnTo>
                <a:lnTo>
                  <a:pt x="141" y="3218"/>
                </a:lnTo>
                <a:lnTo>
                  <a:pt x="149" y="3211"/>
                </a:lnTo>
                <a:lnTo>
                  <a:pt x="149" y="3197"/>
                </a:lnTo>
                <a:lnTo>
                  <a:pt x="149" y="3182"/>
                </a:lnTo>
                <a:lnTo>
                  <a:pt x="156" y="3175"/>
                </a:lnTo>
                <a:lnTo>
                  <a:pt x="156" y="3161"/>
                </a:lnTo>
                <a:lnTo>
                  <a:pt x="163" y="3154"/>
                </a:lnTo>
                <a:lnTo>
                  <a:pt x="163" y="3140"/>
                </a:lnTo>
                <a:lnTo>
                  <a:pt x="170" y="3126"/>
                </a:lnTo>
                <a:lnTo>
                  <a:pt x="170" y="3119"/>
                </a:lnTo>
                <a:lnTo>
                  <a:pt x="177" y="3104"/>
                </a:lnTo>
                <a:lnTo>
                  <a:pt x="177" y="3090"/>
                </a:lnTo>
                <a:lnTo>
                  <a:pt x="184" y="3083"/>
                </a:lnTo>
                <a:lnTo>
                  <a:pt x="191" y="3069"/>
                </a:lnTo>
                <a:lnTo>
                  <a:pt x="191" y="3062"/>
                </a:lnTo>
                <a:lnTo>
                  <a:pt x="198" y="3048"/>
                </a:lnTo>
                <a:lnTo>
                  <a:pt x="198" y="3041"/>
                </a:lnTo>
                <a:lnTo>
                  <a:pt x="205" y="3026"/>
                </a:lnTo>
                <a:lnTo>
                  <a:pt x="205" y="3019"/>
                </a:lnTo>
                <a:lnTo>
                  <a:pt x="205" y="3012"/>
                </a:lnTo>
                <a:lnTo>
                  <a:pt x="212" y="2998"/>
                </a:lnTo>
                <a:lnTo>
                  <a:pt x="212" y="2991"/>
                </a:lnTo>
                <a:lnTo>
                  <a:pt x="212" y="2984"/>
                </a:lnTo>
                <a:lnTo>
                  <a:pt x="219" y="2970"/>
                </a:lnTo>
                <a:lnTo>
                  <a:pt x="219" y="2963"/>
                </a:lnTo>
                <a:lnTo>
                  <a:pt x="219" y="2956"/>
                </a:lnTo>
                <a:lnTo>
                  <a:pt x="219" y="2948"/>
                </a:lnTo>
                <a:lnTo>
                  <a:pt x="219" y="2941"/>
                </a:lnTo>
                <a:lnTo>
                  <a:pt x="219" y="2934"/>
                </a:lnTo>
                <a:lnTo>
                  <a:pt x="219" y="2927"/>
                </a:lnTo>
                <a:lnTo>
                  <a:pt x="219" y="2927"/>
                </a:lnTo>
                <a:lnTo>
                  <a:pt x="219" y="2920"/>
                </a:lnTo>
                <a:lnTo>
                  <a:pt x="212" y="2913"/>
                </a:lnTo>
                <a:lnTo>
                  <a:pt x="212" y="2913"/>
                </a:lnTo>
                <a:lnTo>
                  <a:pt x="212" y="2906"/>
                </a:lnTo>
                <a:lnTo>
                  <a:pt x="205" y="2906"/>
                </a:lnTo>
                <a:lnTo>
                  <a:pt x="205" y="2899"/>
                </a:lnTo>
                <a:lnTo>
                  <a:pt x="198" y="2899"/>
                </a:lnTo>
                <a:lnTo>
                  <a:pt x="191" y="2899"/>
                </a:lnTo>
                <a:lnTo>
                  <a:pt x="184" y="2892"/>
                </a:lnTo>
                <a:lnTo>
                  <a:pt x="177" y="2892"/>
                </a:lnTo>
                <a:lnTo>
                  <a:pt x="177" y="2892"/>
                </a:lnTo>
                <a:lnTo>
                  <a:pt x="170" y="2892"/>
                </a:lnTo>
                <a:lnTo>
                  <a:pt x="163" y="2892"/>
                </a:lnTo>
                <a:lnTo>
                  <a:pt x="149" y="2892"/>
                </a:lnTo>
                <a:lnTo>
                  <a:pt x="141" y="2892"/>
                </a:lnTo>
                <a:lnTo>
                  <a:pt x="134" y="2892"/>
                </a:lnTo>
                <a:lnTo>
                  <a:pt x="127" y="2892"/>
                </a:lnTo>
                <a:lnTo>
                  <a:pt x="113" y="2892"/>
                </a:lnTo>
                <a:lnTo>
                  <a:pt x="106" y="2892"/>
                </a:lnTo>
                <a:lnTo>
                  <a:pt x="92" y="2899"/>
                </a:lnTo>
                <a:lnTo>
                  <a:pt x="85" y="2899"/>
                </a:lnTo>
                <a:lnTo>
                  <a:pt x="71" y="2899"/>
                </a:lnTo>
                <a:lnTo>
                  <a:pt x="63" y="2899"/>
                </a:lnTo>
                <a:lnTo>
                  <a:pt x="49" y="2906"/>
                </a:lnTo>
                <a:lnTo>
                  <a:pt x="42" y="2906"/>
                </a:lnTo>
                <a:lnTo>
                  <a:pt x="28" y="2906"/>
                </a:lnTo>
                <a:lnTo>
                  <a:pt x="14" y="2913"/>
                </a:lnTo>
                <a:lnTo>
                  <a:pt x="0" y="2913"/>
                </a:lnTo>
              </a:path>
            </a:pathLst>
          </a:custGeom>
          <a:noFill/>
          <a:ln w="3348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91AC582C-36BC-949B-CF6B-A517F35E0D8C}"/>
              </a:ext>
            </a:extLst>
          </p:cNvPr>
          <p:cNvSpPr>
            <a:spLocks noChangeArrowheads="1"/>
          </p:cNvSpPr>
          <p:nvPr/>
        </p:nvSpPr>
        <p:spPr bwMode="auto">
          <a:xfrm rot="12120000">
            <a:off x="5386284" y="2325688"/>
            <a:ext cx="433388" cy="714375"/>
          </a:xfrm>
          <a:custGeom>
            <a:avLst/>
            <a:gdLst/>
            <a:ahLst/>
            <a:cxnLst>
              <a:cxn ang="0">
                <a:pos x="666" y="1084"/>
              </a:cxn>
              <a:cxn ang="0">
                <a:pos x="673" y="1049"/>
              </a:cxn>
              <a:cxn ang="0">
                <a:pos x="673" y="1020"/>
              </a:cxn>
              <a:cxn ang="0">
                <a:pos x="666" y="1006"/>
              </a:cxn>
              <a:cxn ang="0">
                <a:pos x="652" y="992"/>
              </a:cxn>
              <a:cxn ang="0">
                <a:pos x="631" y="985"/>
              </a:cxn>
              <a:cxn ang="0">
                <a:pos x="595" y="985"/>
              </a:cxn>
              <a:cxn ang="0">
                <a:pos x="560" y="985"/>
              </a:cxn>
              <a:cxn ang="0">
                <a:pos x="517" y="992"/>
              </a:cxn>
              <a:cxn ang="0">
                <a:pos x="468" y="1006"/>
              </a:cxn>
              <a:cxn ang="0">
                <a:pos x="418" y="1013"/>
              </a:cxn>
              <a:cxn ang="0">
                <a:pos x="376" y="1020"/>
              </a:cxn>
              <a:cxn ang="0">
                <a:pos x="333" y="1020"/>
              </a:cxn>
              <a:cxn ang="0">
                <a:pos x="291" y="1020"/>
              </a:cxn>
              <a:cxn ang="0">
                <a:pos x="262" y="1013"/>
              </a:cxn>
              <a:cxn ang="0">
                <a:pos x="234" y="999"/>
              </a:cxn>
              <a:cxn ang="0">
                <a:pos x="220" y="978"/>
              </a:cxn>
              <a:cxn ang="0">
                <a:pos x="220" y="949"/>
              </a:cxn>
              <a:cxn ang="0">
                <a:pos x="220" y="921"/>
              </a:cxn>
              <a:cxn ang="0">
                <a:pos x="234" y="886"/>
              </a:cxn>
              <a:cxn ang="0">
                <a:pos x="255" y="850"/>
              </a:cxn>
              <a:cxn ang="0">
                <a:pos x="284" y="815"/>
              </a:cxn>
              <a:cxn ang="0">
                <a:pos x="312" y="772"/>
              </a:cxn>
              <a:cxn ang="0">
                <a:pos x="340" y="737"/>
              </a:cxn>
              <a:cxn ang="0">
                <a:pos x="362" y="694"/>
              </a:cxn>
              <a:cxn ang="0">
                <a:pos x="390" y="666"/>
              </a:cxn>
              <a:cxn ang="0">
                <a:pos x="404" y="637"/>
              </a:cxn>
              <a:cxn ang="0">
                <a:pos x="411" y="609"/>
              </a:cxn>
              <a:cxn ang="0">
                <a:pos x="411" y="588"/>
              </a:cxn>
              <a:cxn ang="0">
                <a:pos x="397" y="574"/>
              </a:cxn>
              <a:cxn ang="0">
                <a:pos x="383" y="560"/>
              </a:cxn>
              <a:cxn ang="0">
                <a:pos x="347" y="545"/>
              </a:cxn>
              <a:cxn ang="0">
                <a:pos x="312" y="538"/>
              </a:cxn>
              <a:cxn ang="0">
                <a:pos x="269" y="531"/>
              </a:cxn>
              <a:cxn ang="0">
                <a:pos x="227" y="524"/>
              </a:cxn>
              <a:cxn ang="0">
                <a:pos x="177" y="517"/>
              </a:cxn>
              <a:cxn ang="0">
                <a:pos x="128" y="510"/>
              </a:cxn>
              <a:cxn ang="0">
                <a:pos x="85" y="496"/>
              </a:cxn>
              <a:cxn ang="0">
                <a:pos x="50" y="489"/>
              </a:cxn>
              <a:cxn ang="0">
                <a:pos x="21" y="467"/>
              </a:cxn>
              <a:cxn ang="0">
                <a:pos x="7" y="446"/>
              </a:cxn>
              <a:cxn ang="0">
                <a:pos x="0" y="425"/>
              </a:cxn>
              <a:cxn ang="0">
                <a:pos x="0" y="404"/>
              </a:cxn>
              <a:cxn ang="0">
                <a:pos x="14" y="375"/>
              </a:cxn>
              <a:cxn ang="0">
                <a:pos x="36" y="347"/>
              </a:cxn>
              <a:cxn ang="0">
                <a:pos x="71" y="319"/>
              </a:cxn>
              <a:cxn ang="0">
                <a:pos x="106" y="283"/>
              </a:cxn>
              <a:cxn ang="0">
                <a:pos x="142" y="255"/>
              </a:cxn>
              <a:cxn ang="0">
                <a:pos x="184" y="234"/>
              </a:cxn>
              <a:cxn ang="0">
                <a:pos x="220" y="205"/>
              </a:cxn>
              <a:cxn ang="0">
                <a:pos x="248" y="177"/>
              </a:cxn>
              <a:cxn ang="0">
                <a:pos x="277" y="156"/>
              </a:cxn>
              <a:cxn ang="0">
                <a:pos x="291" y="134"/>
              </a:cxn>
              <a:cxn ang="0">
                <a:pos x="298" y="113"/>
              </a:cxn>
              <a:cxn ang="0">
                <a:pos x="291" y="92"/>
              </a:cxn>
              <a:cxn ang="0">
                <a:pos x="277" y="78"/>
              </a:cxn>
              <a:cxn ang="0">
                <a:pos x="248" y="56"/>
              </a:cxn>
              <a:cxn ang="0">
                <a:pos x="220" y="42"/>
              </a:cxn>
              <a:cxn ang="0">
                <a:pos x="177" y="21"/>
              </a:cxn>
              <a:cxn ang="0">
                <a:pos x="135" y="0"/>
              </a:cxn>
            </a:cxnLst>
            <a:rect l="0" t="0" r="r" b="b"/>
            <a:pathLst>
              <a:path w="673" h="1112">
                <a:moveTo>
                  <a:pt x="659" y="1112"/>
                </a:moveTo>
                <a:lnTo>
                  <a:pt x="659" y="1105"/>
                </a:lnTo>
                <a:lnTo>
                  <a:pt x="666" y="1091"/>
                </a:lnTo>
                <a:lnTo>
                  <a:pt x="666" y="1084"/>
                </a:lnTo>
                <a:lnTo>
                  <a:pt x="666" y="1077"/>
                </a:lnTo>
                <a:lnTo>
                  <a:pt x="673" y="1063"/>
                </a:lnTo>
                <a:lnTo>
                  <a:pt x="673" y="1056"/>
                </a:lnTo>
                <a:lnTo>
                  <a:pt x="673" y="1049"/>
                </a:lnTo>
                <a:lnTo>
                  <a:pt x="673" y="1041"/>
                </a:lnTo>
                <a:lnTo>
                  <a:pt x="673" y="1034"/>
                </a:lnTo>
                <a:lnTo>
                  <a:pt x="673" y="1027"/>
                </a:lnTo>
                <a:lnTo>
                  <a:pt x="673" y="1020"/>
                </a:lnTo>
                <a:lnTo>
                  <a:pt x="673" y="1020"/>
                </a:lnTo>
                <a:lnTo>
                  <a:pt x="673" y="1013"/>
                </a:lnTo>
                <a:lnTo>
                  <a:pt x="666" y="1006"/>
                </a:lnTo>
                <a:lnTo>
                  <a:pt x="666" y="1006"/>
                </a:lnTo>
                <a:lnTo>
                  <a:pt x="666" y="999"/>
                </a:lnTo>
                <a:lnTo>
                  <a:pt x="659" y="999"/>
                </a:lnTo>
                <a:lnTo>
                  <a:pt x="659" y="992"/>
                </a:lnTo>
                <a:lnTo>
                  <a:pt x="652" y="992"/>
                </a:lnTo>
                <a:lnTo>
                  <a:pt x="645" y="992"/>
                </a:lnTo>
                <a:lnTo>
                  <a:pt x="638" y="985"/>
                </a:lnTo>
                <a:lnTo>
                  <a:pt x="631" y="985"/>
                </a:lnTo>
                <a:lnTo>
                  <a:pt x="631" y="985"/>
                </a:lnTo>
                <a:lnTo>
                  <a:pt x="624" y="985"/>
                </a:lnTo>
                <a:lnTo>
                  <a:pt x="617" y="985"/>
                </a:lnTo>
                <a:lnTo>
                  <a:pt x="603" y="985"/>
                </a:lnTo>
                <a:lnTo>
                  <a:pt x="595" y="985"/>
                </a:lnTo>
                <a:lnTo>
                  <a:pt x="588" y="985"/>
                </a:lnTo>
                <a:lnTo>
                  <a:pt x="581" y="985"/>
                </a:lnTo>
                <a:lnTo>
                  <a:pt x="567" y="985"/>
                </a:lnTo>
                <a:lnTo>
                  <a:pt x="560" y="985"/>
                </a:lnTo>
                <a:lnTo>
                  <a:pt x="546" y="992"/>
                </a:lnTo>
                <a:lnTo>
                  <a:pt x="539" y="992"/>
                </a:lnTo>
                <a:lnTo>
                  <a:pt x="525" y="992"/>
                </a:lnTo>
                <a:lnTo>
                  <a:pt x="517" y="992"/>
                </a:lnTo>
                <a:lnTo>
                  <a:pt x="503" y="999"/>
                </a:lnTo>
                <a:lnTo>
                  <a:pt x="496" y="999"/>
                </a:lnTo>
                <a:lnTo>
                  <a:pt x="482" y="999"/>
                </a:lnTo>
                <a:lnTo>
                  <a:pt x="468" y="1006"/>
                </a:lnTo>
                <a:lnTo>
                  <a:pt x="454" y="1006"/>
                </a:lnTo>
                <a:lnTo>
                  <a:pt x="447" y="1006"/>
                </a:lnTo>
                <a:lnTo>
                  <a:pt x="432" y="1006"/>
                </a:lnTo>
                <a:lnTo>
                  <a:pt x="418" y="1013"/>
                </a:lnTo>
                <a:lnTo>
                  <a:pt x="411" y="1013"/>
                </a:lnTo>
                <a:lnTo>
                  <a:pt x="397" y="1013"/>
                </a:lnTo>
                <a:lnTo>
                  <a:pt x="383" y="1013"/>
                </a:lnTo>
                <a:lnTo>
                  <a:pt x="376" y="1020"/>
                </a:lnTo>
                <a:lnTo>
                  <a:pt x="362" y="1020"/>
                </a:lnTo>
                <a:lnTo>
                  <a:pt x="354" y="1020"/>
                </a:lnTo>
                <a:lnTo>
                  <a:pt x="340" y="1020"/>
                </a:lnTo>
                <a:lnTo>
                  <a:pt x="333" y="1020"/>
                </a:lnTo>
                <a:lnTo>
                  <a:pt x="319" y="1020"/>
                </a:lnTo>
                <a:lnTo>
                  <a:pt x="312" y="1020"/>
                </a:lnTo>
                <a:lnTo>
                  <a:pt x="298" y="1020"/>
                </a:lnTo>
                <a:lnTo>
                  <a:pt x="291" y="1020"/>
                </a:lnTo>
                <a:lnTo>
                  <a:pt x="284" y="1013"/>
                </a:lnTo>
                <a:lnTo>
                  <a:pt x="277" y="1013"/>
                </a:lnTo>
                <a:lnTo>
                  <a:pt x="269" y="1013"/>
                </a:lnTo>
                <a:lnTo>
                  <a:pt x="262" y="1013"/>
                </a:lnTo>
                <a:lnTo>
                  <a:pt x="255" y="1006"/>
                </a:lnTo>
                <a:lnTo>
                  <a:pt x="248" y="1006"/>
                </a:lnTo>
                <a:lnTo>
                  <a:pt x="241" y="999"/>
                </a:lnTo>
                <a:lnTo>
                  <a:pt x="234" y="999"/>
                </a:lnTo>
                <a:lnTo>
                  <a:pt x="234" y="992"/>
                </a:lnTo>
                <a:lnTo>
                  <a:pt x="227" y="985"/>
                </a:lnTo>
                <a:lnTo>
                  <a:pt x="227" y="985"/>
                </a:lnTo>
                <a:lnTo>
                  <a:pt x="220" y="978"/>
                </a:lnTo>
                <a:lnTo>
                  <a:pt x="220" y="971"/>
                </a:lnTo>
                <a:lnTo>
                  <a:pt x="220" y="963"/>
                </a:lnTo>
                <a:lnTo>
                  <a:pt x="220" y="956"/>
                </a:lnTo>
                <a:lnTo>
                  <a:pt x="220" y="949"/>
                </a:lnTo>
                <a:lnTo>
                  <a:pt x="220" y="942"/>
                </a:lnTo>
                <a:lnTo>
                  <a:pt x="220" y="935"/>
                </a:lnTo>
                <a:lnTo>
                  <a:pt x="220" y="928"/>
                </a:lnTo>
                <a:lnTo>
                  <a:pt x="220" y="921"/>
                </a:lnTo>
                <a:lnTo>
                  <a:pt x="227" y="914"/>
                </a:lnTo>
                <a:lnTo>
                  <a:pt x="227" y="907"/>
                </a:lnTo>
                <a:lnTo>
                  <a:pt x="234" y="900"/>
                </a:lnTo>
                <a:lnTo>
                  <a:pt x="234" y="886"/>
                </a:lnTo>
                <a:lnTo>
                  <a:pt x="241" y="878"/>
                </a:lnTo>
                <a:lnTo>
                  <a:pt x="248" y="871"/>
                </a:lnTo>
                <a:lnTo>
                  <a:pt x="248" y="857"/>
                </a:lnTo>
                <a:lnTo>
                  <a:pt x="255" y="850"/>
                </a:lnTo>
                <a:lnTo>
                  <a:pt x="262" y="843"/>
                </a:lnTo>
                <a:lnTo>
                  <a:pt x="269" y="829"/>
                </a:lnTo>
                <a:lnTo>
                  <a:pt x="277" y="822"/>
                </a:lnTo>
                <a:lnTo>
                  <a:pt x="284" y="815"/>
                </a:lnTo>
                <a:lnTo>
                  <a:pt x="291" y="800"/>
                </a:lnTo>
                <a:lnTo>
                  <a:pt x="298" y="793"/>
                </a:lnTo>
                <a:lnTo>
                  <a:pt x="305" y="779"/>
                </a:lnTo>
                <a:lnTo>
                  <a:pt x="312" y="772"/>
                </a:lnTo>
                <a:lnTo>
                  <a:pt x="319" y="765"/>
                </a:lnTo>
                <a:lnTo>
                  <a:pt x="326" y="751"/>
                </a:lnTo>
                <a:lnTo>
                  <a:pt x="333" y="744"/>
                </a:lnTo>
                <a:lnTo>
                  <a:pt x="340" y="737"/>
                </a:lnTo>
                <a:lnTo>
                  <a:pt x="347" y="723"/>
                </a:lnTo>
                <a:lnTo>
                  <a:pt x="354" y="715"/>
                </a:lnTo>
                <a:lnTo>
                  <a:pt x="362" y="708"/>
                </a:lnTo>
                <a:lnTo>
                  <a:pt x="362" y="694"/>
                </a:lnTo>
                <a:lnTo>
                  <a:pt x="369" y="687"/>
                </a:lnTo>
                <a:lnTo>
                  <a:pt x="376" y="680"/>
                </a:lnTo>
                <a:lnTo>
                  <a:pt x="383" y="673"/>
                </a:lnTo>
                <a:lnTo>
                  <a:pt x="390" y="666"/>
                </a:lnTo>
                <a:lnTo>
                  <a:pt x="390" y="659"/>
                </a:lnTo>
                <a:lnTo>
                  <a:pt x="397" y="652"/>
                </a:lnTo>
                <a:lnTo>
                  <a:pt x="397" y="645"/>
                </a:lnTo>
                <a:lnTo>
                  <a:pt x="404" y="637"/>
                </a:lnTo>
                <a:lnTo>
                  <a:pt x="404" y="630"/>
                </a:lnTo>
                <a:lnTo>
                  <a:pt x="411" y="623"/>
                </a:lnTo>
                <a:lnTo>
                  <a:pt x="411" y="616"/>
                </a:lnTo>
                <a:lnTo>
                  <a:pt x="411" y="609"/>
                </a:lnTo>
                <a:lnTo>
                  <a:pt x="411" y="602"/>
                </a:lnTo>
                <a:lnTo>
                  <a:pt x="411" y="602"/>
                </a:lnTo>
                <a:lnTo>
                  <a:pt x="411" y="595"/>
                </a:lnTo>
                <a:lnTo>
                  <a:pt x="411" y="588"/>
                </a:lnTo>
                <a:lnTo>
                  <a:pt x="411" y="581"/>
                </a:lnTo>
                <a:lnTo>
                  <a:pt x="404" y="581"/>
                </a:lnTo>
                <a:lnTo>
                  <a:pt x="404" y="574"/>
                </a:lnTo>
                <a:lnTo>
                  <a:pt x="397" y="574"/>
                </a:lnTo>
                <a:lnTo>
                  <a:pt x="397" y="567"/>
                </a:lnTo>
                <a:lnTo>
                  <a:pt x="390" y="567"/>
                </a:lnTo>
                <a:lnTo>
                  <a:pt x="383" y="560"/>
                </a:lnTo>
                <a:lnTo>
                  <a:pt x="383" y="560"/>
                </a:lnTo>
                <a:lnTo>
                  <a:pt x="376" y="552"/>
                </a:lnTo>
                <a:lnTo>
                  <a:pt x="369" y="552"/>
                </a:lnTo>
                <a:lnTo>
                  <a:pt x="362" y="552"/>
                </a:lnTo>
                <a:lnTo>
                  <a:pt x="347" y="545"/>
                </a:lnTo>
                <a:lnTo>
                  <a:pt x="340" y="545"/>
                </a:lnTo>
                <a:lnTo>
                  <a:pt x="333" y="545"/>
                </a:lnTo>
                <a:lnTo>
                  <a:pt x="326" y="545"/>
                </a:lnTo>
                <a:lnTo>
                  <a:pt x="312" y="538"/>
                </a:lnTo>
                <a:lnTo>
                  <a:pt x="305" y="538"/>
                </a:lnTo>
                <a:lnTo>
                  <a:pt x="291" y="538"/>
                </a:lnTo>
                <a:lnTo>
                  <a:pt x="284" y="538"/>
                </a:lnTo>
                <a:lnTo>
                  <a:pt x="269" y="531"/>
                </a:lnTo>
                <a:lnTo>
                  <a:pt x="255" y="531"/>
                </a:lnTo>
                <a:lnTo>
                  <a:pt x="248" y="531"/>
                </a:lnTo>
                <a:lnTo>
                  <a:pt x="234" y="531"/>
                </a:lnTo>
                <a:lnTo>
                  <a:pt x="227" y="524"/>
                </a:lnTo>
                <a:lnTo>
                  <a:pt x="213" y="524"/>
                </a:lnTo>
                <a:lnTo>
                  <a:pt x="199" y="524"/>
                </a:lnTo>
                <a:lnTo>
                  <a:pt x="184" y="524"/>
                </a:lnTo>
                <a:lnTo>
                  <a:pt x="177" y="517"/>
                </a:lnTo>
                <a:lnTo>
                  <a:pt x="163" y="517"/>
                </a:lnTo>
                <a:lnTo>
                  <a:pt x="149" y="517"/>
                </a:lnTo>
                <a:lnTo>
                  <a:pt x="142" y="510"/>
                </a:lnTo>
                <a:lnTo>
                  <a:pt x="128" y="510"/>
                </a:lnTo>
                <a:lnTo>
                  <a:pt x="121" y="510"/>
                </a:lnTo>
                <a:lnTo>
                  <a:pt x="106" y="503"/>
                </a:lnTo>
                <a:lnTo>
                  <a:pt x="99" y="503"/>
                </a:lnTo>
                <a:lnTo>
                  <a:pt x="85" y="496"/>
                </a:lnTo>
                <a:lnTo>
                  <a:pt x="78" y="496"/>
                </a:lnTo>
                <a:lnTo>
                  <a:pt x="64" y="496"/>
                </a:lnTo>
                <a:lnTo>
                  <a:pt x="57" y="489"/>
                </a:lnTo>
                <a:lnTo>
                  <a:pt x="50" y="489"/>
                </a:lnTo>
                <a:lnTo>
                  <a:pt x="43" y="482"/>
                </a:lnTo>
                <a:lnTo>
                  <a:pt x="36" y="474"/>
                </a:lnTo>
                <a:lnTo>
                  <a:pt x="29" y="474"/>
                </a:lnTo>
                <a:lnTo>
                  <a:pt x="21" y="467"/>
                </a:lnTo>
                <a:lnTo>
                  <a:pt x="14" y="467"/>
                </a:lnTo>
                <a:lnTo>
                  <a:pt x="14" y="460"/>
                </a:lnTo>
                <a:lnTo>
                  <a:pt x="7" y="453"/>
                </a:lnTo>
                <a:lnTo>
                  <a:pt x="7" y="446"/>
                </a:lnTo>
                <a:lnTo>
                  <a:pt x="0" y="446"/>
                </a:lnTo>
                <a:lnTo>
                  <a:pt x="0" y="439"/>
                </a:lnTo>
                <a:lnTo>
                  <a:pt x="0" y="432"/>
                </a:lnTo>
                <a:lnTo>
                  <a:pt x="0" y="425"/>
                </a:lnTo>
                <a:lnTo>
                  <a:pt x="0" y="418"/>
                </a:lnTo>
                <a:lnTo>
                  <a:pt x="0" y="411"/>
                </a:lnTo>
                <a:lnTo>
                  <a:pt x="0" y="404"/>
                </a:lnTo>
                <a:lnTo>
                  <a:pt x="0" y="404"/>
                </a:lnTo>
                <a:lnTo>
                  <a:pt x="0" y="397"/>
                </a:lnTo>
                <a:lnTo>
                  <a:pt x="7" y="389"/>
                </a:lnTo>
                <a:lnTo>
                  <a:pt x="7" y="382"/>
                </a:lnTo>
                <a:lnTo>
                  <a:pt x="14" y="375"/>
                </a:lnTo>
                <a:lnTo>
                  <a:pt x="21" y="368"/>
                </a:lnTo>
                <a:lnTo>
                  <a:pt x="21" y="361"/>
                </a:lnTo>
                <a:lnTo>
                  <a:pt x="29" y="354"/>
                </a:lnTo>
                <a:lnTo>
                  <a:pt x="36" y="347"/>
                </a:lnTo>
                <a:lnTo>
                  <a:pt x="43" y="340"/>
                </a:lnTo>
                <a:lnTo>
                  <a:pt x="50" y="333"/>
                </a:lnTo>
                <a:lnTo>
                  <a:pt x="57" y="326"/>
                </a:lnTo>
                <a:lnTo>
                  <a:pt x="71" y="319"/>
                </a:lnTo>
                <a:lnTo>
                  <a:pt x="78" y="311"/>
                </a:lnTo>
                <a:lnTo>
                  <a:pt x="85" y="297"/>
                </a:lnTo>
                <a:lnTo>
                  <a:pt x="92" y="297"/>
                </a:lnTo>
                <a:lnTo>
                  <a:pt x="106" y="283"/>
                </a:lnTo>
                <a:lnTo>
                  <a:pt x="114" y="276"/>
                </a:lnTo>
                <a:lnTo>
                  <a:pt x="121" y="269"/>
                </a:lnTo>
                <a:lnTo>
                  <a:pt x="135" y="262"/>
                </a:lnTo>
                <a:lnTo>
                  <a:pt x="142" y="255"/>
                </a:lnTo>
                <a:lnTo>
                  <a:pt x="156" y="248"/>
                </a:lnTo>
                <a:lnTo>
                  <a:pt x="163" y="241"/>
                </a:lnTo>
                <a:lnTo>
                  <a:pt x="170" y="234"/>
                </a:lnTo>
                <a:lnTo>
                  <a:pt x="184" y="234"/>
                </a:lnTo>
                <a:lnTo>
                  <a:pt x="192" y="226"/>
                </a:lnTo>
                <a:lnTo>
                  <a:pt x="199" y="219"/>
                </a:lnTo>
                <a:lnTo>
                  <a:pt x="213" y="212"/>
                </a:lnTo>
                <a:lnTo>
                  <a:pt x="220" y="205"/>
                </a:lnTo>
                <a:lnTo>
                  <a:pt x="227" y="198"/>
                </a:lnTo>
                <a:lnTo>
                  <a:pt x="234" y="191"/>
                </a:lnTo>
                <a:lnTo>
                  <a:pt x="241" y="184"/>
                </a:lnTo>
                <a:lnTo>
                  <a:pt x="248" y="177"/>
                </a:lnTo>
                <a:lnTo>
                  <a:pt x="255" y="170"/>
                </a:lnTo>
                <a:lnTo>
                  <a:pt x="262" y="170"/>
                </a:lnTo>
                <a:lnTo>
                  <a:pt x="269" y="163"/>
                </a:lnTo>
                <a:lnTo>
                  <a:pt x="277" y="156"/>
                </a:lnTo>
                <a:lnTo>
                  <a:pt x="277" y="148"/>
                </a:lnTo>
                <a:lnTo>
                  <a:pt x="284" y="148"/>
                </a:lnTo>
                <a:lnTo>
                  <a:pt x="291" y="141"/>
                </a:lnTo>
                <a:lnTo>
                  <a:pt x="291" y="134"/>
                </a:lnTo>
                <a:lnTo>
                  <a:pt x="291" y="127"/>
                </a:lnTo>
                <a:lnTo>
                  <a:pt x="298" y="127"/>
                </a:lnTo>
                <a:lnTo>
                  <a:pt x="298" y="120"/>
                </a:lnTo>
                <a:lnTo>
                  <a:pt x="298" y="113"/>
                </a:lnTo>
                <a:lnTo>
                  <a:pt x="298" y="113"/>
                </a:lnTo>
                <a:lnTo>
                  <a:pt x="298" y="106"/>
                </a:lnTo>
                <a:lnTo>
                  <a:pt x="291" y="99"/>
                </a:lnTo>
                <a:lnTo>
                  <a:pt x="291" y="92"/>
                </a:lnTo>
                <a:lnTo>
                  <a:pt x="291" y="92"/>
                </a:lnTo>
                <a:lnTo>
                  <a:pt x="284" y="85"/>
                </a:lnTo>
                <a:lnTo>
                  <a:pt x="284" y="85"/>
                </a:lnTo>
                <a:lnTo>
                  <a:pt x="277" y="78"/>
                </a:lnTo>
                <a:lnTo>
                  <a:pt x="269" y="71"/>
                </a:lnTo>
                <a:lnTo>
                  <a:pt x="262" y="63"/>
                </a:lnTo>
                <a:lnTo>
                  <a:pt x="255" y="63"/>
                </a:lnTo>
                <a:lnTo>
                  <a:pt x="248" y="56"/>
                </a:lnTo>
                <a:lnTo>
                  <a:pt x="241" y="56"/>
                </a:lnTo>
                <a:lnTo>
                  <a:pt x="234" y="49"/>
                </a:lnTo>
                <a:lnTo>
                  <a:pt x="227" y="42"/>
                </a:lnTo>
                <a:lnTo>
                  <a:pt x="220" y="42"/>
                </a:lnTo>
                <a:lnTo>
                  <a:pt x="206" y="35"/>
                </a:lnTo>
                <a:lnTo>
                  <a:pt x="199" y="28"/>
                </a:lnTo>
                <a:lnTo>
                  <a:pt x="192" y="21"/>
                </a:lnTo>
                <a:lnTo>
                  <a:pt x="177" y="21"/>
                </a:lnTo>
                <a:lnTo>
                  <a:pt x="170" y="14"/>
                </a:lnTo>
                <a:lnTo>
                  <a:pt x="156" y="7"/>
                </a:lnTo>
                <a:lnTo>
                  <a:pt x="149" y="7"/>
                </a:lnTo>
                <a:lnTo>
                  <a:pt x="135" y="0"/>
                </a:lnTo>
              </a:path>
            </a:pathLst>
          </a:custGeom>
          <a:noFill/>
          <a:ln w="3348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9" name="AutoShape 28">
            <a:extLst>
              <a:ext uri="{FF2B5EF4-FFF2-40B4-BE49-F238E27FC236}">
                <a16:creationId xmlns:a16="http://schemas.microsoft.com/office/drawing/2014/main" id="{7360C982-9EED-1DF9-F885-D36730D86D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89297" y="1454150"/>
            <a:ext cx="234950" cy="358775"/>
          </a:xfrm>
          <a:prstGeom prst="irregularSeal1">
            <a:avLst/>
          </a:prstGeom>
          <a:solidFill>
            <a:srgbClr val="FFFF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0" name="AutoShape 29">
            <a:extLst>
              <a:ext uri="{FF2B5EF4-FFF2-40B4-BE49-F238E27FC236}">
                <a16:creationId xmlns:a16="http://schemas.microsoft.com/office/drawing/2014/main" id="{CA8DCD54-C29A-FB35-FB05-C650B881E075}"/>
              </a:ext>
            </a:extLst>
          </p:cNvPr>
          <p:cNvSpPr>
            <a:spLocks noChangeArrowheads="1"/>
          </p:cNvSpPr>
          <p:nvPr/>
        </p:nvSpPr>
        <p:spPr bwMode="auto">
          <a:xfrm rot="12600000" flipV="1">
            <a:off x="2890734" y="1177925"/>
            <a:ext cx="1436688" cy="1311275"/>
          </a:xfrm>
          <a:custGeom>
            <a:avLst/>
            <a:gdLst>
              <a:gd name="G0" fmla="sin 10800 -7361356"/>
              <a:gd name="G1" fmla="+- G0 10800 0"/>
              <a:gd name="G2" fmla="cos 10800 -7361356"/>
              <a:gd name="G3" fmla="+- G2 10800 0"/>
              <a:gd name="G4" fmla="sin 10800 -1309629"/>
              <a:gd name="G5" fmla="+- G4 10800 0"/>
              <a:gd name="G6" fmla="cos 10800 -1309629"/>
              <a:gd name="G7" fmla="+- G6 10800 0"/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w 21600"/>
              <a:gd name="T9" fmla="*/ 0 h 21600"/>
              <a:gd name="T10" fmla="*/ 0 w 21600"/>
              <a:gd name="T11" fmla="*/ 0 h 21600"/>
              <a:gd name="T12" fmla="*/ 6682 w 21600"/>
              <a:gd name="T13" fmla="*/ 0 h 21600"/>
              <a:gd name="T14" fmla="*/ 20987 w 21600"/>
              <a:gd name="T15" fmla="*/ 1079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T12" t="T13" r="T14" b="T15"/>
            <a:pathLst>
              <a:path w="21600" h="21600" stroke="0">
                <a:moveTo>
                  <a:pt x="6697" y="809"/>
                </a:moveTo>
                <a:cubicBezTo>
                  <a:pt x="7999" y="275"/>
                  <a:pt x="9392" y="-1"/>
                  <a:pt x="10800" y="0"/>
                </a:cubicBezTo>
                <a:cubicBezTo>
                  <a:pt x="15341" y="0"/>
                  <a:pt x="19397" y="2840"/>
                  <a:pt x="20949" y="7108"/>
                </a:cubicBezTo>
                <a:lnTo>
                  <a:pt x="10800" y="10800"/>
                </a:lnTo>
                <a:close/>
              </a:path>
              <a:path w="21600" h="21600" fill="none">
                <a:moveTo>
                  <a:pt x="6697" y="809"/>
                </a:moveTo>
                <a:cubicBezTo>
                  <a:pt x="7999" y="275"/>
                  <a:pt x="9392" y="-1"/>
                  <a:pt x="10800" y="0"/>
                </a:cubicBezTo>
                <a:cubicBezTo>
                  <a:pt x="15341" y="0"/>
                  <a:pt x="19397" y="2840"/>
                  <a:pt x="20949" y="7108"/>
                </a:cubicBezTo>
              </a:path>
            </a:pathLst>
          </a:custGeom>
          <a:noFill/>
          <a:ln w="2844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1" name="AutoShape 30">
            <a:extLst>
              <a:ext uri="{FF2B5EF4-FFF2-40B4-BE49-F238E27FC236}">
                <a16:creationId xmlns:a16="http://schemas.microsoft.com/office/drawing/2014/main" id="{D5E66FB7-03B4-72BA-479B-635119CBE006}"/>
              </a:ext>
            </a:extLst>
          </p:cNvPr>
          <p:cNvSpPr>
            <a:spLocks noChangeArrowheads="1"/>
          </p:cNvSpPr>
          <p:nvPr/>
        </p:nvSpPr>
        <p:spPr bwMode="auto">
          <a:xfrm rot="12600000" flipV="1">
            <a:off x="2814534" y="1247775"/>
            <a:ext cx="1438275" cy="1308100"/>
          </a:xfrm>
          <a:custGeom>
            <a:avLst/>
            <a:gdLst>
              <a:gd name="G0" fmla="sin 10800 -7361356"/>
              <a:gd name="G1" fmla="+- G0 10800 0"/>
              <a:gd name="G2" fmla="cos 10800 -7361356"/>
              <a:gd name="G3" fmla="+- G2 10800 0"/>
              <a:gd name="G4" fmla="sin 10800 -1309629"/>
              <a:gd name="G5" fmla="+- G4 10800 0"/>
              <a:gd name="G6" fmla="cos 10800 -1309629"/>
              <a:gd name="G7" fmla="+- G6 10800 0"/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w 21600"/>
              <a:gd name="T9" fmla="*/ 0 h 21600"/>
              <a:gd name="T10" fmla="*/ 0 w 21600"/>
              <a:gd name="T11" fmla="*/ 0 h 21600"/>
              <a:gd name="T12" fmla="*/ 6682 w 21600"/>
              <a:gd name="T13" fmla="*/ 0 h 21600"/>
              <a:gd name="T14" fmla="*/ 20987 w 21600"/>
              <a:gd name="T15" fmla="*/ 1079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T12" t="T13" r="T14" b="T15"/>
            <a:pathLst>
              <a:path w="21600" h="21600" stroke="0">
                <a:moveTo>
                  <a:pt x="6697" y="809"/>
                </a:moveTo>
                <a:cubicBezTo>
                  <a:pt x="7999" y="275"/>
                  <a:pt x="9392" y="-1"/>
                  <a:pt x="10800" y="0"/>
                </a:cubicBezTo>
                <a:cubicBezTo>
                  <a:pt x="15341" y="0"/>
                  <a:pt x="19397" y="2840"/>
                  <a:pt x="20949" y="7108"/>
                </a:cubicBezTo>
                <a:lnTo>
                  <a:pt x="10800" y="10800"/>
                </a:lnTo>
                <a:close/>
              </a:path>
              <a:path w="21600" h="21600" fill="none">
                <a:moveTo>
                  <a:pt x="6697" y="809"/>
                </a:moveTo>
                <a:cubicBezTo>
                  <a:pt x="7999" y="275"/>
                  <a:pt x="9392" y="-1"/>
                  <a:pt x="10800" y="0"/>
                </a:cubicBezTo>
                <a:cubicBezTo>
                  <a:pt x="15341" y="0"/>
                  <a:pt x="19397" y="2840"/>
                  <a:pt x="20949" y="7108"/>
                </a:cubicBezTo>
              </a:path>
            </a:pathLst>
          </a:custGeom>
          <a:noFill/>
          <a:ln w="2844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B00E482-6BA9-534F-472E-A0702F7598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9584" y="2571750"/>
            <a:ext cx="4763" cy="6350"/>
          </a:xfrm>
          <a:prstGeom prst="rect">
            <a:avLst/>
          </a:prstGeom>
          <a:noFill/>
          <a:extLst>
            <a:ext uri="{909E8E84-426E-40dd-AFC4-6F175D3DCCD1}">
              <a14:hiddenFill xmlns:lc="http://schemas.openxmlformats.org/drawingml/2006/lockedCanvas" xmlns:a14="http://schemas.microsoft.com/office/drawing/2010/main" xmlns="" xmlns:mc="http://schemas.openxmlformats.org/markup-compatibility/2006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0A7126C9-FBBA-C959-7309-77230FD1B8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4034" y="1482725"/>
            <a:ext cx="1217613" cy="187325"/>
          </a:xfrm>
          <a:prstGeom prst="rect">
            <a:avLst/>
          </a:prstGeom>
          <a:solidFill>
            <a:schemeClr val="bg1"/>
          </a:solidFill>
          <a:ln w="9360">
            <a:noFill/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4" name="AutoShape 34">
            <a:extLst>
              <a:ext uri="{FF2B5EF4-FFF2-40B4-BE49-F238E27FC236}">
                <a16:creationId xmlns:a16="http://schemas.microsoft.com/office/drawing/2014/main" id="{BC76C5FB-B36C-F50A-AA25-A4D70C228FDE}"/>
              </a:ext>
            </a:extLst>
          </p:cNvPr>
          <p:cNvSpPr>
            <a:spLocks/>
          </p:cNvSpPr>
          <p:nvPr/>
        </p:nvSpPr>
        <p:spPr bwMode="auto">
          <a:xfrm rot="17220000" flipH="1">
            <a:off x="3419372" y="1250950"/>
            <a:ext cx="2505075" cy="2759075"/>
          </a:xfrm>
          <a:custGeom>
            <a:avLst/>
            <a:gdLst>
              <a:gd name="G0" fmla="sin 10800 0"/>
              <a:gd name="G1" fmla="+- G0 10800 0"/>
              <a:gd name="G2" fmla="cos 10800 0"/>
              <a:gd name="G3" fmla="+- G2 10800 0"/>
              <a:gd name="G4" fmla="sin 10800 0"/>
              <a:gd name="G5" fmla="+- G4 10800 0"/>
              <a:gd name="G6" fmla="cos 10800 0"/>
              <a:gd name="G7" fmla="+- G6 10800 0"/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w 21600"/>
              <a:gd name="T9" fmla="*/ 0 h 21600"/>
              <a:gd name="T10" fmla="*/ 0 w 21600"/>
              <a:gd name="T11" fmla="*/ 0 h 21600"/>
              <a:gd name="T12" fmla="*/ 10799 w 21600"/>
              <a:gd name="T13" fmla="*/ 4722 h 21600"/>
              <a:gd name="T14" fmla="*/ 21599 w 21600"/>
              <a:gd name="T15" fmla="*/ 1079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T12" t="T13" r="T14" b="T15"/>
            <a:pathLst>
              <a:path w="21600" h="21600" stroke="0">
                <a:moveTo>
                  <a:pt x="21600" y="10800"/>
                </a:moveTo>
                <a:cubicBezTo>
                  <a:pt x="21600" y="16764"/>
                  <a:pt x="16764" y="21600"/>
                  <a:pt x="10800" y="21600"/>
                </a:cubicBezTo>
                <a:cubicBezTo>
                  <a:pt x="4835" y="21600"/>
                  <a:pt x="0" y="16764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6764" y="-1"/>
                  <a:pt x="21599" y="4835"/>
                  <a:pt x="21600" y="10799"/>
                </a:cubicBezTo>
                <a:lnTo>
                  <a:pt x="10800" y="10800"/>
                </a:lnTo>
                <a:close/>
              </a:path>
              <a:path w="21600" h="21600" fill="none">
                <a:moveTo>
                  <a:pt x="21600" y="10800"/>
                </a:moveTo>
                <a:cubicBezTo>
                  <a:pt x="21600" y="16764"/>
                  <a:pt x="16764" y="21600"/>
                  <a:pt x="10800" y="21600"/>
                </a:cubicBezTo>
                <a:cubicBezTo>
                  <a:pt x="4835" y="21600"/>
                  <a:pt x="0" y="16764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6764" y="-1"/>
                  <a:pt x="21599" y="4835"/>
                  <a:pt x="21600" y="10799"/>
                </a:cubicBezTo>
              </a:path>
            </a:pathLst>
          </a:custGeom>
          <a:noFill/>
          <a:ln w="19080">
            <a:solidFill>
              <a:srgbClr val="CC0000"/>
            </a:solidFill>
            <a:miter lim="800000"/>
            <a:headEnd/>
            <a:tailEnd type="triangle" w="med" len="med"/>
          </a:ln>
          <a:effec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1506ADB-536C-9DE4-F762-76C3C0E35F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24000" contrast="18000"/>
          </a:blip>
          <a:srcRect/>
          <a:stretch>
            <a:fillRect/>
          </a:stretch>
        </p:blipFill>
        <p:spPr bwMode="auto">
          <a:xfrm>
            <a:off x="6972197" y="1557338"/>
            <a:ext cx="3068638" cy="2271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2D1463EE-D594-55CC-502F-62BC2E6733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91497" y="1522413"/>
            <a:ext cx="1217613" cy="187325"/>
          </a:xfrm>
          <a:prstGeom prst="rect">
            <a:avLst/>
          </a:prstGeom>
          <a:solidFill>
            <a:schemeClr val="bg1"/>
          </a:solidFill>
          <a:ln w="9360">
            <a:noFill/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7" name="AutoShape 39">
            <a:extLst>
              <a:ext uri="{FF2B5EF4-FFF2-40B4-BE49-F238E27FC236}">
                <a16:creationId xmlns:a16="http://schemas.microsoft.com/office/drawing/2014/main" id="{A50627DD-A49F-7D57-AD2E-10BC7125B4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0009" y="1439863"/>
            <a:ext cx="2500313" cy="2500313"/>
          </a:xfrm>
          <a:prstGeom prst="roundRect">
            <a:avLst>
              <a:gd name="adj" fmla="val 60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E3753AC1-3F04-8431-C7F2-E30464A989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88147" y="1449388"/>
            <a:ext cx="2152650" cy="2481263"/>
          </a:xfrm>
          <a:custGeom>
            <a:avLst/>
            <a:gdLst/>
            <a:ahLst/>
            <a:cxnLst>
              <a:cxn ang="0">
                <a:pos x="1517" y="0"/>
              </a:cxn>
              <a:cxn ang="0">
                <a:pos x="1630" y="92"/>
              </a:cxn>
              <a:cxn ang="0">
                <a:pos x="1708" y="319"/>
              </a:cxn>
              <a:cxn ang="0">
                <a:pos x="1801" y="369"/>
              </a:cxn>
              <a:cxn ang="0">
                <a:pos x="1964" y="213"/>
              </a:cxn>
              <a:cxn ang="0">
                <a:pos x="2127" y="135"/>
              </a:cxn>
              <a:cxn ang="0">
                <a:pos x="2176" y="312"/>
              </a:cxn>
              <a:cxn ang="0">
                <a:pos x="2183" y="532"/>
              </a:cxn>
              <a:cxn ang="0">
                <a:pos x="2297" y="553"/>
              </a:cxn>
              <a:cxn ang="0">
                <a:pos x="2509" y="447"/>
              </a:cxn>
              <a:cxn ang="0">
                <a:pos x="2651" y="475"/>
              </a:cxn>
              <a:cxn ang="0">
                <a:pos x="2616" y="688"/>
              </a:cxn>
              <a:cxn ang="0">
                <a:pos x="2573" y="872"/>
              </a:cxn>
              <a:cxn ang="0">
                <a:pos x="2715" y="893"/>
              </a:cxn>
              <a:cxn ang="0">
                <a:pos x="2949" y="865"/>
              </a:cxn>
              <a:cxn ang="0">
                <a:pos x="3020" y="971"/>
              </a:cxn>
              <a:cxn ang="0">
                <a:pos x="2892" y="1170"/>
              </a:cxn>
              <a:cxn ang="0">
                <a:pos x="2842" y="1311"/>
              </a:cxn>
              <a:cxn ang="0">
                <a:pos x="3020" y="1361"/>
              </a:cxn>
              <a:cxn ang="0">
                <a:pos x="3225" y="1418"/>
              </a:cxn>
              <a:cxn ang="0">
                <a:pos x="3190" y="1552"/>
              </a:cxn>
              <a:cxn ang="0">
                <a:pos x="2998" y="1701"/>
              </a:cxn>
              <a:cxn ang="0">
                <a:pos x="2970" y="1807"/>
              </a:cxn>
              <a:cxn ang="0">
                <a:pos x="3161" y="1914"/>
              </a:cxn>
              <a:cxn ang="0">
                <a:pos x="3289" y="2041"/>
              </a:cxn>
              <a:cxn ang="0">
                <a:pos x="3154" y="2148"/>
              </a:cxn>
              <a:cxn ang="0">
                <a:pos x="2942" y="2226"/>
              </a:cxn>
              <a:cxn ang="0">
                <a:pos x="2942" y="2332"/>
              </a:cxn>
              <a:cxn ang="0">
                <a:pos x="3105" y="2502"/>
              </a:cxn>
              <a:cxn ang="0">
                <a:pos x="3140" y="2644"/>
              </a:cxn>
              <a:cxn ang="0">
                <a:pos x="2934" y="2679"/>
              </a:cxn>
              <a:cxn ang="0">
                <a:pos x="2736" y="2700"/>
              </a:cxn>
              <a:cxn ang="0">
                <a:pos x="2750" y="2835"/>
              </a:cxn>
              <a:cxn ang="0">
                <a:pos x="2849" y="3055"/>
              </a:cxn>
              <a:cxn ang="0">
                <a:pos x="2786" y="3154"/>
              </a:cxn>
              <a:cxn ang="0">
                <a:pos x="2559" y="3097"/>
              </a:cxn>
              <a:cxn ang="0">
                <a:pos x="2403" y="3083"/>
              </a:cxn>
              <a:cxn ang="0">
                <a:pos x="2403" y="3267"/>
              </a:cxn>
              <a:cxn ang="0">
                <a:pos x="2417" y="3487"/>
              </a:cxn>
              <a:cxn ang="0">
                <a:pos x="2282" y="3508"/>
              </a:cxn>
              <a:cxn ang="0">
                <a:pos x="2084" y="3367"/>
              </a:cxn>
              <a:cxn ang="0">
                <a:pos x="1964" y="3360"/>
              </a:cxn>
              <a:cxn ang="0">
                <a:pos x="1921" y="3572"/>
              </a:cxn>
              <a:cxn ang="0">
                <a:pos x="1850" y="3742"/>
              </a:cxn>
              <a:cxn ang="0">
                <a:pos x="1701" y="3657"/>
              </a:cxn>
              <a:cxn ang="0">
                <a:pos x="1567" y="3473"/>
              </a:cxn>
              <a:cxn ang="0">
                <a:pos x="1460" y="3494"/>
              </a:cxn>
              <a:cxn ang="0">
                <a:pos x="1354" y="3707"/>
              </a:cxn>
              <a:cxn ang="0">
                <a:pos x="1226" y="3792"/>
              </a:cxn>
              <a:cxn ang="0">
                <a:pos x="1127" y="3615"/>
              </a:cxn>
              <a:cxn ang="0">
                <a:pos x="1049" y="3423"/>
              </a:cxn>
              <a:cxn ang="0">
                <a:pos x="929" y="3473"/>
              </a:cxn>
              <a:cxn ang="0">
                <a:pos x="752" y="3636"/>
              </a:cxn>
              <a:cxn ang="0">
                <a:pos x="624" y="3615"/>
              </a:cxn>
              <a:cxn ang="0">
                <a:pos x="610" y="3388"/>
              </a:cxn>
              <a:cxn ang="0">
                <a:pos x="574" y="3225"/>
              </a:cxn>
              <a:cxn ang="0">
                <a:pos x="411" y="3274"/>
              </a:cxn>
              <a:cxn ang="0">
                <a:pos x="206" y="3360"/>
              </a:cxn>
              <a:cxn ang="0">
                <a:pos x="135" y="3246"/>
              </a:cxn>
              <a:cxn ang="0">
                <a:pos x="206" y="3019"/>
              </a:cxn>
              <a:cxn ang="0">
                <a:pos x="185" y="2892"/>
              </a:cxn>
            </a:cxnLst>
            <a:rect l="0" t="0" r="r" b="b"/>
            <a:pathLst>
              <a:path w="3289" h="3792">
                <a:moveTo>
                  <a:pt x="1397" y="163"/>
                </a:moveTo>
                <a:lnTo>
                  <a:pt x="1404" y="149"/>
                </a:lnTo>
                <a:lnTo>
                  <a:pt x="1404" y="142"/>
                </a:lnTo>
                <a:lnTo>
                  <a:pt x="1411" y="128"/>
                </a:lnTo>
                <a:lnTo>
                  <a:pt x="1418" y="121"/>
                </a:lnTo>
                <a:lnTo>
                  <a:pt x="1425" y="106"/>
                </a:lnTo>
                <a:lnTo>
                  <a:pt x="1432" y="99"/>
                </a:lnTo>
                <a:lnTo>
                  <a:pt x="1432" y="85"/>
                </a:lnTo>
                <a:lnTo>
                  <a:pt x="1439" y="78"/>
                </a:lnTo>
                <a:lnTo>
                  <a:pt x="1446" y="71"/>
                </a:lnTo>
                <a:lnTo>
                  <a:pt x="1453" y="64"/>
                </a:lnTo>
                <a:lnTo>
                  <a:pt x="1460" y="50"/>
                </a:lnTo>
                <a:lnTo>
                  <a:pt x="1467" y="43"/>
                </a:lnTo>
                <a:lnTo>
                  <a:pt x="1467" y="36"/>
                </a:lnTo>
                <a:lnTo>
                  <a:pt x="1475" y="29"/>
                </a:lnTo>
                <a:lnTo>
                  <a:pt x="1482" y="21"/>
                </a:lnTo>
                <a:lnTo>
                  <a:pt x="1489" y="21"/>
                </a:lnTo>
                <a:lnTo>
                  <a:pt x="1496" y="14"/>
                </a:lnTo>
                <a:lnTo>
                  <a:pt x="1503" y="7"/>
                </a:lnTo>
                <a:lnTo>
                  <a:pt x="1510" y="7"/>
                </a:lnTo>
                <a:lnTo>
                  <a:pt x="1517" y="0"/>
                </a:lnTo>
                <a:lnTo>
                  <a:pt x="1517" y="0"/>
                </a:lnTo>
                <a:lnTo>
                  <a:pt x="1524" y="0"/>
                </a:lnTo>
                <a:lnTo>
                  <a:pt x="1531" y="0"/>
                </a:lnTo>
                <a:lnTo>
                  <a:pt x="1538" y="0"/>
                </a:lnTo>
                <a:lnTo>
                  <a:pt x="1545" y="0"/>
                </a:lnTo>
                <a:lnTo>
                  <a:pt x="1552" y="0"/>
                </a:lnTo>
                <a:lnTo>
                  <a:pt x="1560" y="0"/>
                </a:lnTo>
                <a:lnTo>
                  <a:pt x="1560" y="0"/>
                </a:lnTo>
                <a:lnTo>
                  <a:pt x="1567" y="7"/>
                </a:lnTo>
                <a:lnTo>
                  <a:pt x="1574" y="7"/>
                </a:lnTo>
                <a:lnTo>
                  <a:pt x="1581" y="14"/>
                </a:lnTo>
                <a:lnTo>
                  <a:pt x="1581" y="21"/>
                </a:lnTo>
                <a:lnTo>
                  <a:pt x="1588" y="21"/>
                </a:lnTo>
                <a:lnTo>
                  <a:pt x="1595" y="29"/>
                </a:lnTo>
                <a:lnTo>
                  <a:pt x="1602" y="36"/>
                </a:lnTo>
                <a:lnTo>
                  <a:pt x="1602" y="43"/>
                </a:lnTo>
                <a:lnTo>
                  <a:pt x="1609" y="57"/>
                </a:lnTo>
                <a:lnTo>
                  <a:pt x="1616" y="64"/>
                </a:lnTo>
                <a:lnTo>
                  <a:pt x="1623" y="71"/>
                </a:lnTo>
                <a:lnTo>
                  <a:pt x="1623" y="78"/>
                </a:lnTo>
                <a:lnTo>
                  <a:pt x="1630" y="92"/>
                </a:lnTo>
                <a:lnTo>
                  <a:pt x="1630" y="99"/>
                </a:lnTo>
                <a:lnTo>
                  <a:pt x="1638" y="114"/>
                </a:lnTo>
                <a:lnTo>
                  <a:pt x="1645" y="121"/>
                </a:lnTo>
                <a:lnTo>
                  <a:pt x="1645" y="135"/>
                </a:lnTo>
                <a:lnTo>
                  <a:pt x="1652" y="142"/>
                </a:lnTo>
                <a:lnTo>
                  <a:pt x="1652" y="156"/>
                </a:lnTo>
                <a:lnTo>
                  <a:pt x="1659" y="163"/>
                </a:lnTo>
                <a:lnTo>
                  <a:pt x="1659" y="177"/>
                </a:lnTo>
                <a:lnTo>
                  <a:pt x="1666" y="192"/>
                </a:lnTo>
                <a:lnTo>
                  <a:pt x="1666" y="199"/>
                </a:lnTo>
                <a:lnTo>
                  <a:pt x="1673" y="213"/>
                </a:lnTo>
                <a:lnTo>
                  <a:pt x="1673" y="227"/>
                </a:lnTo>
                <a:lnTo>
                  <a:pt x="1680" y="234"/>
                </a:lnTo>
                <a:lnTo>
                  <a:pt x="1680" y="248"/>
                </a:lnTo>
                <a:lnTo>
                  <a:pt x="1687" y="255"/>
                </a:lnTo>
                <a:lnTo>
                  <a:pt x="1687" y="269"/>
                </a:lnTo>
                <a:lnTo>
                  <a:pt x="1694" y="277"/>
                </a:lnTo>
                <a:lnTo>
                  <a:pt x="1694" y="291"/>
                </a:lnTo>
                <a:lnTo>
                  <a:pt x="1701" y="298"/>
                </a:lnTo>
                <a:lnTo>
                  <a:pt x="1701" y="305"/>
                </a:lnTo>
                <a:lnTo>
                  <a:pt x="1708" y="319"/>
                </a:lnTo>
                <a:lnTo>
                  <a:pt x="1708" y="326"/>
                </a:lnTo>
                <a:lnTo>
                  <a:pt x="1715" y="333"/>
                </a:lnTo>
                <a:lnTo>
                  <a:pt x="1715" y="340"/>
                </a:lnTo>
                <a:lnTo>
                  <a:pt x="1723" y="347"/>
                </a:lnTo>
                <a:lnTo>
                  <a:pt x="1723" y="355"/>
                </a:lnTo>
                <a:lnTo>
                  <a:pt x="1730" y="362"/>
                </a:lnTo>
                <a:lnTo>
                  <a:pt x="1730" y="362"/>
                </a:lnTo>
                <a:lnTo>
                  <a:pt x="1737" y="369"/>
                </a:lnTo>
                <a:lnTo>
                  <a:pt x="1744" y="369"/>
                </a:lnTo>
                <a:lnTo>
                  <a:pt x="1744" y="376"/>
                </a:lnTo>
                <a:lnTo>
                  <a:pt x="1751" y="376"/>
                </a:lnTo>
                <a:lnTo>
                  <a:pt x="1751" y="383"/>
                </a:lnTo>
                <a:lnTo>
                  <a:pt x="1758" y="383"/>
                </a:lnTo>
                <a:lnTo>
                  <a:pt x="1765" y="383"/>
                </a:lnTo>
                <a:lnTo>
                  <a:pt x="1765" y="383"/>
                </a:lnTo>
                <a:lnTo>
                  <a:pt x="1772" y="383"/>
                </a:lnTo>
                <a:lnTo>
                  <a:pt x="1779" y="383"/>
                </a:lnTo>
                <a:lnTo>
                  <a:pt x="1786" y="376"/>
                </a:lnTo>
                <a:lnTo>
                  <a:pt x="1793" y="376"/>
                </a:lnTo>
                <a:lnTo>
                  <a:pt x="1793" y="369"/>
                </a:lnTo>
                <a:lnTo>
                  <a:pt x="1801" y="369"/>
                </a:lnTo>
                <a:lnTo>
                  <a:pt x="1808" y="362"/>
                </a:lnTo>
                <a:lnTo>
                  <a:pt x="1815" y="362"/>
                </a:lnTo>
                <a:lnTo>
                  <a:pt x="1822" y="355"/>
                </a:lnTo>
                <a:lnTo>
                  <a:pt x="1829" y="347"/>
                </a:lnTo>
                <a:lnTo>
                  <a:pt x="1836" y="340"/>
                </a:lnTo>
                <a:lnTo>
                  <a:pt x="1843" y="333"/>
                </a:lnTo>
                <a:lnTo>
                  <a:pt x="1850" y="326"/>
                </a:lnTo>
                <a:lnTo>
                  <a:pt x="1857" y="319"/>
                </a:lnTo>
                <a:lnTo>
                  <a:pt x="1864" y="312"/>
                </a:lnTo>
                <a:lnTo>
                  <a:pt x="1871" y="305"/>
                </a:lnTo>
                <a:lnTo>
                  <a:pt x="1878" y="298"/>
                </a:lnTo>
                <a:lnTo>
                  <a:pt x="1886" y="291"/>
                </a:lnTo>
                <a:lnTo>
                  <a:pt x="1900" y="284"/>
                </a:lnTo>
                <a:lnTo>
                  <a:pt x="1907" y="269"/>
                </a:lnTo>
                <a:lnTo>
                  <a:pt x="1914" y="262"/>
                </a:lnTo>
                <a:lnTo>
                  <a:pt x="1921" y="255"/>
                </a:lnTo>
                <a:lnTo>
                  <a:pt x="1928" y="248"/>
                </a:lnTo>
                <a:lnTo>
                  <a:pt x="1942" y="241"/>
                </a:lnTo>
                <a:lnTo>
                  <a:pt x="1949" y="227"/>
                </a:lnTo>
                <a:lnTo>
                  <a:pt x="1956" y="220"/>
                </a:lnTo>
                <a:lnTo>
                  <a:pt x="1964" y="213"/>
                </a:lnTo>
                <a:lnTo>
                  <a:pt x="1978" y="206"/>
                </a:lnTo>
                <a:lnTo>
                  <a:pt x="1985" y="199"/>
                </a:lnTo>
                <a:lnTo>
                  <a:pt x="1992" y="192"/>
                </a:lnTo>
                <a:lnTo>
                  <a:pt x="1999" y="184"/>
                </a:lnTo>
                <a:lnTo>
                  <a:pt x="2006" y="177"/>
                </a:lnTo>
                <a:lnTo>
                  <a:pt x="2020" y="170"/>
                </a:lnTo>
                <a:lnTo>
                  <a:pt x="2027" y="163"/>
                </a:lnTo>
                <a:lnTo>
                  <a:pt x="2034" y="156"/>
                </a:lnTo>
                <a:lnTo>
                  <a:pt x="2041" y="149"/>
                </a:lnTo>
                <a:lnTo>
                  <a:pt x="2049" y="149"/>
                </a:lnTo>
                <a:lnTo>
                  <a:pt x="2056" y="142"/>
                </a:lnTo>
                <a:lnTo>
                  <a:pt x="2063" y="142"/>
                </a:lnTo>
                <a:lnTo>
                  <a:pt x="2070" y="135"/>
                </a:lnTo>
                <a:lnTo>
                  <a:pt x="2077" y="135"/>
                </a:lnTo>
                <a:lnTo>
                  <a:pt x="2084" y="135"/>
                </a:lnTo>
                <a:lnTo>
                  <a:pt x="2091" y="135"/>
                </a:lnTo>
                <a:lnTo>
                  <a:pt x="2098" y="135"/>
                </a:lnTo>
                <a:lnTo>
                  <a:pt x="2105" y="135"/>
                </a:lnTo>
                <a:lnTo>
                  <a:pt x="2112" y="135"/>
                </a:lnTo>
                <a:lnTo>
                  <a:pt x="2119" y="135"/>
                </a:lnTo>
                <a:lnTo>
                  <a:pt x="2127" y="135"/>
                </a:lnTo>
                <a:lnTo>
                  <a:pt x="2127" y="142"/>
                </a:lnTo>
                <a:lnTo>
                  <a:pt x="2134" y="142"/>
                </a:lnTo>
                <a:lnTo>
                  <a:pt x="2141" y="149"/>
                </a:lnTo>
                <a:lnTo>
                  <a:pt x="2141" y="149"/>
                </a:lnTo>
                <a:lnTo>
                  <a:pt x="2148" y="156"/>
                </a:lnTo>
                <a:lnTo>
                  <a:pt x="2155" y="163"/>
                </a:lnTo>
                <a:lnTo>
                  <a:pt x="2155" y="170"/>
                </a:lnTo>
                <a:lnTo>
                  <a:pt x="2162" y="177"/>
                </a:lnTo>
                <a:lnTo>
                  <a:pt x="2162" y="184"/>
                </a:lnTo>
                <a:lnTo>
                  <a:pt x="2162" y="192"/>
                </a:lnTo>
                <a:lnTo>
                  <a:pt x="2169" y="199"/>
                </a:lnTo>
                <a:lnTo>
                  <a:pt x="2169" y="213"/>
                </a:lnTo>
                <a:lnTo>
                  <a:pt x="2169" y="220"/>
                </a:lnTo>
                <a:lnTo>
                  <a:pt x="2176" y="227"/>
                </a:lnTo>
                <a:lnTo>
                  <a:pt x="2176" y="241"/>
                </a:lnTo>
                <a:lnTo>
                  <a:pt x="2176" y="248"/>
                </a:lnTo>
                <a:lnTo>
                  <a:pt x="2176" y="262"/>
                </a:lnTo>
                <a:lnTo>
                  <a:pt x="2176" y="277"/>
                </a:lnTo>
                <a:lnTo>
                  <a:pt x="2176" y="284"/>
                </a:lnTo>
                <a:lnTo>
                  <a:pt x="2176" y="298"/>
                </a:lnTo>
                <a:lnTo>
                  <a:pt x="2176" y="312"/>
                </a:lnTo>
                <a:lnTo>
                  <a:pt x="2176" y="319"/>
                </a:lnTo>
                <a:lnTo>
                  <a:pt x="2176" y="333"/>
                </a:lnTo>
                <a:lnTo>
                  <a:pt x="2176" y="347"/>
                </a:lnTo>
                <a:lnTo>
                  <a:pt x="2176" y="355"/>
                </a:lnTo>
                <a:lnTo>
                  <a:pt x="2176" y="369"/>
                </a:lnTo>
                <a:lnTo>
                  <a:pt x="2176" y="383"/>
                </a:lnTo>
                <a:lnTo>
                  <a:pt x="2176" y="390"/>
                </a:lnTo>
                <a:lnTo>
                  <a:pt x="2176" y="404"/>
                </a:lnTo>
                <a:lnTo>
                  <a:pt x="2176" y="418"/>
                </a:lnTo>
                <a:lnTo>
                  <a:pt x="2176" y="425"/>
                </a:lnTo>
                <a:lnTo>
                  <a:pt x="2176" y="440"/>
                </a:lnTo>
                <a:lnTo>
                  <a:pt x="2176" y="447"/>
                </a:lnTo>
                <a:lnTo>
                  <a:pt x="2176" y="461"/>
                </a:lnTo>
                <a:lnTo>
                  <a:pt x="2176" y="468"/>
                </a:lnTo>
                <a:lnTo>
                  <a:pt x="2176" y="482"/>
                </a:lnTo>
                <a:lnTo>
                  <a:pt x="2176" y="489"/>
                </a:lnTo>
                <a:lnTo>
                  <a:pt x="2183" y="496"/>
                </a:lnTo>
                <a:lnTo>
                  <a:pt x="2183" y="510"/>
                </a:lnTo>
                <a:lnTo>
                  <a:pt x="2183" y="518"/>
                </a:lnTo>
                <a:lnTo>
                  <a:pt x="2183" y="525"/>
                </a:lnTo>
                <a:lnTo>
                  <a:pt x="2183" y="532"/>
                </a:lnTo>
                <a:lnTo>
                  <a:pt x="2183" y="539"/>
                </a:lnTo>
                <a:lnTo>
                  <a:pt x="2190" y="546"/>
                </a:lnTo>
                <a:lnTo>
                  <a:pt x="2190" y="546"/>
                </a:lnTo>
                <a:lnTo>
                  <a:pt x="2197" y="553"/>
                </a:lnTo>
                <a:lnTo>
                  <a:pt x="2197" y="560"/>
                </a:lnTo>
                <a:lnTo>
                  <a:pt x="2197" y="560"/>
                </a:lnTo>
                <a:lnTo>
                  <a:pt x="2204" y="567"/>
                </a:lnTo>
                <a:lnTo>
                  <a:pt x="2212" y="567"/>
                </a:lnTo>
                <a:lnTo>
                  <a:pt x="2212" y="567"/>
                </a:lnTo>
                <a:lnTo>
                  <a:pt x="2219" y="574"/>
                </a:lnTo>
                <a:lnTo>
                  <a:pt x="2226" y="574"/>
                </a:lnTo>
                <a:lnTo>
                  <a:pt x="2226" y="574"/>
                </a:lnTo>
                <a:lnTo>
                  <a:pt x="2233" y="574"/>
                </a:lnTo>
                <a:lnTo>
                  <a:pt x="2240" y="574"/>
                </a:lnTo>
                <a:lnTo>
                  <a:pt x="2247" y="574"/>
                </a:lnTo>
                <a:lnTo>
                  <a:pt x="2254" y="567"/>
                </a:lnTo>
                <a:lnTo>
                  <a:pt x="2261" y="567"/>
                </a:lnTo>
                <a:lnTo>
                  <a:pt x="2268" y="567"/>
                </a:lnTo>
                <a:lnTo>
                  <a:pt x="2275" y="560"/>
                </a:lnTo>
                <a:lnTo>
                  <a:pt x="2282" y="560"/>
                </a:lnTo>
                <a:lnTo>
                  <a:pt x="2297" y="553"/>
                </a:lnTo>
                <a:lnTo>
                  <a:pt x="2304" y="553"/>
                </a:lnTo>
                <a:lnTo>
                  <a:pt x="2311" y="546"/>
                </a:lnTo>
                <a:lnTo>
                  <a:pt x="2318" y="539"/>
                </a:lnTo>
                <a:lnTo>
                  <a:pt x="2332" y="539"/>
                </a:lnTo>
                <a:lnTo>
                  <a:pt x="2339" y="532"/>
                </a:lnTo>
                <a:lnTo>
                  <a:pt x="2353" y="525"/>
                </a:lnTo>
                <a:lnTo>
                  <a:pt x="2360" y="518"/>
                </a:lnTo>
                <a:lnTo>
                  <a:pt x="2375" y="518"/>
                </a:lnTo>
                <a:lnTo>
                  <a:pt x="2382" y="510"/>
                </a:lnTo>
                <a:lnTo>
                  <a:pt x="2396" y="503"/>
                </a:lnTo>
                <a:lnTo>
                  <a:pt x="2403" y="496"/>
                </a:lnTo>
                <a:lnTo>
                  <a:pt x="2417" y="496"/>
                </a:lnTo>
                <a:lnTo>
                  <a:pt x="2424" y="489"/>
                </a:lnTo>
                <a:lnTo>
                  <a:pt x="2438" y="482"/>
                </a:lnTo>
                <a:lnTo>
                  <a:pt x="2445" y="475"/>
                </a:lnTo>
                <a:lnTo>
                  <a:pt x="2460" y="475"/>
                </a:lnTo>
                <a:lnTo>
                  <a:pt x="2467" y="468"/>
                </a:lnTo>
                <a:lnTo>
                  <a:pt x="2481" y="461"/>
                </a:lnTo>
                <a:lnTo>
                  <a:pt x="2488" y="461"/>
                </a:lnTo>
                <a:lnTo>
                  <a:pt x="2502" y="454"/>
                </a:lnTo>
                <a:lnTo>
                  <a:pt x="2509" y="447"/>
                </a:lnTo>
                <a:lnTo>
                  <a:pt x="2516" y="447"/>
                </a:lnTo>
                <a:lnTo>
                  <a:pt x="2530" y="447"/>
                </a:lnTo>
                <a:lnTo>
                  <a:pt x="2538" y="440"/>
                </a:lnTo>
                <a:lnTo>
                  <a:pt x="2552" y="440"/>
                </a:lnTo>
                <a:lnTo>
                  <a:pt x="2559" y="440"/>
                </a:lnTo>
                <a:lnTo>
                  <a:pt x="2566" y="432"/>
                </a:lnTo>
                <a:lnTo>
                  <a:pt x="2573" y="432"/>
                </a:lnTo>
                <a:lnTo>
                  <a:pt x="2580" y="432"/>
                </a:lnTo>
                <a:lnTo>
                  <a:pt x="2587" y="432"/>
                </a:lnTo>
                <a:lnTo>
                  <a:pt x="2594" y="432"/>
                </a:lnTo>
                <a:lnTo>
                  <a:pt x="2601" y="432"/>
                </a:lnTo>
                <a:lnTo>
                  <a:pt x="2608" y="440"/>
                </a:lnTo>
                <a:lnTo>
                  <a:pt x="2616" y="440"/>
                </a:lnTo>
                <a:lnTo>
                  <a:pt x="2623" y="440"/>
                </a:lnTo>
                <a:lnTo>
                  <a:pt x="2630" y="447"/>
                </a:lnTo>
                <a:lnTo>
                  <a:pt x="2630" y="447"/>
                </a:lnTo>
                <a:lnTo>
                  <a:pt x="2637" y="454"/>
                </a:lnTo>
                <a:lnTo>
                  <a:pt x="2637" y="461"/>
                </a:lnTo>
                <a:lnTo>
                  <a:pt x="2644" y="461"/>
                </a:lnTo>
                <a:lnTo>
                  <a:pt x="2644" y="468"/>
                </a:lnTo>
                <a:lnTo>
                  <a:pt x="2651" y="475"/>
                </a:lnTo>
                <a:lnTo>
                  <a:pt x="2651" y="482"/>
                </a:lnTo>
                <a:lnTo>
                  <a:pt x="2651" y="489"/>
                </a:lnTo>
                <a:lnTo>
                  <a:pt x="2651" y="496"/>
                </a:lnTo>
                <a:lnTo>
                  <a:pt x="2651" y="503"/>
                </a:lnTo>
                <a:lnTo>
                  <a:pt x="2651" y="518"/>
                </a:lnTo>
                <a:lnTo>
                  <a:pt x="2651" y="525"/>
                </a:lnTo>
                <a:lnTo>
                  <a:pt x="2651" y="532"/>
                </a:lnTo>
                <a:lnTo>
                  <a:pt x="2651" y="546"/>
                </a:lnTo>
                <a:lnTo>
                  <a:pt x="2651" y="553"/>
                </a:lnTo>
                <a:lnTo>
                  <a:pt x="2644" y="560"/>
                </a:lnTo>
                <a:lnTo>
                  <a:pt x="2644" y="574"/>
                </a:lnTo>
                <a:lnTo>
                  <a:pt x="2644" y="581"/>
                </a:lnTo>
                <a:lnTo>
                  <a:pt x="2644" y="595"/>
                </a:lnTo>
                <a:lnTo>
                  <a:pt x="2637" y="610"/>
                </a:lnTo>
                <a:lnTo>
                  <a:pt x="2637" y="617"/>
                </a:lnTo>
                <a:lnTo>
                  <a:pt x="2630" y="631"/>
                </a:lnTo>
                <a:lnTo>
                  <a:pt x="2630" y="638"/>
                </a:lnTo>
                <a:lnTo>
                  <a:pt x="2623" y="652"/>
                </a:lnTo>
                <a:lnTo>
                  <a:pt x="2623" y="666"/>
                </a:lnTo>
                <a:lnTo>
                  <a:pt x="2616" y="673"/>
                </a:lnTo>
                <a:lnTo>
                  <a:pt x="2616" y="688"/>
                </a:lnTo>
                <a:lnTo>
                  <a:pt x="2608" y="702"/>
                </a:lnTo>
                <a:lnTo>
                  <a:pt x="2601" y="709"/>
                </a:lnTo>
                <a:lnTo>
                  <a:pt x="2601" y="723"/>
                </a:lnTo>
                <a:lnTo>
                  <a:pt x="2594" y="730"/>
                </a:lnTo>
                <a:lnTo>
                  <a:pt x="2594" y="744"/>
                </a:lnTo>
                <a:lnTo>
                  <a:pt x="2587" y="751"/>
                </a:lnTo>
                <a:lnTo>
                  <a:pt x="2587" y="766"/>
                </a:lnTo>
                <a:lnTo>
                  <a:pt x="2580" y="773"/>
                </a:lnTo>
                <a:lnTo>
                  <a:pt x="2580" y="780"/>
                </a:lnTo>
                <a:lnTo>
                  <a:pt x="2580" y="794"/>
                </a:lnTo>
                <a:lnTo>
                  <a:pt x="2573" y="801"/>
                </a:lnTo>
                <a:lnTo>
                  <a:pt x="2573" y="808"/>
                </a:lnTo>
                <a:lnTo>
                  <a:pt x="2573" y="822"/>
                </a:lnTo>
                <a:lnTo>
                  <a:pt x="2573" y="829"/>
                </a:lnTo>
                <a:lnTo>
                  <a:pt x="2566" y="836"/>
                </a:lnTo>
                <a:lnTo>
                  <a:pt x="2566" y="844"/>
                </a:lnTo>
                <a:lnTo>
                  <a:pt x="2566" y="851"/>
                </a:lnTo>
                <a:lnTo>
                  <a:pt x="2566" y="858"/>
                </a:lnTo>
                <a:lnTo>
                  <a:pt x="2566" y="865"/>
                </a:lnTo>
                <a:lnTo>
                  <a:pt x="2573" y="865"/>
                </a:lnTo>
                <a:lnTo>
                  <a:pt x="2573" y="872"/>
                </a:lnTo>
                <a:lnTo>
                  <a:pt x="2573" y="879"/>
                </a:lnTo>
                <a:lnTo>
                  <a:pt x="2573" y="879"/>
                </a:lnTo>
                <a:lnTo>
                  <a:pt x="2580" y="886"/>
                </a:lnTo>
                <a:lnTo>
                  <a:pt x="2580" y="886"/>
                </a:lnTo>
                <a:lnTo>
                  <a:pt x="2587" y="893"/>
                </a:lnTo>
                <a:lnTo>
                  <a:pt x="2594" y="893"/>
                </a:lnTo>
                <a:lnTo>
                  <a:pt x="2594" y="893"/>
                </a:lnTo>
                <a:lnTo>
                  <a:pt x="2601" y="900"/>
                </a:lnTo>
                <a:lnTo>
                  <a:pt x="2608" y="900"/>
                </a:lnTo>
                <a:lnTo>
                  <a:pt x="2616" y="900"/>
                </a:lnTo>
                <a:lnTo>
                  <a:pt x="2623" y="900"/>
                </a:lnTo>
                <a:lnTo>
                  <a:pt x="2630" y="900"/>
                </a:lnTo>
                <a:lnTo>
                  <a:pt x="2637" y="900"/>
                </a:lnTo>
                <a:lnTo>
                  <a:pt x="2644" y="900"/>
                </a:lnTo>
                <a:lnTo>
                  <a:pt x="2658" y="900"/>
                </a:lnTo>
                <a:lnTo>
                  <a:pt x="2665" y="900"/>
                </a:lnTo>
                <a:lnTo>
                  <a:pt x="2672" y="900"/>
                </a:lnTo>
                <a:lnTo>
                  <a:pt x="2686" y="900"/>
                </a:lnTo>
                <a:lnTo>
                  <a:pt x="2694" y="893"/>
                </a:lnTo>
                <a:lnTo>
                  <a:pt x="2708" y="893"/>
                </a:lnTo>
                <a:lnTo>
                  <a:pt x="2715" y="893"/>
                </a:lnTo>
                <a:lnTo>
                  <a:pt x="2729" y="893"/>
                </a:lnTo>
                <a:lnTo>
                  <a:pt x="2736" y="886"/>
                </a:lnTo>
                <a:lnTo>
                  <a:pt x="2750" y="886"/>
                </a:lnTo>
                <a:lnTo>
                  <a:pt x="2764" y="886"/>
                </a:lnTo>
                <a:lnTo>
                  <a:pt x="2771" y="879"/>
                </a:lnTo>
                <a:lnTo>
                  <a:pt x="2786" y="879"/>
                </a:lnTo>
                <a:lnTo>
                  <a:pt x="2800" y="879"/>
                </a:lnTo>
                <a:lnTo>
                  <a:pt x="2807" y="879"/>
                </a:lnTo>
                <a:lnTo>
                  <a:pt x="2821" y="872"/>
                </a:lnTo>
                <a:lnTo>
                  <a:pt x="2835" y="872"/>
                </a:lnTo>
                <a:lnTo>
                  <a:pt x="2842" y="872"/>
                </a:lnTo>
                <a:lnTo>
                  <a:pt x="2857" y="872"/>
                </a:lnTo>
                <a:lnTo>
                  <a:pt x="2871" y="865"/>
                </a:lnTo>
                <a:lnTo>
                  <a:pt x="2878" y="865"/>
                </a:lnTo>
                <a:lnTo>
                  <a:pt x="2892" y="865"/>
                </a:lnTo>
                <a:lnTo>
                  <a:pt x="2899" y="865"/>
                </a:lnTo>
                <a:lnTo>
                  <a:pt x="2913" y="865"/>
                </a:lnTo>
                <a:lnTo>
                  <a:pt x="2920" y="865"/>
                </a:lnTo>
                <a:lnTo>
                  <a:pt x="2934" y="865"/>
                </a:lnTo>
                <a:lnTo>
                  <a:pt x="2942" y="865"/>
                </a:lnTo>
                <a:lnTo>
                  <a:pt x="2949" y="865"/>
                </a:lnTo>
                <a:lnTo>
                  <a:pt x="2963" y="872"/>
                </a:lnTo>
                <a:lnTo>
                  <a:pt x="2970" y="872"/>
                </a:lnTo>
                <a:lnTo>
                  <a:pt x="2977" y="872"/>
                </a:lnTo>
                <a:lnTo>
                  <a:pt x="2984" y="872"/>
                </a:lnTo>
                <a:lnTo>
                  <a:pt x="2991" y="879"/>
                </a:lnTo>
                <a:lnTo>
                  <a:pt x="2998" y="879"/>
                </a:lnTo>
                <a:lnTo>
                  <a:pt x="2998" y="886"/>
                </a:lnTo>
                <a:lnTo>
                  <a:pt x="3005" y="886"/>
                </a:lnTo>
                <a:lnTo>
                  <a:pt x="3012" y="893"/>
                </a:lnTo>
                <a:lnTo>
                  <a:pt x="3012" y="900"/>
                </a:lnTo>
                <a:lnTo>
                  <a:pt x="3020" y="900"/>
                </a:lnTo>
                <a:lnTo>
                  <a:pt x="3020" y="907"/>
                </a:lnTo>
                <a:lnTo>
                  <a:pt x="3020" y="914"/>
                </a:lnTo>
                <a:lnTo>
                  <a:pt x="3027" y="922"/>
                </a:lnTo>
                <a:lnTo>
                  <a:pt x="3027" y="929"/>
                </a:lnTo>
                <a:lnTo>
                  <a:pt x="3027" y="936"/>
                </a:lnTo>
                <a:lnTo>
                  <a:pt x="3027" y="943"/>
                </a:lnTo>
                <a:lnTo>
                  <a:pt x="3027" y="950"/>
                </a:lnTo>
                <a:lnTo>
                  <a:pt x="3020" y="957"/>
                </a:lnTo>
                <a:lnTo>
                  <a:pt x="3020" y="964"/>
                </a:lnTo>
                <a:lnTo>
                  <a:pt x="3020" y="971"/>
                </a:lnTo>
                <a:lnTo>
                  <a:pt x="3012" y="978"/>
                </a:lnTo>
                <a:lnTo>
                  <a:pt x="3012" y="985"/>
                </a:lnTo>
                <a:lnTo>
                  <a:pt x="3005" y="999"/>
                </a:lnTo>
                <a:lnTo>
                  <a:pt x="3005" y="1007"/>
                </a:lnTo>
                <a:lnTo>
                  <a:pt x="2998" y="1014"/>
                </a:lnTo>
                <a:lnTo>
                  <a:pt x="2991" y="1028"/>
                </a:lnTo>
                <a:lnTo>
                  <a:pt x="2984" y="1035"/>
                </a:lnTo>
                <a:lnTo>
                  <a:pt x="2984" y="1042"/>
                </a:lnTo>
                <a:lnTo>
                  <a:pt x="2977" y="1056"/>
                </a:lnTo>
                <a:lnTo>
                  <a:pt x="2970" y="1063"/>
                </a:lnTo>
                <a:lnTo>
                  <a:pt x="2963" y="1070"/>
                </a:lnTo>
                <a:lnTo>
                  <a:pt x="2956" y="1085"/>
                </a:lnTo>
                <a:lnTo>
                  <a:pt x="2949" y="1092"/>
                </a:lnTo>
                <a:lnTo>
                  <a:pt x="2942" y="1106"/>
                </a:lnTo>
                <a:lnTo>
                  <a:pt x="2934" y="1113"/>
                </a:lnTo>
                <a:lnTo>
                  <a:pt x="2927" y="1120"/>
                </a:lnTo>
                <a:lnTo>
                  <a:pt x="2920" y="1134"/>
                </a:lnTo>
                <a:lnTo>
                  <a:pt x="2913" y="1141"/>
                </a:lnTo>
                <a:lnTo>
                  <a:pt x="2906" y="1148"/>
                </a:lnTo>
                <a:lnTo>
                  <a:pt x="2899" y="1162"/>
                </a:lnTo>
                <a:lnTo>
                  <a:pt x="2892" y="1170"/>
                </a:lnTo>
                <a:lnTo>
                  <a:pt x="2885" y="1177"/>
                </a:lnTo>
                <a:lnTo>
                  <a:pt x="2878" y="1191"/>
                </a:lnTo>
                <a:lnTo>
                  <a:pt x="2871" y="1198"/>
                </a:lnTo>
                <a:lnTo>
                  <a:pt x="2864" y="1205"/>
                </a:lnTo>
                <a:lnTo>
                  <a:pt x="2864" y="1212"/>
                </a:lnTo>
                <a:lnTo>
                  <a:pt x="2857" y="1219"/>
                </a:lnTo>
                <a:lnTo>
                  <a:pt x="2849" y="1226"/>
                </a:lnTo>
                <a:lnTo>
                  <a:pt x="2849" y="1233"/>
                </a:lnTo>
                <a:lnTo>
                  <a:pt x="2842" y="1240"/>
                </a:lnTo>
                <a:lnTo>
                  <a:pt x="2842" y="1248"/>
                </a:lnTo>
                <a:lnTo>
                  <a:pt x="2835" y="1255"/>
                </a:lnTo>
                <a:lnTo>
                  <a:pt x="2835" y="1262"/>
                </a:lnTo>
                <a:lnTo>
                  <a:pt x="2835" y="1269"/>
                </a:lnTo>
                <a:lnTo>
                  <a:pt x="2828" y="1276"/>
                </a:lnTo>
                <a:lnTo>
                  <a:pt x="2828" y="1283"/>
                </a:lnTo>
                <a:lnTo>
                  <a:pt x="2828" y="1283"/>
                </a:lnTo>
                <a:lnTo>
                  <a:pt x="2828" y="1290"/>
                </a:lnTo>
                <a:lnTo>
                  <a:pt x="2835" y="1297"/>
                </a:lnTo>
                <a:lnTo>
                  <a:pt x="2835" y="1304"/>
                </a:lnTo>
                <a:lnTo>
                  <a:pt x="2835" y="1304"/>
                </a:lnTo>
                <a:lnTo>
                  <a:pt x="2842" y="1311"/>
                </a:lnTo>
                <a:lnTo>
                  <a:pt x="2842" y="1311"/>
                </a:lnTo>
                <a:lnTo>
                  <a:pt x="2849" y="1318"/>
                </a:lnTo>
                <a:lnTo>
                  <a:pt x="2849" y="1318"/>
                </a:lnTo>
                <a:lnTo>
                  <a:pt x="2857" y="1325"/>
                </a:lnTo>
                <a:lnTo>
                  <a:pt x="2864" y="1325"/>
                </a:lnTo>
                <a:lnTo>
                  <a:pt x="2871" y="1333"/>
                </a:lnTo>
                <a:lnTo>
                  <a:pt x="2878" y="1333"/>
                </a:lnTo>
                <a:lnTo>
                  <a:pt x="2885" y="1333"/>
                </a:lnTo>
                <a:lnTo>
                  <a:pt x="2892" y="1340"/>
                </a:lnTo>
                <a:lnTo>
                  <a:pt x="2899" y="1340"/>
                </a:lnTo>
                <a:lnTo>
                  <a:pt x="2913" y="1340"/>
                </a:lnTo>
                <a:lnTo>
                  <a:pt x="2920" y="1340"/>
                </a:lnTo>
                <a:lnTo>
                  <a:pt x="2927" y="1347"/>
                </a:lnTo>
                <a:lnTo>
                  <a:pt x="2942" y="1347"/>
                </a:lnTo>
                <a:lnTo>
                  <a:pt x="2949" y="1347"/>
                </a:lnTo>
                <a:lnTo>
                  <a:pt x="2963" y="1347"/>
                </a:lnTo>
                <a:lnTo>
                  <a:pt x="2970" y="1354"/>
                </a:lnTo>
                <a:lnTo>
                  <a:pt x="2984" y="1354"/>
                </a:lnTo>
                <a:lnTo>
                  <a:pt x="2998" y="1354"/>
                </a:lnTo>
                <a:lnTo>
                  <a:pt x="3005" y="1354"/>
                </a:lnTo>
                <a:lnTo>
                  <a:pt x="3020" y="1361"/>
                </a:lnTo>
                <a:lnTo>
                  <a:pt x="3034" y="1361"/>
                </a:lnTo>
                <a:lnTo>
                  <a:pt x="3041" y="1361"/>
                </a:lnTo>
                <a:lnTo>
                  <a:pt x="3055" y="1361"/>
                </a:lnTo>
                <a:lnTo>
                  <a:pt x="3069" y="1368"/>
                </a:lnTo>
                <a:lnTo>
                  <a:pt x="3076" y="1368"/>
                </a:lnTo>
                <a:lnTo>
                  <a:pt x="3090" y="1368"/>
                </a:lnTo>
                <a:lnTo>
                  <a:pt x="3105" y="1375"/>
                </a:lnTo>
                <a:lnTo>
                  <a:pt x="3112" y="1375"/>
                </a:lnTo>
                <a:lnTo>
                  <a:pt x="3126" y="1375"/>
                </a:lnTo>
                <a:lnTo>
                  <a:pt x="3133" y="1382"/>
                </a:lnTo>
                <a:lnTo>
                  <a:pt x="3147" y="1382"/>
                </a:lnTo>
                <a:lnTo>
                  <a:pt x="3154" y="1389"/>
                </a:lnTo>
                <a:lnTo>
                  <a:pt x="3168" y="1389"/>
                </a:lnTo>
                <a:lnTo>
                  <a:pt x="3175" y="1389"/>
                </a:lnTo>
                <a:lnTo>
                  <a:pt x="3183" y="1396"/>
                </a:lnTo>
                <a:lnTo>
                  <a:pt x="3190" y="1396"/>
                </a:lnTo>
                <a:lnTo>
                  <a:pt x="3204" y="1403"/>
                </a:lnTo>
                <a:lnTo>
                  <a:pt x="3211" y="1411"/>
                </a:lnTo>
                <a:lnTo>
                  <a:pt x="3218" y="1411"/>
                </a:lnTo>
                <a:lnTo>
                  <a:pt x="3218" y="1418"/>
                </a:lnTo>
                <a:lnTo>
                  <a:pt x="3225" y="1418"/>
                </a:lnTo>
                <a:lnTo>
                  <a:pt x="3232" y="1425"/>
                </a:lnTo>
                <a:lnTo>
                  <a:pt x="3232" y="1432"/>
                </a:lnTo>
                <a:lnTo>
                  <a:pt x="3239" y="1439"/>
                </a:lnTo>
                <a:lnTo>
                  <a:pt x="3239" y="1439"/>
                </a:lnTo>
                <a:lnTo>
                  <a:pt x="3246" y="1446"/>
                </a:lnTo>
                <a:lnTo>
                  <a:pt x="3246" y="1453"/>
                </a:lnTo>
                <a:lnTo>
                  <a:pt x="3246" y="1460"/>
                </a:lnTo>
                <a:lnTo>
                  <a:pt x="3246" y="1467"/>
                </a:lnTo>
                <a:lnTo>
                  <a:pt x="3246" y="1474"/>
                </a:lnTo>
                <a:lnTo>
                  <a:pt x="3246" y="1481"/>
                </a:lnTo>
                <a:lnTo>
                  <a:pt x="3246" y="1481"/>
                </a:lnTo>
                <a:lnTo>
                  <a:pt x="3239" y="1488"/>
                </a:lnTo>
                <a:lnTo>
                  <a:pt x="3239" y="1496"/>
                </a:lnTo>
                <a:lnTo>
                  <a:pt x="3232" y="1503"/>
                </a:lnTo>
                <a:lnTo>
                  <a:pt x="3232" y="1510"/>
                </a:lnTo>
                <a:lnTo>
                  <a:pt x="3225" y="1517"/>
                </a:lnTo>
                <a:lnTo>
                  <a:pt x="3218" y="1524"/>
                </a:lnTo>
                <a:lnTo>
                  <a:pt x="3211" y="1531"/>
                </a:lnTo>
                <a:lnTo>
                  <a:pt x="3204" y="1538"/>
                </a:lnTo>
                <a:lnTo>
                  <a:pt x="3197" y="1545"/>
                </a:lnTo>
                <a:lnTo>
                  <a:pt x="3190" y="1552"/>
                </a:lnTo>
                <a:lnTo>
                  <a:pt x="3183" y="1559"/>
                </a:lnTo>
                <a:lnTo>
                  <a:pt x="3175" y="1566"/>
                </a:lnTo>
                <a:lnTo>
                  <a:pt x="3168" y="1574"/>
                </a:lnTo>
                <a:lnTo>
                  <a:pt x="3154" y="1588"/>
                </a:lnTo>
                <a:lnTo>
                  <a:pt x="3147" y="1588"/>
                </a:lnTo>
                <a:lnTo>
                  <a:pt x="3140" y="1602"/>
                </a:lnTo>
                <a:lnTo>
                  <a:pt x="3133" y="1609"/>
                </a:lnTo>
                <a:lnTo>
                  <a:pt x="3119" y="1616"/>
                </a:lnTo>
                <a:lnTo>
                  <a:pt x="3112" y="1623"/>
                </a:lnTo>
                <a:lnTo>
                  <a:pt x="3097" y="1630"/>
                </a:lnTo>
                <a:lnTo>
                  <a:pt x="3090" y="1637"/>
                </a:lnTo>
                <a:lnTo>
                  <a:pt x="3083" y="1644"/>
                </a:lnTo>
                <a:lnTo>
                  <a:pt x="3069" y="1651"/>
                </a:lnTo>
                <a:lnTo>
                  <a:pt x="3062" y="1651"/>
                </a:lnTo>
                <a:lnTo>
                  <a:pt x="3048" y="1659"/>
                </a:lnTo>
                <a:lnTo>
                  <a:pt x="3041" y="1666"/>
                </a:lnTo>
                <a:lnTo>
                  <a:pt x="3034" y="1673"/>
                </a:lnTo>
                <a:lnTo>
                  <a:pt x="3027" y="1680"/>
                </a:lnTo>
                <a:lnTo>
                  <a:pt x="3012" y="1687"/>
                </a:lnTo>
                <a:lnTo>
                  <a:pt x="3005" y="1694"/>
                </a:lnTo>
                <a:lnTo>
                  <a:pt x="2998" y="1701"/>
                </a:lnTo>
                <a:lnTo>
                  <a:pt x="2991" y="1708"/>
                </a:lnTo>
                <a:lnTo>
                  <a:pt x="2984" y="1715"/>
                </a:lnTo>
                <a:lnTo>
                  <a:pt x="2977" y="1715"/>
                </a:lnTo>
                <a:lnTo>
                  <a:pt x="2970" y="1722"/>
                </a:lnTo>
                <a:lnTo>
                  <a:pt x="2970" y="1729"/>
                </a:lnTo>
                <a:lnTo>
                  <a:pt x="2963" y="1737"/>
                </a:lnTo>
                <a:lnTo>
                  <a:pt x="2956" y="1737"/>
                </a:lnTo>
                <a:lnTo>
                  <a:pt x="2956" y="1744"/>
                </a:lnTo>
                <a:lnTo>
                  <a:pt x="2949" y="1751"/>
                </a:lnTo>
                <a:lnTo>
                  <a:pt x="2949" y="1758"/>
                </a:lnTo>
                <a:lnTo>
                  <a:pt x="2949" y="1758"/>
                </a:lnTo>
                <a:lnTo>
                  <a:pt x="2949" y="1765"/>
                </a:lnTo>
                <a:lnTo>
                  <a:pt x="2949" y="1772"/>
                </a:lnTo>
                <a:lnTo>
                  <a:pt x="2949" y="1772"/>
                </a:lnTo>
                <a:lnTo>
                  <a:pt x="2949" y="1779"/>
                </a:lnTo>
                <a:lnTo>
                  <a:pt x="2949" y="1786"/>
                </a:lnTo>
                <a:lnTo>
                  <a:pt x="2949" y="1793"/>
                </a:lnTo>
                <a:lnTo>
                  <a:pt x="2956" y="1793"/>
                </a:lnTo>
                <a:lnTo>
                  <a:pt x="2956" y="1800"/>
                </a:lnTo>
                <a:lnTo>
                  <a:pt x="2963" y="1800"/>
                </a:lnTo>
                <a:lnTo>
                  <a:pt x="2970" y="1807"/>
                </a:lnTo>
                <a:lnTo>
                  <a:pt x="2970" y="1814"/>
                </a:lnTo>
                <a:lnTo>
                  <a:pt x="2977" y="1822"/>
                </a:lnTo>
                <a:lnTo>
                  <a:pt x="2984" y="1822"/>
                </a:lnTo>
                <a:lnTo>
                  <a:pt x="2991" y="1829"/>
                </a:lnTo>
                <a:lnTo>
                  <a:pt x="2998" y="1829"/>
                </a:lnTo>
                <a:lnTo>
                  <a:pt x="3005" y="1836"/>
                </a:lnTo>
                <a:lnTo>
                  <a:pt x="3020" y="1843"/>
                </a:lnTo>
                <a:lnTo>
                  <a:pt x="3027" y="1843"/>
                </a:lnTo>
                <a:lnTo>
                  <a:pt x="3034" y="1850"/>
                </a:lnTo>
                <a:lnTo>
                  <a:pt x="3041" y="1857"/>
                </a:lnTo>
                <a:lnTo>
                  <a:pt x="3055" y="1864"/>
                </a:lnTo>
                <a:lnTo>
                  <a:pt x="3062" y="1864"/>
                </a:lnTo>
                <a:lnTo>
                  <a:pt x="3076" y="1871"/>
                </a:lnTo>
                <a:lnTo>
                  <a:pt x="3083" y="1878"/>
                </a:lnTo>
                <a:lnTo>
                  <a:pt x="3097" y="1878"/>
                </a:lnTo>
                <a:lnTo>
                  <a:pt x="3105" y="1885"/>
                </a:lnTo>
                <a:lnTo>
                  <a:pt x="3119" y="1892"/>
                </a:lnTo>
                <a:lnTo>
                  <a:pt x="3126" y="1900"/>
                </a:lnTo>
                <a:lnTo>
                  <a:pt x="3140" y="1907"/>
                </a:lnTo>
                <a:lnTo>
                  <a:pt x="3147" y="1907"/>
                </a:lnTo>
                <a:lnTo>
                  <a:pt x="3161" y="1914"/>
                </a:lnTo>
                <a:lnTo>
                  <a:pt x="3168" y="1921"/>
                </a:lnTo>
                <a:lnTo>
                  <a:pt x="3183" y="1928"/>
                </a:lnTo>
                <a:lnTo>
                  <a:pt x="3190" y="1935"/>
                </a:lnTo>
                <a:lnTo>
                  <a:pt x="3204" y="1935"/>
                </a:lnTo>
                <a:lnTo>
                  <a:pt x="3211" y="1942"/>
                </a:lnTo>
                <a:lnTo>
                  <a:pt x="3218" y="1949"/>
                </a:lnTo>
                <a:lnTo>
                  <a:pt x="3225" y="1956"/>
                </a:lnTo>
                <a:lnTo>
                  <a:pt x="3239" y="1963"/>
                </a:lnTo>
                <a:lnTo>
                  <a:pt x="3246" y="1970"/>
                </a:lnTo>
                <a:lnTo>
                  <a:pt x="3253" y="1970"/>
                </a:lnTo>
                <a:lnTo>
                  <a:pt x="3260" y="1978"/>
                </a:lnTo>
                <a:lnTo>
                  <a:pt x="3268" y="1985"/>
                </a:lnTo>
                <a:lnTo>
                  <a:pt x="3268" y="1992"/>
                </a:lnTo>
                <a:lnTo>
                  <a:pt x="3275" y="1999"/>
                </a:lnTo>
                <a:lnTo>
                  <a:pt x="3282" y="2006"/>
                </a:lnTo>
                <a:lnTo>
                  <a:pt x="3282" y="2013"/>
                </a:lnTo>
                <a:lnTo>
                  <a:pt x="3289" y="2020"/>
                </a:lnTo>
                <a:lnTo>
                  <a:pt x="3289" y="2020"/>
                </a:lnTo>
                <a:lnTo>
                  <a:pt x="3289" y="2027"/>
                </a:lnTo>
                <a:lnTo>
                  <a:pt x="3289" y="2034"/>
                </a:lnTo>
                <a:lnTo>
                  <a:pt x="3289" y="2041"/>
                </a:lnTo>
                <a:lnTo>
                  <a:pt x="3289" y="2048"/>
                </a:lnTo>
                <a:lnTo>
                  <a:pt x="3289" y="2055"/>
                </a:lnTo>
                <a:lnTo>
                  <a:pt x="3289" y="2063"/>
                </a:lnTo>
                <a:lnTo>
                  <a:pt x="3289" y="2063"/>
                </a:lnTo>
                <a:lnTo>
                  <a:pt x="3282" y="2070"/>
                </a:lnTo>
                <a:lnTo>
                  <a:pt x="3282" y="2077"/>
                </a:lnTo>
                <a:lnTo>
                  <a:pt x="3275" y="2084"/>
                </a:lnTo>
                <a:lnTo>
                  <a:pt x="3268" y="2084"/>
                </a:lnTo>
                <a:lnTo>
                  <a:pt x="3268" y="2091"/>
                </a:lnTo>
                <a:lnTo>
                  <a:pt x="3260" y="2098"/>
                </a:lnTo>
                <a:lnTo>
                  <a:pt x="3253" y="2105"/>
                </a:lnTo>
                <a:lnTo>
                  <a:pt x="3246" y="2105"/>
                </a:lnTo>
                <a:lnTo>
                  <a:pt x="3232" y="2112"/>
                </a:lnTo>
                <a:lnTo>
                  <a:pt x="3225" y="2119"/>
                </a:lnTo>
                <a:lnTo>
                  <a:pt x="3218" y="2126"/>
                </a:lnTo>
                <a:lnTo>
                  <a:pt x="3211" y="2126"/>
                </a:lnTo>
                <a:lnTo>
                  <a:pt x="3197" y="2133"/>
                </a:lnTo>
                <a:lnTo>
                  <a:pt x="3190" y="2133"/>
                </a:lnTo>
                <a:lnTo>
                  <a:pt x="3175" y="2141"/>
                </a:lnTo>
                <a:lnTo>
                  <a:pt x="3168" y="2148"/>
                </a:lnTo>
                <a:lnTo>
                  <a:pt x="3154" y="2148"/>
                </a:lnTo>
                <a:lnTo>
                  <a:pt x="3147" y="2155"/>
                </a:lnTo>
                <a:lnTo>
                  <a:pt x="3133" y="2155"/>
                </a:lnTo>
                <a:lnTo>
                  <a:pt x="3126" y="2162"/>
                </a:lnTo>
                <a:lnTo>
                  <a:pt x="3112" y="2162"/>
                </a:lnTo>
                <a:lnTo>
                  <a:pt x="3097" y="2169"/>
                </a:lnTo>
                <a:lnTo>
                  <a:pt x="3090" y="2169"/>
                </a:lnTo>
                <a:lnTo>
                  <a:pt x="3076" y="2176"/>
                </a:lnTo>
                <a:lnTo>
                  <a:pt x="3062" y="2176"/>
                </a:lnTo>
                <a:lnTo>
                  <a:pt x="3055" y="2183"/>
                </a:lnTo>
                <a:lnTo>
                  <a:pt x="3041" y="2183"/>
                </a:lnTo>
                <a:lnTo>
                  <a:pt x="3034" y="2190"/>
                </a:lnTo>
                <a:lnTo>
                  <a:pt x="3020" y="2190"/>
                </a:lnTo>
                <a:lnTo>
                  <a:pt x="3012" y="2197"/>
                </a:lnTo>
                <a:lnTo>
                  <a:pt x="2998" y="2197"/>
                </a:lnTo>
                <a:lnTo>
                  <a:pt x="2991" y="2204"/>
                </a:lnTo>
                <a:lnTo>
                  <a:pt x="2984" y="2204"/>
                </a:lnTo>
                <a:lnTo>
                  <a:pt x="2970" y="2211"/>
                </a:lnTo>
                <a:lnTo>
                  <a:pt x="2963" y="2211"/>
                </a:lnTo>
                <a:lnTo>
                  <a:pt x="2956" y="2218"/>
                </a:lnTo>
                <a:lnTo>
                  <a:pt x="2949" y="2218"/>
                </a:lnTo>
                <a:lnTo>
                  <a:pt x="2942" y="2226"/>
                </a:lnTo>
                <a:lnTo>
                  <a:pt x="2934" y="2226"/>
                </a:lnTo>
                <a:lnTo>
                  <a:pt x="2927" y="2233"/>
                </a:lnTo>
                <a:lnTo>
                  <a:pt x="2927" y="2233"/>
                </a:lnTo>
                <a:lnTo>
                  <a:pt x="2920" y="2240"/>
                </a:lnTo>
                <a:lnTo>
                  <a:pt x="2920" y="2247"/>
                </a:lnTo>
                <a:lnTo>
                  <a:pt x="2913" y="2247"/>
                </a:lnTo>
                <a:lnTo>
                  <a:pt x="2913" y="2254"/>
                </a:lnTo>
                <a:lnTo>
                  <a:pt x="2906" y="2254"/>
                </a:lnTo>
                <a:lnTo>
                  <a:pt x="2906" y="2261"/>
                </a:lnTo>
                <a:lnTo>
                  <a:pt x="2906" y="2268"/>
                </a:lnTo>
                <a:lnTo>
                  <a:pt x="2906" y="2268"/>
                </a:lnTo>
                <a:lnTo>
                  <a:pt x="2906" y="2275"/>
                </a:lnTo>
                <a:lnTo>
                  <a:pt x="2906" y="2282"/>
                </a:lnTo>
                <a:lnTo>
                  <a:pt x="2913" y="2289"/>
                </a:lnTo>
                <a:lnTo>
                  <a:pt x="2913" y="2296"/>
                </a:lnTo>
                <a:lnTo>
                  <a:pt x="2920" y="2296"/>
                </a:lnTo>
                <a:lnTo>
                  <a:pt x="2920" y="2304"/>
                </a:lnTo>
                <a:lnTo>
                  <a:pt x="2927" y="2311"/>
                </a:lnTo>
                <a:lnTo>
                  <a:pt x="2927" y="2318"/>
                </a:lnTo>
                <a:lnTo>
                  <a:pt x="2934" y="2325"/>
                </a:lnTo>
                <a:lnTo>
                  <a:pt x="2942" y="2332"/>
                </a:lnTo>
                <a:lnTo>
                  <a:pt x="2949" y="2339"/>
                </a:lnTo>
                <a:lnTo>
                  <a:pt x="2956" y="2346"/>
                </a:lnTo>
                <a:lnTo>
                  <a:pt x="2963" y="2353"/>
                </a:lnTo>
                <a:lnTo>
                  <a:pt x="2970" y="2360"/>
                </a:lnTo>
                <a:lnTo>
                  <a:pt x="2977" y="2367"/>
                </a:lnTo>
                <a:lnTo>
                  <a:pt x="2984" y="2374"/>
                </a:lnTo>
                <a:lnTo>
                  <a:pt x="2991" y="2381"/>
                </a:lnTo>
                <a:lnTo>
                  <a:pt x="2998" y="2389"/>
                </a:lnTo>
                <a:lnTo>
                  <a:pt x="3005" y="2403"/>
                </a:lnTo>
                <a:lnTo>
                  <a:pt x="3020" y="2410"/>
                </a:lnTo>
                <a:lnTo>
                  <a:pt x="3027" y="2417"/>
                </a:lnTo>
                <a:lnTo>
                  <a:pt x="3034" y="2424"/>
                </a:lnTo>
                <a:lnTo>
                  <a:pt x="3041" y="2431"/>
                </a:lnTo>
                <a:lnTo>
                  <a:pt x="3048" y="2445"/>
                </a:lnTo>
                <a:lnTo>
                  <a:pt x="3062" y="2452"/>
                </a:lnTo>
                <a:lnTo>
                  <a:pt x="3069" y="2459"/>
                </a:lnTo>
                <a:lnTo>
                  <a:pt x="3076" y="2467"/>
                </a:lnTo>
                <a:lnTo>
                  <a:pt x="3083" y="2481"/>
                </a:lnTo>
                <a:lnTo>
                  <a:pt x="3090" y="2488"/>
                </a:lnTo>
                <a:lnTo>
                  <a:pt x="3097" y="2495"/>
                </a:lnTo>
                <a:lnTo>
                  <a:pt x="3105" y="2502"/>
                </a:lnTo>
                <a:lnTo>
                  <a:pt x="3112" y="2509"/>
                </a:lnTo>
                <a:lnTo>
                  <a:pt x="3119" y="2523"/>
                </a:lnTo>
                <a:lnTo>
                  <a:pt x="3126" y="2530"/>
                </a:lnTo>
                <a:lnTo>
                  <a:pt x="3133" y="2537"/>
                </a:lnTo>
                <a:lnTo>
                  <a:pt x="3140" y="2544"/>
                </a:lnTo>
                <a:lnTo>
                  <a:pt x="3140" y="2552"/>
                </a:lnTo>
                <a:lnTo>
                  <a:pt x="3147" y="2559"/>
                </a:lnTo>
                <a:lnTo>
                  <a:pt x="3147" y="2566"/>
                </a:lnTo>
                <a:lnTo>
                  <a:pt x="3154" y="2573"/>
                </a:lnTo>
                <a:lnTo>
                  <a:pt x="3154" y="2580"/>
                </a:lnTo>
                <a:lnTo>
                  <a:pt x="3154" y="2587"/>
                </a:lnTo>
                <a:lnTo>
                  <a:pt x="3154" y="2594"/>
                </a:lnTo>
                <a:lnTo>
                  <a:pt x="3154" y="2601"/>
                </a:lnTo>
                <a:lnTo>
                  <a:pt x="3154" y="2608"/>
                </a:lnTo>
                <a:lnTo>
                  <a:pt x="3154" y="2615"/>
                </a:lnTo>
                <a:lnTo>
                  <a:pt x="3154" y="2622"/>
                </a:lnTo>
                <a:lnTo>
                  <a:pt x="3154" y="2630"/>
                </a:lnTo>
                <a:lnTo>
                  <a:pt x="3147" y="2630"/>
                </a:lnTo>
                <a:lnTo>
                  <a:pt x="3147" y="2637"/>
                </a:lnTo>
                <a:lnTo>
                  <a:pt x="3140" y="2644"/>
                </a:lnTo>
                <a:lnTo>
                  <a:pt x="3140" y="2644"/>
                </a:lnTo>
                <a:lnTo>
                  <a:pt x="3133" y="2651"/>
                </a:lnTo>
                <a:lnTo>
                  <a:pt x="3126" y="2658"/>
                </a:lnTo>
                <a:lnTo>
                  <a:pt x="3119" y="2658"/>
                </a:lnTo>
                <a:lnTo>
                  <a:pt x="3112" y="2665"/>
                </a:lnTo>
                <a:lnTo>
                  <a:pt x="3105" y="2665"/>
                </a:lnTo>
                <a:lnTo>
                  <a:pt x="3097" y="2665"/>
                </a:lnTo>
                <a:lnTo>
                  <a:pt x="3090" y="2672"/>
                </a:lnTo>
                <a:lnTo>
                  <a:pt x="3076" y="2672"/>
                </a:lnTo>
                <a:lnTo>
                  <a:pt x="3069" y="2672"/>
                </a:lnTo>
                <a:lnTo>
                  <a:pt x="3062" y="2679"/>
                </a:lnTo>
                <a:lnTo>
                  <a:pt x="3048" y="2679"/>
                </a:lnTo>
                <a:lnTo>
                  <a:pt x="3041" y="2679"/>
                </a:lnTo>
                <a:lnTo>
                  <a:pt x="3027" y="2679"/>
                </a:lnTo>
                <a:lnTo>
                  <a:pt x="3012" y="2679"/>
                </a:lnTo>
                <a:lnTo>
                  <a:pt x="3005" y="2679"/>
                </a:lnTo>
                <a:lnTo>
                  <a:pt x="2991" y="2679"/>
                </a:lnTo>
                <a:lnTo>
                  <a:pt x="2977" y="2679"/>
                </a:lnTo>
                <a:lnTo>
                  <a:pt x="2970" y="2679"/>
                </a:lnTo>
                <a:lnTo>
                  <a:pt x="2956" y="2679"/>
                </a:lnTo>
                <a:lnTo>
                  <a:pt x="2942" y="2679"/>
                </a:lnTo>
                <a:lnTo>
                  <a:pt x="2934" y="2679"/>
                </a:lnTo>
                <a:lnTo>
                  <a:pt x="2920" y="2679"/>
                </a:lnTo>
                <a:lnTo>
                  <a:pt x="2906" y="2679"/>
                </a:lnTo>
                <a:lnTo>
                  <a:pt x="2899" y="2679"/>
                </a:lnTo>
                <a:lnTo>
                  <a:pt x="2885" y="2679"/>
                </a:lnTo>
                <a:lnTo>
                  <a:pt x="2871" y="2679"/>
                </a:lnTo>
                <a:lnTo>
                  <a:pt x="2864" y="2679"/>
                </a:lnTo>
                <a:lnTo>
                  <a:pt x="2849" y="2679"/>
                </a:lnTo>
                <a:lnTo>
                  <a:pt x="2842" y="2679"/>
                </a:lnTo>
                <a:lnTo>
                  <a:pt x="2828" y="2679"/>
                </a:lnTo>
                <a:lnTo>
                  <a:pt x="2821" y="2679"/>
                </a:lnTo>
                <a:lnTo>
                  <a:pt x="2807" y="2679"/>
                </a:lnTo>
                <a:lnTo>
                  <a:pt x="2800" y="2679"/>
                </a:lnTo>
                <a:lnTo>
                  <a:pt x="2793" y="2686"/>
                </a:lnTo>
                <a:lnTo>
                  <a:pt x="2779" y="2686"/>
                </a:lnTo>
                <a:lnTo>
                  <a:pt x="2771" y="2686"/>
                </a:lnTo>
                <a:lnTo>
                  <a:pt x="2764" y="2686"/>
                </a:lnTo>
                <a:lnTo>
                  <a:pt x="2757" y="2686"/>
                </a:lnTo>
                <a:lnTo>
                  <a:pt x="2750" y="2686"/>
                </a:lnTo>
                <a:lnTo>
                  <a:pt x="2743" y="2693"/>
                </a:lnTo>
                <a:lnTo>
                  <a:pt x="2743" y="2693"/>
                </a:lnTo>
                <a:lnTo>
                  <a:pt x="2736" y="2700"/>
                </a:lnTo>
                <a:lnTo>
                  <a:pt x="2729" y="2700"/>
                </a:lnTo>
                <a:lnTo>
                  <a:pt x="2729" y="2700"/>
                </a:lnTo>
                <a:lnTo>
                  <a:pt x="2722" y="2707"/>
                </a:lnTo>
                <a:lnTo>
                  <a:pt x="2722" y="2715"/>
                </a:lnTo>
                <a:lnTo>
                  <a:pt x="2722" y="2715"/>
                </a:lnTo>
                <a:lnTo>
                  <a:pt x="2715" y="2722"/>
                </a:lnTo>
                <a:lnTo>
                  <a:pt x="2715" y="2729"/>
                </a:lnTo>
                <a:lnTo>
                  <a:pt x="2715" y="2729"/>
                </a:lnTo>
                <a:lnTo>
                  <a:pt x="2715" y="2736"/>
                </a:lnTo>
                <a:lnTo>
                  <a:pt x="2715" y="2743"/>
                </a:lnTo>
                <a:lnTo>
                  <a:pt x="2715" y="2750"/>
                </a:lnTo>
                <a:lnTo>
                  <a:pt x="2722" y="2757"/>
                </a:lnTo>
                <a:lnTo>
                  <a:pt x="2722" y="2764"/>
                </a:lnTo>
                <a:lnTo>
                  <a:pt x="2722" y="2771"/>
                </a:lnTo>
                <a:lnTo>
                  <a:pt x="2729" y="2778"/>
                </a:lnTo>
                <a:lnTo>
                  <a:pt x="2729" y="2785"/>
                </a:lnTo>
                <a:lnTo>
                  <a:pt x="2736" y="2800"/>
                </a:lnTo>
                <a:lnTo>
                  <a:pt x="2736" y="2807"/>
                </a:lnTo>
                <a:lnTo>
                  <a:pt x="2743" y="2814"/>
                </a:lnTo>
                <a:lnTo>
                  <a:pt x="2750" y="2821"/>
                </a:lnTo>
                <a:lnTo>
                  <a:pt x="2750" y="2835"/>
                </a:lnTo>
                <a:lnTo>
                  <a:pt x="2757" y="2842"/>
                </a:lnTo>
                <a:lnTo>
                  <a:pt x="2764" y="2856"/>
                </a:lnTo>
                <a:lnTo>
                  <a:pt x="2771" y="2863"/>
                </a:lnTo>
                <a:lnTo>
                  <a:pt x="2771" y="2878"/>
                </a:lnTo>
                <a:lnTo>
                  <a:pt x="2779" y="2885"/>
                </a:lnTo>
                <a:lnTo>
                  <a:pt x="2786" y="2899"/>
                </a:lnTo>
                <a:lnTo>
                  <a:pt x="2793" y="2906"/>
                </a:lnTo>
                <a:lnTo>
                  <a:pt x="2793" y="2920"/>
                </a:lnTo>
                <a:lnTo>
                  <a:pt x="2800" y="2927"/>
                </a:lnTo>
                <a:lnTo>
                  <a:pt x="2807" y="2941"/>
                </a:lnTo>
                <a:lnTo>
                  <a:pt x="2814" y="2948"/>
                </a:lnTo>
                <a:lnTo>
                  <a:pt x="2814" y="2963"/>
                </a:lnTo>
                <a:lnTo>
                  <a:pt x="2821" y="2970"/>
                </a:lnTo>
                <a:lnTo>
                  <a:pt x="2828" y="2984"/>
                </a:lnTo>
                <a:lnTo>
                  <a:pt x="2828" y="2991"/>
                </a:lnTo>
                <a:lnTo>
                  <a:pt x="2835" y="3005"/>
                </a:lnTo>
                <a:lnTo>
                  <a:pt x="2842" y="3012"/>
                </a:lnTo>
                <a:lnTo>
                  <a:pt x="2842" y="3019"/>
                </a:lnTo>
                <a:lnTo>
                  <a:pt x="2842" y="3033"/>
                </a:lnTo>
                <a:lnTo>
                  <a:pt x="2849" y="3041"/>
                </a:lnTo>
                <a:lnTo>
                  <a:pt x="2849" y="3055"/>
                </a:lnTo>
                <a:lnTo>
                  <a:pt x="2849" y="3062"/>
                </a:lnTo>
                <a:lnTo>
                  <a:pt x="2857" y="3069"/>
                </a:lnTo>
                <a:lnTo>
                  <a:pt x="2857" y="3076"/>
                </a:lnTo>
                <a:lnTo>
                  <a:pt x="2857" y="3083"/>
                </a:lnTo>
                <a:lnTo>
                  <a:pt x="2857" y="3090"/>
                </a:lnTo>
                <a:lnTo>
                  <a:pt x="2857" y="3097"/>
                </a:lnTo>
                <a:lnTo>
                  <a:pt x="2857" y="3104"/>
                </a:lnTo>
                <a:lnTo>
                  <a:pt x="2849" y="3111"/>
                </a:lnTo>
                <a:lnTo>
                  <a:pt x="2849" y="3119"/>
                </a:lnTo>
                <a:lnTo>
                  <a:pt x="2849" y="3126"/>
                </a:lnTo>
                <a:lnTo>
                  <a:pt x="2842" y="3133"/>
                </a:lnTo>
                <a:lnTo>
                  <a:pt x="2842" y="3133"/>
                </a:lnTo>
                <a:lnTo>
                  <a:pt x="2835" y="3140"/>
                </a:lnTo>
                <a:lnTo>
                  <a:pt x="2828" y="3140"/>
                </a:lnTo>
                <a:lnTo>
                  <a:pt x="2828" y="3147"/>
                </a:lnTo>
                <a:lnTo>
                  <a:pt x="2821" y="3147"/>
                </a:lnTo>
                <a:lnTo>
                  <a:pt x="2814" y="3154"/>
                </a:lnTo>
                <a:lnTo>
                  <a:pt x="2807" y="3154"/>
                </a:lnTo>
                <a:lnTo>
                  <a:pt x="2800" y="3154"/>
                </a:lnTo>
                <a:lnTo>
                  <a:pt x="2793" y="3154"/>
                </a:lnTo>
                <a:lnTo>
                  <a:pt x="2786" y="3154"/>
                </a:lnTo>
                <a:lnTo>
                  <a:pt x="2771" y="3154"/>
                </a:lnTo>
                <a:lnTo>
                  <a:pt x="2764" y="3154"/>
                </a:lnTo>
                <a:lnTo>
                  <a:pt x="2757" y="3154"/>
                </a:lnTo>
                <a:lnTo>
                  <a:pt x="2743" y="3154"/>
                </a:lnTo>
                <a:lnTo>
                  <a:pt x="2736" y="3154"/>
                </a:lnTo>
                <a:lnTo>
                  <a:pt x="2729" y="3147"/>
                </a:lnTo>
                <a:lnTo>
                  <a:pt x="2715" y="3147"/>
                </a:lnTo>
                <a:lnTo>
                  <a:pt x="2708" y="3147"/>
                </a:lnTo>
                <a:lnTo>
                  <a:pt x="2694" y="3147"/>
                </a:lnTo>
                <a:lnTo>
                  <a:pt x="2679" y="3140"/>
                </a:lnTo>
                <a:lnTo>
                  <a:pt x="2672" y="3140"/>
                </a:lnTo>
                <a:lnTo>
                  <a:pt x="2658" y="3133"/>
                </a:lnTo>
                <a:lnTo>
                  <a:pt x="2651" y="3133"/>
                </a:lnTo>
                <a:lnTo>
                  <a:pt x="2637" y="3126"/>
                </a:lnTo>
                <a:lnTo>
                  <a:pt x="2623" y="3126"/>
                </a:lnTo>
                <a:lnTo>
                  <a:pt x="2616" y="3119"/>
                </a:lnTo>
                <a:lnTo>
                  <a:pt x="2601" y="3119"/>
                </a:lnTo>
                <a:lnTo>
                  <a:pt x="2587" y="3111"/>
                </a:lnTo>
                <a:lnTo>
                  <a:pt x="2580" y="3104"/>
                </a:lnTo>
                <a:lnTo>
                  <a:pt x="2566" y="3104"/>
                </a:lnTo>
                <a:lnTo>
                  <a:pt x="2559" y="3097"/>
                </a:lnTo>
                <a:lnTo>
                  <a:pt x="2545" y="3097"/>
                </a:lnTo>
                <a:lnTo>
                  <a:pt x="2538" y="3090"/>
                </a:lnTo>
                <a:lnTo>
                  <a:pt x="2523" y="3090"/>
                </a:lnTo>
                <a:lnTo>
                  <a:pt x="2516" y="3083"/>
                </a:lnTo>
                <a:lnTo>
                  <a:pt x="2509" y="3083"/>
                </a:lnTo>
                <a:lnTo>
                  <a:pt x="2495" y="3083"/>
                </a:lnTo>
                <a:lnTo>
                  <a:pt x="2488" y="3076"/>
                </a:lnTo>
                <a:lnTo>
                  <a:pt x="2481" y="3076"/>
                </a:lnTo>
                <a:lnTo>
                  <a:pt x="2467" y="3076"/>
                </a:lnTo>
                <a:lnTo>
                  <a:pt x="2460" y="3076"/>
                </a:lnTo>
                <a:lnTo>
                  <a:pt x="2453" y="3069"/>
                </a:lnTo>
                <a:lnTo>
                  <a:pt x="2445" y="3069"/>
                </a:lnTo>
                <a:lnTo>
                  <a:pt x="2438" y="3069"/>
                </a:lnTo>
                <a:lnTo>
                  <a:pt x="2431" y="3069"/>
                </a:lnTo>
                <a:lnTo>
                  <a:pt x="2424" y="3069"/>
                </a:lnTo>
                <a:lnTo>
                  <a:pt x="2424" y="3076"/>
                </a:lnTo>
                <a:lnTo>
                  <a:pt x="2417" y="3076"/>
                </a:lnTo>
                <a:lnTo>
                  <a:pt x="2410" y="3076"/>
                </a:lnTo>
                <a:lnTo>
                  <a:pt x="2410" y="3076"/>
                </a:lnTo>
                <a:lnTo>
                  <a:pt x="2403" y="3083"/>
                </a:lnTo>
                <a:lnTo>
                  <a:pt x="2403" y="3083"/>
                </a:lnTo>
                <a:lnTo>
                  <a:pt x="2396" y="3090"/>
                </a:lnTo>
                <a:lnTo>
                  <a:pt x="2396" y="3097"/>
                </a:lnTo>
                <a:lnTo>
                  <a:pt x="2396" y="3097"/>
                </a:lnTo>
                <a:lnTo>
                  <a:pt x="2389" y="3104"/>
                </a:lnTo>
                <a:lnTo>
                  <a:pt x="2389" y="3111"/>
                </a:lnTo>
                <a:lnTo>
                  <a:pt x="2389" y="3119"/>
                </a:lnTo>
                <a:lnTo>
                  <a:pt x="2389" y="3126"/>
                </a:lnTo>
                <a:lnTo>
                  <a:pt x="2389" y="3133"/>
                </a:lnTo>
                <a:lnTo>
                  <a:pt x="2389" y="3140"/>
                </a:lnTo>
                <a:lnTo>
                  <a:pt x="2389" y="3147"/>
                </a:lnTo>
                <a:lnTo>
                  <a:pt x="2389" y="3161"/>
                </a:lnTo>
                <a:lnTo>
                  <a:pt x="2389" y="3168"/>
                </a:lnTo>
                <a:lnTo>
                  <a:pt x="2389" y="3175"/>
                </a:lnTo>
                <a:lnTo>
                  <a:pt x="2389" y="3189"/>
                </a:lnTo>
                <a:lnTo>
                  <a:pt x="2396" y="3197"/>
                </a:lnTo>
                <a:lnTo>
                  <a:pt x="2396" y="3211"/>
                </a:lnTo>
                <a:lnTo>
                  <a:pt x="2396" y="3218"/>
                </a:lnTo>
                <a:lnTo>
                  <a:pt x="2396" y="3232"/>
                </a:lnTo>
                <a:lnTo>
                  <a:pt x="2403" y="3239"/>
                </a:lnTo>
                <a:lnTo>
                  <a:pt x="2403" y="3253"/>
                </a:lnTo>
                <a:lnTo>
                  <a:pt x="2403" y="3267"/>
                </a:lnTo>
                <a:lnTo>
                  <a:pt x="2410" y="3274"/>
                </a:lnTo>
                <a:lnTo>
                  <a:pt x="2410" y="3289"/>
                </a:lnTo>
                <a:lnTo>
                  <a:pt x="2410" y="3303"/>
                </a:lnTo>
                <a:lnTo>
                  <a:pt x="2410" y="3310"/>
                </a:lnTo>
                <a:lnTo>
                  <a:pt x="2417" y="3324"/>
                </a:lnTo>
                <a:lnTo>
                  <a:pt x="2417" y="3338"/>
                </a:lnTo>
                <a:lnTo>
                  <a:pt x="2417" y="3345"/>
                </a:lnTo>
                <a:lnTo>
                  <a:pt x="2417" y="3360"/>
                </a:lnTo>
                <a:lnTo>
                  <a:pt x="2424" y="3374"/>
                </a:lnTo>
                <a:lnTo>
                  <a:pt x="2424" y="3381"/>
                </a:lnTo>
                <a:lnTo>
                  <a:pt x="2424" y="3395"/>
                </a:lnTo>
                <a:lnTo>
                  <a:pt x="2424" y="3402"/>
                </a:lnTo>
                <a:lnTo>
                  <a:pt x="2424" y="3416"/>
                </a:lnTo>
                <a:lnTo>
                  <a:pt x="2424" y="3423"/>
                </a:lnTo>
                <a:lnTo>
                  <a:pt x="2424" y="3437"/>
                </a:lnTo>
                <a:lnTo>
                  <a:pt x="2424" y="3445"/>
                </a:lnTo>
                <a:lnTo>
                  <a:pt x="2424" y="3452"/>
                </a:lnTo>
                <a:lnTo>
                  <a:pt x="2417" y="3466"/>
                </a:lnTo>
                <a:lnTo>
                  <a:pt x="2417" y="3473"/>
                </a:lnTo>
                <a:lnTo>
                  <a:pt x="2417" y="3480"/>
                </a:lnTo>
                <a:lnTo>
                  <a:pt x="2417" y="3487"/>
                </a:lnTo>
                <a:lnTo>
                  <a:pt x="2410" y="3494"/>
                </a:lnTo>
                <a:lnTo>
                  <a:pt x="2410" y="3501"/>
                </a:lnTo>
                <a:lnTo>
                  <a:pt x="2403" y="3501"/>
                </a:lnTo>
                <a:lnTo>
                  <a:pt x="2403" y="3508"/>
                </a:lnTo>
                <a:lnTo>
                  <a:pt x="2396" y="3515"/>
                </a:lnTo>
                <a:lnTo>
                  <a:pt x="2389" y="3515"/>
                </a:lnTo>
                <a:lnTo>
                  <a:pt x="2389" y="3523"/>
                </a:lnTo>
                <a:lnTo>
                  <a:pt x="2382" y="3523"/>
                </a:lnTo>
                <a:lnTo>
                  <a:pt x="2375" y="3523"/>
                </a:lnTo>
                <a:lnTo>
                  <a:pt x="2367" y="3530"/>
                </a:lnTo>
                <a:lnTo>
                  <a:pt x="2360" y="3530"/>
                </a:lnTo>
                <a:lnTo>
                  <a:pt x="2353" y="3530"/>
                </a:lnTo>
                <a:lnTo>
                  <a:pt x="2346" y="3530"/>
                </a:lnTo>
                <a:lnTo>
                  <a:pt x="2339" y="3530"/>
                </a:lnTo>
                <a:lnTo>
                  <a:pt x="2332" y="3523"/>
                </a:lnTo>
                <a:lnTo>
                  <a:pt x="2325" y="3523"/>
                </a:lnTo>
                <a:lnTo>
                  <a:pt x="2318" y="3523"/>
                </a:lnTo>
                <a:lnTo>
                  <a:pt x="2311" y="3515"/>
                </a:lnTo>
                <a:lnTo>
                  <a:pt x="2304" y="3515"/>
                </a:lnTo>
                <a:lnTo>
                  <a:pt x="2290" y="3508"/>
                </a:lnTo>
                <a:lnTo>
                  <a:pt x="2282" y="3508"/>
                </a:lnTo>
                <a:lnTo>
                  <a:pt x="2275" y="3501"/>
                </a:lnTo>
                <a:lnTo>
                  <a:pt x="2261" y="3494"/>
                </a:lnTo>
                <a:lnTo>
                  <a:pt x="2254" y="3487"/>
                </a:lnTo>
                <a:lnTo>
                  <a:pt x="2247" y="3487"/>
                </a:lnTo>
                <a:lnTo>
                  <a:pt x="2233" y="3480"/>
                </a:lnTo>
                <a:lnTo>
                  <a:pt x="2226" y="3473"/>
                </a:lnTo>
                <a:lnTo>
                  <a:pt x="2219" y="3466"/>
                </a:lnTo>
                <a:lnTo>
                  <a:pt x="2204" y="3459"/>
                </a:lnTo>
                <a:lnTo>
                  <a:pt x="2197" y="3452"/>
                </a:lnTo>
                <a:lnTo>
                  <a:pt x="2183" y="3445"/>
                </a:lnTo>
                <a:lnTo>
                  <a:pt x="2176" y="3437"/>
                </a:lnTo>
                <a:lnTo>
                  <a:pt x="2169" y="3430"/>
                </a:lnTo>
                <a:lnTo>
                  <a:pt x="2155" y="3423"/>
                </a:lnTo>
                <a:lnTo>
                  <a:pt x="2148" y="3416"/>
                </a:lnTo>
                <a:lnTo>
                  <a:pt x="2141" y="3409"/>
                </a:lnTo>
                <a:lnTo>
                  <a:pt x="2127" y="3402"/>
                </a:lnTo>
                <a:lnTo>
                  <a:pt x="2119" y="3395"/>
                </a:lnTo>
                <a:lnTo>
                  <a:pt x="2112" y="3388"/>
                </a:lnTo>
                <a:lnTo>
                  <a:pt x="2098" y="3381"/>
                </a:lnTo>
                <a:lnTo>
                  <a:pt x="2091" y="3374"/>
                </a:lnTo>
                <a:lnTo>
                  <a:pt x="2084" y="3367"/>
                </a:lnTo>
                <a:lnTo>
                  <a:pt x="2077" y="3367"/>
                </a:lnTo>
                <a:lnTo>
                  <a:pt x="2070" y="3360"/>
                </a:lnTo>
                <a:lnTo>
                  <a:pt x="2063" y="3352"/>
                </a:lnTo>
                <a:lnTo>
                  <a:pt x="2056" y="3352"/>
                </a:lnTo>
                <a:lnTo>
                  <a:pt x="2049" y="3345"/>
                </a:lnTo>
                <a:lnTo>
                  <a:pt x="2041" y="3345"/>
                </a:lnTo>
                <a:lnTo>
                  <a:pt x="2034" y="3338"/>
                </a:lnTo>
                <a:lnTo>
                  <a:pt x="2027" y="3338"/>
                </a:lnTo>
                <a:lnTo>
                  <a:pt x="2020" y="3338"/>
                </a:lnTo>
                <a:lnTo>
                  <a:pt x="2013" y="3331"/>
                </a:lnTo>
                <a:lnTo>
                  <a:pt x="2006" y="3331"/>
                </a:lnTo>
                <a:lnTo>
                  <a:pt x="2006" y="3331"/>
                </a:lnTo>
                <a:lnTo>
                  <a:pt x="1999" y="3331"/>
                </a:lnTo>
                <a:lnTo>
                  <a:pt x="1992" y="3338"/>
                </a:lnTo>
                <a:lnTo>
                  <a:pt x="1985" y="3338"/>
                </a:lnTo>
                <a:lnTo>
                  <a:pt x="1985" y="3338"/>
                </a:lnTo>
                <a:lnTo>
                  <a:pt x="1978" y="3345"/>
                </a:lnTo>
                <a:lnTo>
                  <a:pt x="1978" y="3345"/>
                </a:lnTo>
                <a:lnTo>
                  <a:pt x="1971" y="3352"/>
                </a:lnTo>
                <a:lnTo>
                  <a:pt x="1971" y="3352"/>
                </a:lnTo>
                <a:lnTo>
                  <a:pt x="1964" y="3360"/>
                </a:lnTo>
                <a:lnTo>
                  <a:pt x="1964" y="3367"/>
                </a:lnTo>
                <a:lnTo>
                  <a:pt x="1956" y="3374"/>
                </a:lnTo>
                <a:lnTo>
                  <a:pt x="1956" y="3381"/>
                </a:lnTo>
                <a:lnTo>
                  <a:pt x="1956" y="3388"/>
                </a:lnTo>
                <a:lnTo>
                  <a:pt x="1949" y="3395"/>
                </a:lnTo>
                <a:lnTo>
                  <a:pt x="1949" y="3402"/>
                </a:lnTo>
                <a:lnTo>
                  <a:pt x="1949" y="3416"/>
                </a:lnTo>
                <a:lnTo>
                  <a:pt x="1949" y="3423"/>
                </a:lnTo>
                <a:lnTo>
                  <a:pt x="1942" y="3430"/>
                </a:lnTo>
                <a:lnTo>
                  <a:pt x="1942" y="3445"/>
                </a:lnTo>
                <a:lnTo>
                  <a:pt x="1942" y="3452"/>
                </a:lnTo>
                <a:lnTo>
                  <a:pt x="1942" y="3466"/>
                </a:lnTo>
                <a:lnTo>
                  <a:pt x="1935" y="3473"/>
                </a:lnTo>
                <a:lnTo>
                  <a:pt x="1935" y="3487"/>
                </a:lnTo>
                <a:lnTo>
                  <a:pt x="1935" y="3501"/>
                </a:lnTo>
                <a:lnTo>
                  <a:pt x="1935" y="3508"/>
                </a:lnTo>
                <a:lnTo>
                  <a:pt x="1928" y="3523"/>
                </a:lnTo>
                <a:lnTo>
                  <a:pt x="1928" y="3537"/>
                </a:lnTo>
                <a:lnTo>
                  <a:pt x="1928" y="3544"/>
                </a:lnTo>
                <a:lnTo>
                  <a:pt x="1928" y="3558"/>
                </a:lnTo>
                <a:lnTo>
                  <a:pt x="1921" y="3572"/>
                </a:lnTo>
                <a:lnTo>
                  <a:pt x="1921" y="3579"/>
                </a:lnTo>
                <a:lnTo>
                  <a:pt x="1921" y="3593"/>
                </a:lnTo>
                <a:lnTo>
                  <a:pt x="1914" y="3608"/>
                </a:lnTo>
                <a:lnTo>
                  <a:pt x="1914" y="3615"/>
                </a:lnTo>
                <a:lnTo>
                  <a:pt x="1914" y="3629"/>
                </a:lnTo>
                <a:lnTo>
                  <a:pt x="1907" y="3636"/>
                </a:lnTo>
                <a:lnTo>
                  <a:pt x="1907" y="3650"/>
                </a:lnTo>
                <a:lnTo>
                  <a:pt x="1900" y="3657"/>
                </a:lnTo>
                <a:lnTo>
                  <a:pt x="1900" y="3671"/>
                </a:lnTo>
                <a:lnTo>
                  <a:pt x="1900" y="3678"/>
                </a:lnTo>
                <a:lnTo>
                  <a:pt x="1893" y="3686"/>
                </a:lnTo>
                <a:lnTo>
                  <a:pt x="1893" y="3693"/>
                </a:lnTo>
                <a:lnTo>
                  <a:pt x="1886" y="3707"/>
                </a:lnTo>
                <a:lnTo>
                  <a:pt x="1878" y="3714"/>
                </a:lnTo>
                <a:lnTo>
                  <a:pt x="1878" y="3721"/>
                </a:lnTo>
                <a:lnTo>
                  <a:pt x="1871" y="3721"/>
                </a:lnTo>
                <a:lnTo>
                  <a:pt x="1871" y="3728"/>
                </a:lnTo>
                <a:lnTo>
                  <a:pt x="1864" y="3735"/>
                </a:lnTo>
                <a:lnTo>
                  <a:pt x="1857" y="3735"/>
                </a:lnTo>
                <a:lnTo>
                  <a:pt x="1850" y="3742"/>
                </a:lnTo>
                <a:lnTo>
                  <a:pt x="1850" y="3742"/>
                </a:lnTo>
                <a:lnTo>
                  <a:pt x="1843" y="3749"/>
                </a:lnTo>
                <a:lnTo>
                  <a:pt x="1836" y="3749"/>
                </a:lnTo>
                <a:lnTo>
                  <a:pt x="1829" y="3749"/>
                </a:lnTo>
                <a:lnTo>
                  <a:pt x="1822" y="3749"/>
                </a:lnTo>
                <a:lnTo>
                  <a:pt x="1815" y="3749"/>
                </a:lnTo>
                <a:lnTo>
                  <a:pt x="1808" y="3749"/>
                </a:lnTo>
                <a:lnTo>
                  <a:pt x="1808" y="3749"/>
                </a:lnTo>
                <a:lnTo>
                  <a:pt x="1801" y="3742"/>
                </a:lnTo>
                <a:lnTo>
                  <a:pt x="1793" y="3742"/>
                </a:lnTo>
                <a:lnTo>
                  <a:pt x="1786" y="3735"/>
                </a:lnTo>
                <a:lnTo>
                  <a:pt x="1779" y="3735"/>
                </a:lnTo>
                <a:lnTo>
                  <a:pt x="1772" y="3728"/>
                </a:lnTo>
                <a:lnTo>
                  <a:pt x="1765" y="3721"/>
                </a:lnTo>
                <a:lnTo>
                  <a:pt x="1758" y="3714"/>
                </a:lnTo>
                <a:lnTo>
                  <a:pt x="1751" y="3707"/>
                </a:lnTo>
                <a:lnTo>
                  <a:pt x="1744" y="3700"/>
                </a:lnTo>
                <a:lnTo>
                  <a:pt x="1737" y="3693"/>
                </a:lnTo>
                <a:lnTo>
                  <a:pt x="1730" y="3686"/>
                </a:lnTo>
                <a:lnTo>
                  <a:pt x="1723" y="3678"/>
                </a:lnTo>
                <a:lnTo>
                  <a:pt x="1715" y="3671"/>
                </a:lnTo>
                <a:lnTo>
                  <a:pt x="1701" y="3657"/>
                </a:lnTo>
                <a:lnTo>
                  <a:pt x="1701" y="3650"/>
                </a:lnTo>
                <a:lnTo>
                  <a:pt x="1687" y="3643"/>
                </a:lnTo>
                <a:lnTo>
                  <a:pt x="1680" y="3636"/>
                </a:lnTo>
                <a:lnTo>
                  <a:pt x="1673" y="3622"/>
                </a:lnTo>
                <a:lnTo>
                  <a:pt x="1666" y="3615"/>
                </a:lnTo>
                <a:lnTo>
                  <a:pt x="1659" y="3600"/>
                </a:lnTo>
                <a:lnTo>
                  <a:pt x="1652" y="3593"/>
                </a:lnTo>
                <a:lnTo>
                  <a:pt x="1645" y="3586"/>
                </a:lnTo>
                <a:lnTo>
                  <a:pt x="1638" y="3572"/>
                </a:lnTo>
                <a:lnTo>
                  <a:pt x="1638" y="3565"/>
                </a:lnTo>
                <a:lnTo>
                  <a:pt x="1630" y="3551"/>
                </a:lnTo>
                <a:lnTo>
                  <a:pt x="1623" y="3544"/>
                </a:lnTo>
                <a:lnTo>
                  <a:pt x="1616" y="3537"/>
                </a:lnTo>
                <a:lnTo>
                  <a:pt x="1609" y="3530"/>
                </a:lnTo>
                <a:lnTo>
                  <a:pt x="1602" y="3515"/>
                </a:lnTo>
                <a:lnTo>
                  <a:pt x="1595" y="3508"/>
                </a:lnTo>
                <a:lnTo>
                  <a:pt x="1588" y="3501"/>
                </a:lnTo>
                <a:lnTo>
                  <a:pt x="1581" y="3494"/>
                </a:lnTo>
                <a:lnTo>
                  <a:pt x="1574" y="3487"/>
                </a:lnTo>
                <a:lnTo>
                  <a:pt x="1574" y="3480"/>
                </a:lnTo>
                <a:lnTo>
                  <a:pt x="1567" y="3473"/>
                </a:lnTo>
                <a:lnTo>
                  <a:pt x="1560" y="3473"/>
                </a:lnTo>
                <a:lnTo>
                  <a:pt x="1552" y="3466"/>
                </a:lnTo>
                <a:lnTo>
                  <a:pt x="1552" y="3459"/>
                </a:lnTo>
                <a:lnTo>
                  <a:pt x="1545" y="3459"/>
                </a:lnTo>
                <a:lnTo>
                  <a:pt x="1538" y="3452"/>
                </a:lnTo>
                <a:lnTo>
                  <a:pt x="1531" y="3452"/>
                </a:lnTo>
                <a:lnTo>
                  <a:pt x="1531" y="3452"/>
                </a:lnTo>
                <a:lnTo>
                  <a:pt x="1524" y="3452"/>
                </a:lnTo>
                <a:lnTo>
                  <a:pt x="1517" y="3452"/>
                </a:lnTo>
                <a:lnTo>
                  <a:pt x="1517" y="3452"/>
                </a:lnTo>
                <a:lnTo>
                  <a:pt x="1510" y="3452"/>
                </a:lnTo>
                <a:lnTo>
                  <a:pt x="1503" y="3452"/>
                </a:lnTo>
                <a:lnTo>
                  <a:pt x="1496" y="3452"/>
                </a:lnTo>
                <a:lnTo>
                  <a:pt x="1496" y="3459"/>
                </a:lnTo>
                <a:lnTo>
                  <a:pt x="1489" y="3459"/>
                </a:lnTo>
                <a:lnTo>
                  <a:pt x="1489" y="3466"/>
                </a:lnTo>
                <a:lnTo>
                  <a:pt x="1482" y="3473"/>
                </a:lnTo>
                <a:lnTo>
                  <a:pt x="1475" y="3473"/>
                </a:lnTo>
                <a:lnTo>
                  <a:pt x="1467" y="3480"/>
                </a:lnTo>
                <a:lnTo>
                  <a:pt x="1467" y="3487"/>
                </a:lnTo>
                <a:lnTo>
                  <a:pt x="1460" y="3494"/>
                </a:lnTo>
                <a:lnTo>
                  <a:pt x="1460" y="3501"/>
                </a:lnTo>
                <a:lnTo>
                  <a:pt x="1453" y="3508"/>
                </a:lnTo>
                <a:lnTo>
                  <a:pt x="1446" y="3523"/>
                </a:lnTo>
                <a:lnTo>
                  <a:pt x="1446" y="3530"/>
                </a:lnTo>
                <a:lnTo>
                  <a:pt x="1439" y="3537"/>
                </a:lnTo>
                <a:lnTo>
                  <a:pt x="1432" y="3544"/>
                </a:lnTo>
                <a:lnTo>
                  <a:pt x="1425" y="3558"/>
                </a:lnTo>
                <a:lnTo>
                  <a:pt x="1425" y="3565"/>
                </a:lnTo>
                <a:lnTo>
                  <a:pt x="1418" y="3579"/>
                </a:lnTo>
                <a:lnTo>
                  <a:pt x="1411" y="3586"/>
                </a:lnTo>
                <a:lnTo>
                  <a:pt x="1411" y="3600"/>
                </a:lnTo>
                <a:lnTo>
                  <a:pt x="1404" y="3608"/>
                </a:lnTo>
                <a:lnTo>
                  <a:pt x="1397" y="3622"/>
                </a:lnTo>
                <a:lnTo>
                  <a:pt x="1389" y="3629"/>
                </a:lnTo>
                <a:lnTo>
                  <a:pt x="1382" y="3643"/>
                </a:lnTo>
                <a:lnTo>
                  <a:pt x="1382" y="3650"/>
                </a:lnTo>
                <a:lnTo>
                  <a:pt x="1375" y="3664"/>
                </a:lnTo>
                <a:lnTo>
                  <a:pt x="1368" y="3671"/>
                </a:lnTo>
                <a:lnTo>
                  <a:pt x="1361" y="3686"/>
                </a:lnTo>
                <a:lnTo>
                  <a:pt x="1354" y="3693"/>
                </a:lnTo>
                <a:lnTo>
                  <a:pt x="1354" y="3707"/>
                </a:lnTo>
                <a:lnTo>
                  <a:pt x="1347" y="3714"/>
                </a:lnTo>
                <a:lnTo>
                  <a:pt x="1340" y="3721"/>
                </a:lnTo>
                <a:lnTo>
                  <a:pt x="1333" y="3728"/>
                </a:lnTo>
                <a:lnTo>
                  <a:pt x="1326" y="3742"/>
                </a:lnTo>
                <a:lnTo>
                  <a:pt x="1319" y="3749"/>
                </a:lnTo>
                <a:lnTo>
                  <a:pt x="1319" y="3756"/>
                </a:lnTo>
                <a:lnTo>
                  <a:pt x="1311" y="3763"/>
                </a:lnTo>
                <a:lnTo>
                  <a:pt x="1304" y="3771"/>
                </a:lnTo>
                <a:lnTo>
                  <a:pt x="1297" y="3771"/>
                </a:lnTo>
                <a:lnTo>
                  <a:pt x="1290" y="3778"/>
                </a:lnTo>
                <a:lnTo>
                  <a:pt x="1283" y="3785"/>
                </a:lnTo>
                <a:lnTo>
                  <a:pt x="1276" y="3785"/>
                </a:lnTo>
                <a:lnTo>
                  <a:pt x="1269" y="3792"/>
                </a:lnTo>
                <a:lnTo>
                  <a:pt x="1269" y="3792"/>
                </a:lnTo>
                <a:lnTo>
                  <a:pt x="1262" y="3792"/>
                </a:lnTo>
                <a:lnTo>
                  <a:pt x="1255" y="3792"/>
                </a:lnTo>
                <a:lnTo>
                  <a:pt x="1248" y="3792"/>
                </a:lnTo>
                <a:lnTo>
                  <a:pt x="1241" y="3792"/>
                </a:lnTo>
                <a:lnTo>
                  <a:pt x="1234" y="3792"/>
                </a:lnTo>
                <a:lnTo>
                  <a:pt x="1226" y="3792"/>
                </a:lnTo>
                <a:lnTo>
                  <a:pt x="1226" y="3792"/>
                </a:lnTo>
                <a:lnTo>
                  <a:pt x="1219" y="3785"/>
                </a:lnTo>
                <a:lnTo>
                  <a:pt x="1212" y="3785"/>
                </a:lnTo>
                <a:lnTo>
                  <a:pt x="1205" y="3778"/>
                </a:lnTo>
                <a:lnTo>
                  <a:pt x="1205" y="3771"/>
                </a:lnTo>
                <a:lnTo>
                  <a:pt x="1198" y="3771"/>
                </a:lnTo>
                <a:lnTo>
                  <a:pt x="1191" y="3763"/>
                </a:lnTo>
                <a:lnTo>
                  <a:pt x="1184" y="3756"/>
                </a:lnTo>
                <a:lnTo>
                  <a:pt x="1184" y="3749"/>
                </a:lnTo>
                <a:lnTo>
                  <a:pt x="1177" y="3735"/>
                </a:lnTo>
                <a:lnTo>
                  <a:pt x="1170" y="3728"/>
                </a:lnTo>
                <a:lnTo>
                  <a:pt x="1163" y="3721"/>
                </a:lnTo>
                <a:lnTo>
                  <a:pt x="1163" y="3714"/>
                </a:lnTo>
                <a:lnTo>
                  <a:pt x="1156" y="3700"/>
                </a:lnTo>
                <a:lnTo>
                  <a:pt x="1156" y="3693"/>
                </a:lnTo>
                <a:lnTo>
                  <a:pt x="1148" y="3678"/>
                </a:lnTo>
                <a:lnTo>
                  <a:pt x="1141" y="3671"/>
                </a:lnTo>
                <a:lnTo>
                  <a:pt x="1141" y="3657"/>
                </a:lnTo>
                <a:lnTo>
                  <a:pt x="1134" y="3650"/>
                </a:lnTo>
                <a:lnTo>
                  <a:pt x="1134" y="3636"/>
                </a:lnTo>
                <a:lnTo>
                  <a:pt x="1127" y="3629"/>
                </a:lnTo>
                <a:lnTo>
                  <a:pt x="1127" y="3615"/>
                </a:lnTo>
                <a:lnTo>
                  <a:pt x="1120" y="3600"/>
                </a:lnTo>
                <a:lnTo>
                  <a:pt x="1120" y="3593"/>
                </a:lnTo>
                <a:lnTo>
                  <a:pt x="1113" y="3579"/>
                </a:lnTo>
                <a:lnTo>
                  <a:pt x="1113" y="3565"/>
                </a:lnTo>
                <a:lnTo>
                  <a:pt x="1106" y="3558"/>
                </a:lnTo>
                <a:lnTo>
                  <a:pt x="1106" y="3544"/>
                </a:lnTo>
                <a:lnTo>
                  <a:pt x="1099" y="3537"/>
                </a:lnTo>
                <a:lnTo>
                  <a:pt x="1099" y="3523"/>
                </a:lnTo>
                <a:lnTo>
                  <a:pt x="1092" y="3515"/>
                </a:lnTo>
                <a:lnTo>
                  <a:pt x="1092" y="3501"/>
                </a:lnTo>
                <a:lnTo>
                  <a:pt x="1085" y="3494"/>
                </a:lnTo>
                <a:lnTo>
                  <a:pt x="1085" y="3487"/>
                </a:lnTo>
                <a:lnTo>
                  <a:pt x="1078" y="3473"/>
                </a:lnTo>
                <a:lnTo>
                  <a:pt x="1078" y="3466"/>
                </a:lnTo>
                <a:lnTo>
                  <a:pt x="1071" y="3459"/>
                </a:lnTo>
                <a:lnTo>
                  <a:pt x="1071" y="3452"/>
                </a:lnTo>
                <a:lnTo>
                  <a:pt x="1063" y="3445"/>
                </a:lnTo>
                <a:lnTo>
                  <a:pt x="1063" y="3437"/>
                </a:lnTo>
                <a:lnTo>
                  <a:pt x="1056" y="3430"/>
                </a:lnTo>
                <a:lnTo>
                  <a:pt x="1056" y="3430"/>
                </a:lnTo>
                <a:lnTo>
                  <a:pt x="1049" y="3423"/>
                </a:lnTo>
                <a:lnTo>
                  <a:pt x="1042" y="3423"/>
                </a:lnTo>
                <a:lnTo>
                  <a:pt x="1042" y="3416"/>
                </a:lnTo>
                <a:lnTo>
                  <a:pt x="1035" y="3416"/>
                </a:lnTo>
                <a:lnTo>
                  <a:pt x="1035" y="3409"/>
                </a:lnTo>
                <a:lnTo>
                  <a:pt x="1028" y="3409"/>
                </a:lnTo>
                <a:lnTo>
                  <a:pt x="1021" y="3409"/>
                </a:lnTo>
                <a:lnTo>
                  <a:pt x="1021" y="3409"/>
                </a:lnTo>
                <a:lnTo>
                  <a:pt x="1014" y="3409"/>
                </a:lnTo>
                <a:lnTo>
                  <a:pt x="1007" y="3409"/>
                </a:lnTo>
                <a:lnTo>
                  <a:pt x="1000" y="3416"/>
                </a:lnTo>
                <a:lnTo>
                  <a:pt x="993" y="3416"/>
                </a:lnTo>
                <a:lnTo>
                  <a:pt x="993" y="3423"/>
                </a:lnTo>
                <a:lnTo>
                  <a:pt x="985" y="3423"/>
                </a:lnTo>
                <a:lnTo>
                  <a:pt x="978" y="3430"/>
                </a:lnTo>
                <a:lnTo>
                  <a:pt x="971" y="3430"/>
                </a:lnTo>
                <a:lnTo>
                  <a:pt x="964" y="3437"/>
                </a:lnTo>
                <a:lnTo>
                  <a:pt x="957" y="3445"/>
                </a:lnTo>
                <a:lnTo>
                  <a:pt x="950" y="3452"/>
                </a:lnTo>
                <a:lnTo>
                  <a:pt x="943" y="3459"/>
                </a:lnTo>
                <a:lnTo>
                  <a:pt x="936" y="3466"/>
                </a:lnTo>
                <a:lnTo>
                  <a:pt x="929" y="3473"/>
                </a:lnTo>
                <a:lnTo>
                  <a:pt x="922" y="3480"/>
                </a:lnTo>
                <a:lnTo>
                  <a:pt x="915" y="3487"/>
                </a:lnTo>
                <a:lnTo>
                  <a:pt x="908" y="3494"/>
                </a:lnTo>
                <a:lnTo>
                  <a:pt x="900" y="3501"/>
                </a:lnTo>
                <a:lnTo>
                  <a:pt x="886" y="3508"/>
                </a:lnTo>
                <a:lnTo>
                  <a:pt x="879" y="3523"/>
                </a:lnTo>
                <a:lnTo>
                  <a:pt x="872" y="3530"/>
                </a:lnTo>
                <a:lnTo>
                  <a:pt x="865" y="3537"/>
                </a:lnTo>
                <a:lnTo>
                  <a:pt x="858" y="3544"/>
                </a:lnTo>
                <a:lnTo>
                  <a:pt x="844" y="3551"/>
                </a:lnTo>
                <a:lnTo>
                  <a:pt x="837" y="3565"/>
                </a:lnTo>
                <a:lnTo>
                  <a:pt x="830" y="3572"/>
                </a:lnTo>
                <a:lnTo>
                  <a:pt x="822" y="3579"/>
                </a:lnTo>
                <a:lnTo>
                  <a:pt x="808" y="3586"/>
                </a:lnTo>
                <a:lnTo>
                  <a:pt x="801" y="3593"/>
                </a:lnTo>
                <a:lnTo>
                  <a:pt x="794" y="3600"/>
                </a:lnTo>
                <a:lnTo>
                  <a:pt x="787" y="3608"/>
                </a:lnTo>
                <a:lnTo>
                  <a:pt x="780" y="3615"/>
                </a:lnTo>
                <a:lnTo>
                  <a:pt x="766" y="3622"/>
                </a:lnTo>
                <a:lnTo>
                  <a:pt x="759" y="3629"/>
                </a:lnTo>
                <a:lnTo>
                  <a:pt x="752" y="3636"/>
                </a:lnTo>
                <a:lnTo>
                  <a:pt x="745" y="3643"/>
                </a:lnTo>
                <a:lnTo>
                  <a:pt x="737" y="3643"/>
                </a:lnTo>
                <a:lnTo>
                  <a:pt x="730" y="3650"/>
                </a:lnTo>
                <a:lnTo>
                  <a:pt x="723" y="3650"/>
                </a:lnTo>
                <a:lnTo>
                  <a:pt x="716" y="3657"/>
                </a:lnTo>
                <a:lnTo>
                  <a:pt x="709" y="3657"/>
                </a:lnTo>
                <a:lnTo>
                  <a:pt x="702" y="3657"/>
                </a:lnTo>
                <a:lnTo>
                  <a:pt x="695" y="3657"/>
                </a:lnTo>
                <a:lnTo>
                  <a:pt x="688" y="3657"/>
                </a:lnTo>
                <a:lnTo>
                  <a:pt x="681" y="3657"/>
                </a:lnTo>
                <a:lnTo>
                  <a:pt x="674" y="3657"/>
                </a:lnTo>
                <a:lnTo>
                  <a:pt x="667" y="3657"/>
                </a:lnTo>
                <a:lnTo>
                  <a:pt x="659" y="3657"/>
                </a:lnTo>
                <a:lnTo>
                  <a:pt x="659" y="3650"/>
                </a:lnTo>
                <a:lnTo>
                  <a:pt x="652" y="3650"/>
                </a:lnTo>
                <a:lnTo>
                  <a:pt x="645" y="3643"/>
                </a:lnTo>
                <a:lnTo>
                  <a:pt x="645" y="3643"/>
                </a:lnTo>
                <a:lnTo>
                  <a:pt x="638" y="3636"/>
                </a:lnTo>
                <a:lnTo>
                  <a:pt x="631" y="3629"/>
                </a:lnTo>
                <a:lnTo>
                  <a:pt x="631" y="3622"/>
                </a:lnTo>
                <a:lnTo>
                  <a:pt x="624" y="3615"/>
                </a:lnTo>
                <a:lnTo>
                  <a:pt x="624" y="3608"/>
                </a:lnTo>
                <a:lnTo>
                  <a:pt x="624" y="3600"/>
                </a:lnTo>
                <a:lnTo>
                  <a:pt x="617" y="3593"/>
                </a:lnTo>
                <a:lnTo>
                  <a:pt x="617" y="3579"/>
                </a:lnTo>
                <a:lnTo>
                  <a:pt x="617" y="3572"/>
                </a:lnTo>
                <a:lnTo>
                  <a:pt x="610" y="3565"/>
                </a:lnTo>
                <a:lnTo>
                  <a:pt x="610" y="3551"/>
                </a:lnTo>
                <a:lnTo>
                  <a:pt x="610" y="3544"/>
                </a:lnTo>
                <a:lnTo>
                  <a:pt x="610" y="3530"/>
                </a:lnTo>
                <a:lnTo>
                  <a:pt x="610" y="3515"/>
                </a:lnTo>
                <a:lnTo>
                  <a:pt x="610" y="3508"/>
                </a:lnTo>
                <a:lnTo>
                  <a:pt x="610" y="3494"/>
                </a:lnTo>
                <a:lnTo>
                  <a:pt x="610" y="3480"/>
                </a:lnTo>
                <a:lnTo>
                  <a:pt x="610" y="3473"/>
                </a:lnTo>
                <a:lnTo>
                  <a:pt x="610" y="3459"/>
                </a:lnTo>
                <a:lnTo>
                  <a:pt x="610" y="3445"/>
                </a:lnTo>
                <a:lnTo>
                  <a:pt x="610" y="3437"/>
                </a:lnTo>
                <a:lnTo>
                  <a:pt x="610" y="3423"/>
                </a:lnTo>
                <a:lnTo>
                  <a:pt x="610" y="3409"/>
                </a:lnTo>
                <a:lnTo>
                  <a:pt x="610" y="3402"/>
                </a:lnTo>
                <a:lnTo>
                  <a:pt x="610" y="3388"/>
                </a:lnTo>
                <a:lnTo>
                  <a:pt x="610" y="3374"/>
                </a:lnTo>
                <a:lnTo>
                  <a:pt x="610" y="3367"/>
                </a:lnTo>
                <a:lnTo>
                  <a:pt x="610" y="3352"/>
                </a:lnTo>
                <a:lnTo>
                  <a:pt x="610" y="3345"/>
                </a:lnTo>
                <a:lnTo>
                  <a:pt x="610" y="3331"/>
                </a:lnTo>
                <a:lnTo>
                  <a:pt x="610" y="3324"/>
                </a:lnTo>
                <a:lnTo>
                  <a:pt x="610" y="3310"/>
                </a:lnTo>
                <a:lnTo>
                  <a:pt x="610" y="3303"/>
                </a:lnTo>
                <a:lnTo>
                  <a:pt x="603" y="3296"/>
                </a:lnTo>
                <a:lnTo>
                  <a:pt x="603" y="3282"/>
                </a:lnTo>
                <a:lnTo>
                  <a:pt x="603" y="3274"/>
                </a:lnTo>
                <a:lnTo>
                  <a:pt x="603" y="3267"/>
                </a:lnTo>
                <a:lnTo>
                  <a:pt x="603" y="3260"/>
                </a:lnTo>
                <a:lnTo>
                  <a:pt x="603" y="3253"/>
                </a:lnTo>
                <a:lnTo>
                  <a:pt x="596" y="3246"/>
                </a:lnTo>
                <a:lnTo>
                  <a:pt x="596" y="3246"/>
                </a:lnTo>
                <a:lnTo>
                  <a:pt x="589" y="3239"/>
                </a:lnTo>
                <a:lnTo>
                  <a:pt x="589" y="3232"/>
                </a:lnTo>
                <a:lnTo>
                  <a:pt x="589" y="3232"/>
                </a:lnTo>
                <a:lnTo>
                  <a:pt x="582" y="3225"/>
                </a:lnTo>
                <a:lnTo>
                  <a:pt x="574" y="3225"/>
                </a:lnTo>
                <a:lnTo>
                  <a:pt x="574" y="3225"/>
                </a:lnTo>
                <a:lnTo>
                  <a:pt x="567" y="3218"/>
                </a:lnTo>
                <a:lnTo>
                  <a:pt x="560" y="3218"/>
                </a:lnTo>
                <a:lnTo>
                  <a:pt x="560" y="3218"/>
                </a:lnTo>
                <a:lnTo>
                  <a:pt x="553" y="3218"/>
                </a:lnTo>
                <a:lnTo>
                  <a:pt x="546" y="3218"/>
                </a:lnTo>
                <a:lnTo>
                  <a:pt x="539" y="3218"/>
                </a:lnTo>
                <a:lnTo>
                  <a:pt x="532" y="3225"/>
                </a:lnTo>
                <a:lnTo>
                  <a:pt x="525" y="3225"/>
                </a:lnTo>
                <a:lnTo>
                  <a:pt x="518" y="3225"/>
                </a:lnTo>
                <a:lnTo>
                  <a:pt x="511" y="3232"/>
                </a:lnTo>
                <a:lnTo>
                  <a:pt x="504" y="3232"/>
                </a:lnTo>
                <a:lnTo>
                  <a:pt x="489" y="3239"/>
                </a:lnTo>
                <a:lnTo>
                  <a:pt x="482" y="3239"/>
                </a:lnTo>
                <a:lnTo>
                  <a:pt x="475" y="3246"/>
                </a:lnTo>
                <a:lnTo>
                  <a:pt x="468" y="3253"/>
                </a:lnTo>
                <a:lnTo>
                  <a:pt x="454" y="3253"/>
                </a:lnTo>
                <a:lnTo>
                  <a:pt x="447" y="3260"/>
                </a:lnTo>
                <a:lnTo>
                  <a:pt x="433" y="3267"/>
                </a:lnTo>
                <a:lnTo>
                  <a:pt x="426" y="3274"/>
                </a:lnTo>
                <a:lnTo>
                  <a:pt x="411" y="3274"/>
                </a:lnTo>
                <a:lnTo>
                  <a:pt x="404" y="3282"/>
                </a:lnTo>
                <a:lnTo>
                  <a:pt x="390" y="3289"/>
                </a:lnTo>
                <a:lnTo>
                  <a:pt x="383" y="3296"/>
                </a:lnTo>
                <a:lnTo>
                  <a:pt x="369" y="3296"/>
                </a:lnTo>
                <a:lnTo>
                  <a:pt x="362" y="3303"/>
                </a:lnTo>
                <a:lnTo>
                  <a:pt x="348" y="3310"/>
                </a:lnTo>
                <a:lnTo>
                  <a:pt x="341" y="3317"/>
                </a:lnTo>
                <a:lnTo>
                  <a:pt x="326" y="3317"/>
                </a:lnTo>
                <a:lnTo>
                  <a:pt x="319" y="3324"/>
                </a:lnTo>
                <a:lnTo>
                  <a:pt x="305" y="3331"/>
                </a:lnTo>
                <a:lnTo>
                  <a:pt x="298" y="3331"/>
                </a:lnTo>
                <a:lnTo>
                  <a:pt x="284" y="3338"/>
                </a:lnTo>
                <a:lnTo>
                  <a:pt x="277" y="3345"/>
                </a:lnTo>
                <a:lnTo>
                  <a:pt x="270" y="3345"/>
                </a:lnTo>
                <a:lnTo>
                  <a:pt x="256" y="3345"/>
                </a:lnTo>
                <a:lnTo>
                  <a:pt x="248" y="3352"/>
                </a:lnTo>
                <a:lnTo>
                  <a:pt x="234" y="3352"/>
                </a:lnTo>
                <a:lnTo>
                  <a:pt x="227" y="3352"/>
                </a:lnTo>
                <a:lnTo>
                  <a:pt x="220" y="3360"/>
                </a:lnTo>
                <a:lnTo>
                  <a:pt x="213" y="3360"/>
                </a:lnTo>
                <a:lnTo>
                  <a:pt x="206" y="3360"/>
                </a:lnTo>
                <a:lnTo>
                  <a:pt x="199" y="3360"/>
                </a:lnTo>
                <a:lnTo>
                  <a:pt x="192" y="3360"/>
                </a:lnTo>
                <a:lnTo>
                  <a:pt x="185" y="3360"/>
                </a:lnTo>
                <a:lnTo>
                  <a:pt x="178" y="3352"/>
                </a:lnTo>
                <a:lnTo>
                  <a:pt x="170" y="3352"/>
                </a:lnTo>
                <a:lnTo>
                  <a:pt x="163" y="3352"/>
                </a:lnTo>
                <a:lnTo>
                  <a:pt x="156" y="3345"/>
                </a:lnTo>
                <a:lnTo>
                  <a:pt x="156" y="3345"/>
                </a:lnTo>
                <a:lnTo>
                  <a:pt x="149" y="3338"/>
                </a:lnTo>
                <a:lnTo>
                  <a:pt x="149" y="3331"/>
                </a:lnTo>
                <a:lnTo>
                  <a:pt x="142" y="3331"/>
                </a:lnTo>
                <a:lnTo>
                  <a:pt x="142" y="3324"/>
                </a:lnTo>
                <a:lnTo>
                  <a:pt x="135" y="3317"/>
                </a:lnTo>
                <a:lnTo>
                  <a:pt x="135" y="3310"/>
                </a:lnTo>
                <a:lnTo>
                  <a:pt x="135" y="3303"/>
                </a:lnTo>
                <a:lnTo>
                  <a:pt x="135" y="3296"/>
                </a:lnTo>
                <a:lnTo>
                  <a:pt x="135" y="3289"/>
                </a:lnTo>
                <a:lnTo>
                  <a:pt x="135" y="3274"/>
                </a:lnTo>
                <a:lnTo>
                  <a:pt x="135" y="3267"/>
                </a:lnTo>
                <a:lnTo>
                  <a:pt x="135" y="3260"/>
                </a:lnTo>
                <a:lnTo>
                  <a:pt x="135" y="3246"/>
                </a:lnTo>
                <a:lnTo>
                  <a:pt x="135" y="3239"/>
                </a:lnTo>
                <a:lnTo>
                  <a:pt x="142" y="3232"/>
                </a:lnTo>
                <a:lnTo>
                  <a:pt x="142" y="3218"/>
                </a:lnTo>
                <a:lnTo>
                  <a:pt x="142" y="3211"/>
                </a:lnTo>
                <a:lnTo>
                  <a:pt x="142" y="3197"/>
                </a:lnTo>
                <a:lnTo>
                  <a:pt x="149" y="3182"/>
                </a:lnTo>
                <a:lnTo>
                  <a:pt x="149" y="3175"/>
                </a:lnTo>
                <a:lnTo>
                  <a:pt x="156" y="3161"/>
                </a:lnTo>
                <a:lnTo>
                  <a:pt x="156" y="3154"/>
                </a:lnTo>
                <a:lnTo>
                  <a:pt x="163" y="3140"/>
                </a:lnTo>
                <a:lnTo>
                  <a:pt x="163" y="3126"/>
                </a:lnTo>
                <a:lnTo>
                  <a:pt x="170" y="3119"/>
                </a:lnTo>
                <a:lnTo>
                  <a:pt x="170" y="3104"/>
                </a:lnTo>
                <a:lnTo>
                  <a:pt x="178" y="3090"/>
                </a:lnTo>
                <a:lnTo>
                  <a:pt x="185" y="3083"/>
                </a:lnTo>
                <a:lnTo>
                  <a:pt x="185" y="3069"/>
                </a:lnTo>
                <a:lnTo>
                  <a:pt x="192" y="3062"/>
                </a:lnTo>
                <a:lnTo>
                  <a:pt x="192" y="3048"/>
                </a:lnTo>
                <a:lnTo>
                  <a:pt x="199" y="3041"/>
                </a:lnTo>
                <a:lnTo>
                  <a:pt x="199" y="3026"/>
                </a:lnTo>
                <a:lnTo>
                  <a:pt x="206" y="3019"/>
                </a:lnTo>
                <a:lnTo>
                  <a:pt x="206" y="3012"/>
                </a:lnTo>
                <a:lnTo>
                  <a:pt x="206" y="2998"/>
                </a:lnTo>
                <a:lnTo>
                  <a:pt x="213" y="2991"/>
                </a:lnTo>
                <a:lnTo>
                  <a:pt x="213" y="2984"/>
                </a:lnTo>
                <a:lnTo>
                  <a:pt x="213" y="2970"/>
                </a:lnTo>
                <a:lnTo>
                  <a:pt x="213" y="2963"/>
                </a:lnTo>
                <a:lnTo>
                  <a:pt x="220" y="2956"/>
                </a:lnTo>
                <a:lnTo>
                  <a:pt x="220" y="2948"/>
                </a:lnTo>
                <a:lnTo>
                  <a:pt x="220" y="2941"/>
                </a:lnTo>
                <a:lnTo>
                  <a:pt x="220" y="2934"/>
                </a:lnTo>
                <a:lnTo>
                  <a:pt x="220" y="2927"/>
                </a:lnTo>
                <a:lnTo>
                  <a:pt x="213" y="2927"/>
                </a:lnTo>
                <a:lnTo>
                  <a:pt x="213" y="2920"/>
                </a:lnTo>
                <a:lnTo>
                  <a:pt x="213" y="2913"/>
                </a:lnTo>
                <a:lnTo>
                  <a:pt x="213" y="2913"/>
                </a:lnTo>
                <a:lnTo>
                  <a:pt x="206" y="2906"/>
                </a:lnTo>
                <a:lnTo>
                  <a:pt x="206" y="2906"/>
                </a:lnTo>
                <a:lnTo>
                  <a:pt x="199" y="2899"/>
                </a:lnTo>
                <a:lnTo>
                  <a:pt x="192" y="2899"/>
                </a:lnTo>
                <a:lnTo>
                  <a:pt x="192" y="2899"/>
                </a:lnTo>
                <a:lnTo>
                  <a:pt x="185" y="2892"/>
                </a:lnTo>
                <a:lnTo>
                  <a:pt x="178" y="2892"/>
                </a:lnTo>
                <a:lnTo>
                  <a:pt x="170" y="2892"/>
                </a:lnTo>
                <a:lnTo>
                  <a:pt x="163" y="2892"/>
                </a:lnTo>
                <a:lnTo>
                  <a:pt x="156" y="2892"/>
                </a:lnTo>
                <a:lnTo>
                  <a:pt x="149" y="2892"/>
                </a:lnTo>
                <a:lnTo>
                  <a:pt x="142" y="2892"/>
                </a:lnTo>
                <a:lnTo>
                  <a:pt x="128" y="2892"/>
                </a:lnTo>
                <a:lnTo>
                  <a:pt x="121" y="2892"/>
                </a:lnTo>
                <a:lnTo>
                  <a:pt x="114" y="2892"/>
                </a:lnTo>
                <a:lnTo>
                  <a:pt x="100" y="2892"/>
                </a:lnTo>
                <a:lnTo>
                  <a:pt x="92" y="2899"/>
                </a:lnTo>
                <a:lnTo>
                  <a:pt x="78" y="2899"/>
                </a:lnTo>
                <a:lnTo>
                  <a:pt x="71" y="2899"/>
                </a:lnTo>
                <a:lnTo>
                  <a:pt x="57" y="2899"/>
                </a:lnTo>
                <a:lnTo>
                  <a:pt x="50" y="2906"/>
                </a:lnTo>
                <a:lnTo>
                  <a:pt x="36" y="2906"/>
                </a:lnTo>
                <a:lnTo>
                  <a:pt x="22" y="2906"/>
                </a:lnTo>
                <a:lnTo>
                  <a:pt x="15" y="2913"/>
                </a:lnTo>
                <a:lnTo>
                  <a:pt x="0" y="2913"/>
                </a:lnTo>
              </a:path>
            </a:pathLst>
          </a:custGeom>
          <a:noFill/>
          <a:ln w="3348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2A8B4BAD-1304-AA23-4BCA-05C38883A2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9534" y="1476376"/>
            <a:ext cx="1233488" cy="1947863"/>
          </a:xfrm>
          <a:custGeom>
            <a:avLst/>
            <a:gdLst/>
            <a:ahLst/>
            <a:cxnLst>
              <a:cxn ang="0">
                <a:pos x="723" y="2884"/>
              </a:cxn>
              <a:cxn ang="0">
                <a:pos x="673" y="2849"/>
              </a:cxn>
              <a:cxn ang="0">
                <a:pos x="560" y="2856"/>
              </a:cxn>
              <a:cxn ang="0">
                <a:pos x="418" y="2884"/>
              </a:cxn>
              <a:cxn ang="0">
                <a:pos x="305" y="2877"/>
              </a:cxn>
              <a:cxn ang="0">
                <a:pos x="262" y="2813"/>
              </a:cxn>
              <a:cxn ang="0">
                <a:pos x="305" y="2714"/>
              </a:cxn>
              <a:cxn ang="0">
                <a:pos x="383" y="2601"/>
              </a:cxn>
              <a:cxn ang="0">
                <a:pos x="447" y="2501"/>
              </a:cxn>
              <a:cxn ang="0">
                <a:pos x="447" y="2438"/>
              </a:cxn>
              <a:cxn ang="0">
                <a:pos x="362" y="2402"/>
              </a:cxn>
              <a:cxn ang="0">
                <a:pos x="220" y="2381"/>
              </a:cxn>
              <a:cxn ang="0">
                <a:pos x="99" y="2353"/>
              </a:cxn>
              <a:cxn ang="0">
                <a:pos x="43" y="2289"/>
              </a:cxn>
              <a:cxn ang="0">
                <a:pos x="85" y="2211"/>
              </a:cxn>
              <a:cxn ang="0">
                <a:pos x="192" y="2119"/>
              </a:cxn>
              <a:cxn ang="0">
                <a:pos x="298" y="2041"/>
              </a:cxn>
              <a:cxn ang="0">
                <a:pos x="340" y="1977"/>
              </a:cxn>
              <a:cxn ang="0">
                <a:pos x="298" y="1920"/>
              </a:cxn>
              <a:cxn ang="0">
                <a:pos x="184" y="1864"/>
              </a:cxn>
              <a:cxn ang="0">
                <a:pos x="64" y="1793"/>
              </a:cxn>
              <a:cxn ang="0">
                <a:pos x="0" y="1722"/>
              </a:cxn>
              <a:cxn ang="0">
                <a:pos x="29" y="1651"/>
              </a:cxn>
              <a:cxn ang="0">
                <a:pos x="142" y="1594"/>
              </a:cxn>
              <a:cxn ang="0">
                <a:pos x="277" y="1552"/>
              </a:cxn>
              <a:cxn ang="0">
                <a:pos x="369" y="1509"/>
              </a:cxn>
              <a:cxn ang="0">
                <a:pos x="369" y="1453"/>
              </a:cxn>
              <a:cxn ang="0">
                <a:pos x="298" y="1368"/>
              </a:cxn>
              <a:cxn ang="0">
                <a:pos x="199" y="1261"/>
              </a:cxn>
              <a:cxn ang="0">
                <a:pos x="135" y="1169"/>
              </a:cxn>
              <a:cxn ang="0">
                <a:pos x="156" y="1098"/>
              </a:cxn>
              <a:cxn ang="0">
                <a:pos x="262" y="1070"/>
              </a:cxn>
              <a:cxn ang="0">
                <a:pos x="404" y="1070"/>
              </a:cxn>
              <a:cxn ang="0">
                <a:pos x="525" y="1063"/>
              </a:cxn>
              <a:cxn ang="0">
                <a:pos x="574" y="1020"/>
              </a:cxn>
              <a:cxn ang="0">
                <a:pos x="546" y="935"/>
              </a:cxn>
              <a:cxn ang="0">
                <a:pos x="482" y="808"/>
              </a:cxn>
              <a:cxn ang="0">
                <a:pos x="440" y="687"/>
              </a:cxn>
              <a:cxn ang="0">
                <a:pos x="454" y="609"/>
              </a:cxn>
              <a:cxn ang="0">
                <a:pos x="546" y="595"/>
              </a:cxn>
              <a:cxn ang="0">
                <a:pos x="673" y="630"/>
              </a:cxn>
              <a:cxn ang="0">
                <a:pos x="801" y="673"/>
              </a:cxn>
              <a:cxn ang="0">
                <a:pos x="879" y="673"/>
              </a:cxn>
              <a:cxn ang="0">
                <a:pos x="900" y="602"/>
              </a:cxn>
              <a:cxn ang="0">
                <a:pos x="879" y="475"/>
              </a:cxn>
              <a:cxn ang="0">
                <a:pos x="865" y="333"/>
              </a:cxn>
              <a:cxn ang="0">
                <a:pos x="886" y="241"/>
              </a:cxn>
              <a:cxn ang="0">
                <a:pos x="964" y="226"/>
              </a:cxn>
              <a:cxn ang="0">
                <a:pos x="1070" y="283"/>
              </a:cxn>
              <a:cxn ang="0">
                <a:pos x="1191" y="368"/>
              </a:cxn>
              <a:cxn ang="0">
                <a:pos x="1276" y="418"/>
              </a:cxn>
              <a:cxn ang="0">
                <a:pos x="1325" y="382"/>
              </a:cxn>
              <a:cxn ang="0">
                <a:pos x="1354" y="276"/>
              </a:cxn>
              <a:cxn ang="0">
                <a:pos x="1375" y="134"/>
              </a:cxn>
              <a:cxn ang="0">
                <a:pos x="1418" y="28"/>
              </a:cxn>
              <a:cxn ang="0">
                <a:pos x="1481" y="0"/>
              </a:cxn>
              <a:cxn ang="0">
                <a:pos x="1566" y="71"/>
              </a:cxn>
              <a:cxn ang="0">
                <a:pos x="1651" y="184"/>
              </a:cxn>
              <a:cxn ang="0">
                <a:pos x="1729" y="276"/>
              </a:cxn>
              <a:cxn ang="0">
                <a:pos x="1793" y="297"/>
              </a:cxn>
              <a:cxn ang="0">
                <a:pos x="1843" y="219"/>
              </a:cxn>
            </a:cxnLst>
            <a:rect l="0" t="0" r="r" b="b"/>
            <a:pathLst>
              <a:path w="1885" h="2976">
                <a:moveTo>
                  <a:pt x="709" y="2976"/>
                </a:moveTo>
                <a:lnTo>
                  <a:pt x="709" y="2969"/>
                </a:lnTo>
                <a:lnTo>
                  <a:pt x="709" y="2955"/>
                </a:lnTo>
                <a:lnTo>
                  <a:pt x="716" y="2948"/>
                </a:lnTo>
                <a:lnTo>
                  <a:pt x="716" y="2941"/>
                </a:lnTo>
                <a:lnTo>
                  <a:pt x="716" y="2927"/>
                </a:lnTo>
                <a:lnTo>
                  <a:pt x="716" y="2920"/>
                </a:lnTo>
                <a:lnTo>
                  <a:pt x="723" y="2913"/>
                </a:lnTo>
                <a:lnTo>
                  <a:pt x="723" y="2905"/>
                </a:lnTo>
                <a:lnTo>
                  <a:pt x="723" y="2898"/>
                </a:lnTo>
                <a:lnTo>
                  <a:pt x="723" y="2891"/>
                </a:lnTo>
                <a:lnTo>
                  <a:pt x="723" y="2884"/>
                </a:lnTo>
                <a:lnTo>
                  <a:pt x="716" y="2884"/>
                </a:lnTo>
                <a:lnTo>
                  <a:pt x="716" y="2877"/>
                </a:lnTo>
                <a:lnTo>
                  <a:pt x="716" y="2870"/>
                </a:lnTo>
                <a:lnTo>
                  <a:pt x="716" y="2870"/>
                </a:lnTo>
                <a:lnTo>
                  <a:pt x="709" y="2863"/>
                </a:lnTo>
                <a:lnTo>
                  <a:pt x="709" y="2863"/>
                </a:lnTo>
                <a:lnTo>
                  <a:pt x="702" y="2856"/>
                </a:lnTo>
                <a:lnTo>
                  <a:pt x="695" y="2856"/>
                </a:lnTo>
                <a:lnTo>
                  <a:pt x="695" y="2856"/>
                </a:lnTo>
                <a:lnTo>
                  <a:pt x="688" y="2849"/>
                </a:lnTo>
                <a:lnTo>
                  <a:pt x="681" y="2849"/>
                </a:lnTo>
                <a:lnTo>
                  <a:pt x="673" y="2849"/>
                </a:lnTo>
                <a:lnTo>
                  <a:pt x="666" y="2849"/>
                </a:lnTo>
                <a:lnTo>
                  <a:pt x="659" y="2849"/>
                </a:lnTo>
                <a:lnTo>
                  <a:pt x="652" y="2849"/>
                </a:lnTo>
                <a:lnTo>
                  <a:pt x="645" y="2849"/>
                </a:lnTo>
                <a:lnTo>
                  <a:pt x="631" y="2849"/>
                </a:lnTo>
                <a:lnTo>
                  <a:pt x="624" y="2849"/>
                </a:lnTo>
                <a:lnTo>
                  <a:pt x="617" y="2849"/>
                </a:lnTo>
                <a:lnTo>
                  <a:pt x="603" y="2849"/>
                </a:lnTo>
                <a:lnTo>
                  <a:pt x="595" y="2856"/>
                </a:lnTo>
                <a:lnTo>
                  <a:pt x="581" y="2856"/>
                </a:lnTo>
                <a:lnTo>
                  <a:pt x="574" y="2856"/>
                </a:lnTo>
                <a:lnTo>
                  <a:pt x="560" y="2856"/>
                </a:lnTo>
                <a:lnTo>
                  <a:pt x="553" y="2863"/>
                </a:lnTo>
                <a:lnTo>
                  <a:pt x="539" y="2863"/>
                </a:lnTo>
                <a:lnTo>
                  <a:pt x="525" y="2863"/>
                </a:lnTo>
                <a:lnTo>
                  <a:pt x="518" y="2870"/>
                </a:lnTo>
                <a:lnTo>
                  <a:pt x="503" y="2870"/>
                </a:lnTo>
                <a:lnTo>
                  <a:pt x="489" y="2870"/>
                </a:lnTo>
                <a:lnTo>
                  <a:pt x="482" y="2870"/>
                </a:lnTo>
                <a:lnTo>
                  <a:pt x="468" y="2877"/>
                </a:lnTo>
                <a:lnTo>
                  <a:pt x="454" y="2877"/>
                </a:lnTo>
                <a:lnTo>
                  <a:pt x="447" y="2877"/>
                </a:lnTo>
                <a:lnTo>
                  <a:pt x="432" y="2877"/>
                </a:lnTo>
                <a:lnTo>
                  <a:pt x="418" y="2884"/>
                </a:lnTo>
                <a:lnTo>
                  <a:pt x="411" y="2884"/>
                </a:lnTo>
                <a:lnTo>
                  <a:pt x="397" y="2884"/>
                </a:lnTo>
                <a:lnTo>
                  <a:pt x="390" y="2884"/>
                </a:lnTo>
                <a:lnTo>
                  <a:pt x="376" y="2884"/>
                </a:lnTo>
                <a:lnTo>
                  <a:pt x="369" y="2884"/>
                </a:lnTo>
                <a:lnTo>
                  <a:pt x="355" y="2884"/>
                </a:lnTo>
                <a:lnTo>
                  <a:pt x="347" y="2884"/>
                </a:lnTo>
                <a:lnTo>
                  <a:pt x="340" y="2884"/>
                </a:lnTo>
                <a:lnTo>
                  <a:pt x="326" y="2877"/>
                </a:lnTo>
                <a:lnTo>
                  <a:pt x="319" y="2877"/>
                </a:lnTo>
                <a:lnTo>
                  <a:pt x="312" y="2877"/>
                </a:lnTo>
                <a:lnTo>
                  <a:pt x="305" y="2877"/>
                </a:lnTo>
                <a:lnTo>
                  <a:pt x="298" y="2870"/>
                </a:lnTo>
                <a:lnTo>
                  <a:pt x="291" y="2870"/>
                </a:lnTo>
                <a:lnTo>
                  <a:pt x="291" y="2863"/>
                </a:lnTo>
                <a:lnTo>
                  <a:pt x="284" y="2863"/>
                </a:lnTo>
                <a:lnTo>
                  <a:pt x="277" y="2856"/>
                </a:lnTo>
                <a:lnTo>
                  <a:pt x="277" y="2849"/>
                </a:lnTo>
                <a:lnTo>
                  <a:pt x="269" y="2849"/>
                </a:lnTo>
                <a:lnTo>
                  <a:pt x="269" y="2842"/>
                </a:lnTo>
                <a:lnTo>
                  <a:pt x="269" y="2835"/>
                </a:lnTo>
                <a:lnTo>
                  <a:pt x="262" y="2827"/>
                </a:lnTo>
                <a:lnTo>
                  <a:pt x="262" y="2820"/>
                </a:lnTo>
                <a:lnTo>
                  <a:pt x="262" y="2813"/>
                </a:lnTo>
                <a:lnTo>
                  <a:pt x="262" y="2806"/>
                </a:lnTo>
                <a:lnTo>
                  <a:pt x="262" y="2799"/>
                </a:lnTo>
                <a:lnTo>
                  <a:pt x="269" y="2792"/>
                </a:lnTo>
                <a:lnTo>
                  <a:pt x="269" y="2785"/>
                </a:lnTo>
                <a:lnTo>
                  <a:pt x="269" y="2778"/>
                </a:lnTo>
                <a:lnTo>
                  <a:pt x="277" y="2771"/>
                </a:lnTo>
                <a:lnTo>
                  <a:pt x="277" y="2764"/>
                </a:lnTo>
                <a:lnTo>
                  <a:pt x="284" y="2750"/>
                </a:lnTo>
                <a:lnTo>
                  <a:pt x="284" y="2742"/>
                </a:lnTo>
                <a:lnTo>
                  <a:pt x="291" y="2735"/>
                </a:lnTo>
                <a:lnTo>
                  <a:pt x="298" y="2721"/>
                </a:lnTo>
                <a:lnTo>
                  <a:pt x="305" y="2714"/>
                </a:lnTo>
                <a:lnTo>
                  <a:pt x="305" y="2707"/>
                </a:lnTo>
                <a:lnTo>
                  <a:pt x="312" y="2693"/>
                </a:lnTo>
                <a:lnTo>
                  <a:pt x="319" y="2686"/>
                </a:lnTo>
                <a:lnTo>
                  <a:pt x="326" y="2679"/>
                </a:lnTo>
                <a:lnTo>
                  <a:pt x="333" y="2664"/>
                </a:lnTo>
                <a:lnTo>
                  <a:pt x="340" y="2657"/>
                </a:lnTo>
                <a:lnTo>
                  <a:pt x="347" y="2643"/>
                </a:lnTo>
                <a:lnTo>
                  <a:pt x="355" y="2636"/>
                </a:lnTo>
                <a:lnTo>
                  <a:pt x="362" y="2629"/>
                </a:lnTo>
                <a:lnTo>
                  <a:pt x="369" y="2615"/>
                </a:lnTo>
                <a:lnTo>
                  <a:pt x="376" y="2608"/>
                </a:lnTo>
                <a:lnTo>
                  <a:pt x="383" y="2601"/>
                </a:lnTo>
                <a:lnTo>
                  <a:pt x="390" y="2587"/>
                </a:lnTo>
                <a:lnTo>
                  <a:pt x="397" y="2579"/>
                </a:lnTo>
                <a:lnTo>
                  <a:pt x="404" y="2572"/>
                </a:lnTo>
                <a:lnTo>
                  <a:pt x="411" y="2558"/>
                </a:lnTo>
                <a:lnTo>
                  <a:pt x="418" y="2551"/>
                </a:lnTo>
                <a:lnTo>
                  <a:pt x="425" y="2544"/>
                </a:lnTo>
                <a:lnTo>
                  <a:pt x="425" y="2537"/>
                </a:lnTo>
                <a:lnTo>
                  <a:pt x="432" y="2530"/>
                </a:lnTo>
                <a:lnTo>
                  <a:pt x="440" y="2523"/>
                </a:lnTo>
                <a:lnTo>
                  <a:pt x="440" y="2516"/>
                </a:lnTo>
                <a:lnTo>
                  <a:pt x="447" y="2509"/>
                </a:lnTo>
                <a:lnTo>
                  <a:pt x="447" y="2501"/>
                </a:lnTo>
                <a:lnTo>
                  <a:pt x="454" y="2494"/>
                </a:lnTo>
                <a:lnTo>
                  <a:pt x="454" y="2487"/>
                </a:lnTo>
                <a:lnTo>
                  <a:pt x="454" y="2480"/>
                </a:lnTo>
                <a:lnTo>
                  <a:pt x="461" y="2473"/>
                </a:lnTo>
                <a:lnTo>
                  <a:pt x="461" y="2466"/>
                </a:lnTo>
                <a:lnTo>
                  <a:pt x="461" y="2466"/>
                </a:lnTo>
                <a:lnTo>
                  <a:pt x="461" y="2459"/>
                </a:lnTo>
                <a:lnTo>
                  <a:pt x="454" y="2452"/>
                </a:lnTo>
                <a:lnTo>
                  <a:pt x="454" y="2445"/>
                </a:lnTo>
                <a:lnTo>
                  <a:pt x="454" y="2445"/>
                </a:lnTo>
                <a:lnTo>
                  <a:pt x="447" y="2438"/>
                </a:lnTo>
                <a:lnTo>
                  <a:pt x="447" y="2438"/>
                </a:lnTo>
                <a:lnTo>
                  <a:pt x="440" y="2431"/>
                </a:lnTo>
                <a:lnTo>
                  <a:pt x="440" y="2431"/>
                </a:lnTo>
                <a:lnTo>
                  <a:pt x="432" y="2424"/>
                </a:lnTo>
                <a:lnTo>
                  <a:pt x="425" y="2424"/>
                </a:lnTo>
                <a:lnTo>
                  <a:pt x="418" y="2416"/>
                </a:lnTo>
                <a:lnTo>
                  <a:pt x="411" y="2416"/>
                </a:lnTo>
                <a:lnTo>
                  <a:pt x="404" y="2416"/>
                </a:lnTo>
                <a:lnTo>
                  <a:pt x="397" y="2409"/>
                </a:lnTo>
                <a:lnTo>
                  <a:pt x="390" y="2409"/>
                </a:lnTo>
                <a:lnTo>
                  <a:pt x="376" y="2409"/>
                </a:lnTo>
                <a:lnTo>
                  <a:pt x="369" y="2409"/>
                </a:lnTo>
                <a:lnTo>
                  <a:pt x="362" y="2402"/>
                </a:lnTo>
                <a:lnTo>
                  <a:pt x="347" y="2402"/>
                </a:lnTo>
                <a:lnTo>
                  <a:pt x="340" y="2402"/>
                </a:lnTo>
                <a:lnTo>
                  <a:pt x="326" y="2402"/>
                </a:lnTo>
                <a:lnTo>
                  <a:pt x="319" y="2395"/>
                </a:lnTo>
                <a:lnTo>
                  <a:pt x="305" y="2395"/>
                </a:lnTo>
                <a:lnTo>
                  <a:pt x="291" y="2395"/>
                </a:lnTo>
                <a:lnTo>
                  <a:pt x="284" y="2395"/>
                </a:lnTo>
                <a:lnTo>
                  <a:pt x="269" y="2388"/>
                </a:lnTo>
                <a:lnTo>
                  <a:pt x="255" y="2388"/>
                </a:lnTo>
                <a:lnTo>
                  <a:pt x="248" y="2388"/>
                </a:lnTo>
                <a:lnTo>
                  <a:pt x="234" y="2388"/>
                </a:lnTo>
                <a:lnTo>
                  <a:pt x="220" y="2381"/>
                </a:lnTo>
                <a:lnTo>
                  <a:pt x="213" y="2381"/>
                </a:lnTo>
                <a:lnTo>
                  <a:pt x="199" y="2381"/>
                </a:lnTo>
                <a:lnTo>
                  <a:pt x="184" y="2374"/>
                </a:lnTo>
                <a:lnTo>
                  <a:pt x="177" y="2374"/>
                </a:lnTo>
                <a:lnTo>
                  <a:pt x="163" y="2374"/>
                </a:lnTo>
                <a:lnTo>
                  <a:pt x="156" y="2367"/>
                </a:lnTo>
                <a:lnTo>
                  <a:pt x="142" y="2367"/>
                </a:lnTo>
                <a:lnTo>
                  <a:pt x="135" y="2360"/>
                </a:lnTo>
                <a:lnTo>
                  <a:pt x="121" y="2360"/>
                </a:lnTo>
                <a:lnTo>
                  <a:pt x="114" y="2360"/>
                </a:lnTo>
                <a:lnTo>
                  <a:pt x="106" y="2353"/>
                </a:lnTo>
                <a:lnTo>
                  <a:pt x="99" y="2353"/>
                </a:lnTo>
                <a:lnTo>
                  <a:pt x="85" y="2346"/>
                </a:lnTo>
                <a:lnTo>
                  <a:pt x="78" y="2338"/>
                </a:lnTo>
                <a:lnTo>
                  <a:pt x="71" y="2338"/>
                </a:lnTo>
                <a:lnTo>
                  <a:pt x="71" y="2331"/>
                </a:lnTo>
                <a:lnTo>
                  <a:pt x="64" y="2331"/>
                </a:lnTo>
                <a:lnTo>
                  <a:pt x="57" y="2324"/>
                </a:lnTo>
                <a:lnTo>
                  <a:pt x="57" y="2317"/>
                </a:lnTo>
                <a:lnTo>
                  <a:pt x="50" y="2310"/>
                </a:lnTo>
                <a:lnTo>
                  <a:pt x="50" y="2310"/>
                </a:lnTo>
                <a:lnTo>
                  <a:pt x="43" y="2303"/>
                </a:lnTo>
                <a:lnTo>
                  <a:pt x="43" y="2296"/>
                </a:lnTo>
                <a:lnTo>
                  <a:pt x="43" y="2289"/>
                </a:lnTo>
                <a:lnTo>
                  <a:pt x="43" y="2282"/>
                </a:lnTo>
                <a:lnTo>
                  <a:pt x="43" y="2275"/>
                </a:lnTo>
                <a:lnTo>
                  <a:pt x="43" y="2268"/>
                </a:lnTo>
                <a:lnTo>
                  <a:pt x="43" y="2268"/>
                </a:lnTo>
                <a:lnTo>
                  <a:pt x="50" y="2261"/>
                </a:lnTo>
                <a:lnTo>
                  <a:pt x="50" y="2253"/>
                </a:lnTo>
                <a:lnTo>
                  <a:pt x="57" y="2246"/>
                </a:lnTo>
                <a:lnTo>
                  <a:pt x="57" y="2239"/>
                </a:lnTo>
                <a:lnTo>
                  <a:pt x="64" y="2232"/>
                </a:lnTo>
                <a:lnTo>
                  <a:pt x="71" y="2225"/>
                </a:lnTo>
                <a:lnTo>
                  <a:pt x="78" y="2218"/>
                </a:lnTo>
                <a:lnTo>
                  <a:pt x="85" y="2211"/>
                </a:lnTo>
                <a:lnTo>
                  <a:pt x="92" y="2204"/>
                </a:lnTo>
                <a:lnTo>
                  <a:pt x="99" y="2197"/>
                </a:lnTo>
                <a:lnTo>
                  <a:pt x="106" y="2190"/>
                </a:lnTo>
                <a:lnTo>
                  <a:pt x="114" y="2183"/>
                </a:lnTo>
                <a:lnTo>
                  <a:pt x="121" y="2175"/>
                </a:lnTo>
                <a:lnTo>
                  <a:pt x="135" y="2161"/>
                </a:lnTo>
                <a:lnTo>
                  <a:pt x="142" y="2161"/>
                </a:lnTo>
                <a:lnTo>
                  <a:pt x="149" y="2147"/>
                </a:lnTo>
                <a:lnTo>
                  <a:pt x="156" y="2140"/>
                </a:lnTo>
                <a:lnTo>
                  <a:pt x="170" y="2133"/>
                </a:lnTo>
                <a:lnTo>
                  <a:pt x="177" y="2126"/>
                </a:lnTo>
                <a:lnTo>
                  <a:pt x="192" y="2119"/>
                </a:lnTo>
                <a:lnTo>
                  <a:pt x="199" y="2112"/>
                </a:lnTo>
                <a:lnTo>
                  <a:pt x="206" y="2105"/>
                </a:lnTo>
                <a:lnTo>
                  <a:pt x="220" y="2098"/>
                </a:lnTo>
                <a:lnTo>
                  <a:pt x="227" y="2098"/>
                </a:lnTo>
                <a:lnTo>
                  <a:pt x="241" y="2090"/>
                </a:lnTo>
                <a:lnTo>
                  <a:pt x="248" y="2083"/>
                </a:lnTo>
                <a:lnTo>
                  <a:pt x="255" y="2076"/>
                </a:lnTo>
                <a:lnTo>
                  <a:pt x="262" y="2069"/>
                </a:lnTo>
                <a:lnTo>
                  <a:pt x="277" y="2062"/>
                </a:lnTo>
                <a:lnTo>
                  <a:pt x="284" y="2055"/>
                </a:lnTo>
                <a:lnTo>
                  <a:pt x="291" y="2048"/>
                </a:lnTo>
                <a:lnTo>
                  <a:pt x="298" y="2041"/>
                </a:lnTo>
                <a:lnTo>
                  <a:pt x="305" y="2034"/>
                </a:lnTo>
                <a:lnTo>
                  <a:pt x="312" y="2034"/>
                </a:lnTo>
                <a:lnTo>
                  <a:pt x="319" y="2027"/>
                </a:lnTo>
                <a:lnTo>
                  <a:pt x="319" y="2020"/>
                </a:lnTo>
                <a:lnTo>
                  <a:pt x="326" y="2012"/>
                </a:lnTo>
                <a:lnTo>
                  <a:pt x="333" y="2012"/>
                </a:lnTo>
                <a:lnTo>
                  <a:pt x="333" y="2005"/>
                </a:lnTo>
                <a:lnTo>
                  <a:pt x="340" y="1998"/>
                </a:lnTo>
                <a:lnTo>
                  <a:pt x="340" y="1991"/>
                </a:lnTo>
                <a:lnTo>
                  <a:pt x="340" y="1991"/>
                </a:lnTo>
                <a:lnTo>
                  <a:pt x="340" y="1984"/>
                </a:lnTo>
                <a:lnTo>
                  <a:pt x="340" y="1977"/>
                </a:lnTo>
                <a:lnTo>
                  <a:pt x="340" y="1977"/>
                </a:lnTo>
                <a:lnTo>
                  <a:pt x="340" y="1970"/>
                </a:lnTo>
                <a:lnTo>
                  <a:pt x="340" y="1963"/>
                </a:lnTo>
                <a:lnTo>
                  <a:pt x="340" y="1956"/>
                </a:lnTo>
                <a:lnTo>
                  <a:pt x="333" y="1956"/>
                </a:lnTo>
                <a:lnTo>
                  <a:pt x="333" y="1949"/>
                </a:lnTo>
                <a:lnTo>
                  <a:pt x="326" y="1949"/>
                </a:lnTo>
                <a:lnTo>
                  <a:pt x="319" y="1942"/>
                </a:lnTo>
                <a:lnTo>
                  <a:pt x="319" y="1935"/>
                </a:lnTo>
                <a:lnTo>
                  <a:pt x="312" y="1927"/>
                </a:lnTo>
                <a:lnTo>
                  <a:pt x="305" y="1927"/>
                </a:lnTo>
                <a:lnTo>
                  <a:pt x="298" y="1920"/>
                </a:lnTo>
                <a:lnTo>
                  <a:pt x="291" y="1920"/>
                </a:lnTo>
                <a:lnTo>
                  <a:pt x="284" y="1913"/>
                </a:lnTo>
                <a:lnTo>
                  <a:pt x="269" y="1906"/>
                </a:lnTo>
                <a:lnTo>
                  <a:pt x="262" y="1906"/>
                </a:lnTo>
                <a:lnTo>
                  <a:pt x="255" y="1899"/>
                </a:lnTo>
                <a:lnTo>
                  <a:pt x="248" y="1892"/>
                </a:lnTo>
                <a:lnTo>
                  <a:pt x="234" y="1885"/>
                </a:lnTo>
                <a:lnTo>
                  <a:pt x="227" y="1885"/>
                </a:lnTo>
                <a:lnTo>
                  <a:pt x="213" y="1878"/>
                </a:lnTo>
                <a:lnTo>
                  <a:pt x="206" y="1871"/>
                </a:lnTo>
                <a:lnTo>
                  <a:pt x="192" y="1871"/>
                </a:lnTo>
                <a:lnTo>
                  <a:pt x="184" y="1864"/>
                </a:lnTo>
                <a:lnTo>
                  <a:pt x="170" y="1857"/>
                </a:lnTo>
                <a:lnTo>
                  <a:pt x="163" y="1849"/>
                </a:lnTo>
                <a:lnTo>
                  <a:pt x="149" y="1842"/>
                </a:lnTo>
                <a:lnTo>
                  <a:pt x="142" y="1842"/>
                </a:lnTo>
                <a:lnTo>
                  <a:pt x="128" y="1835"/>
                </a:lnTo>
                <a:lnTo>
                  <a:pt x="121" y="1828"/>
                </a:lnTo>
                <a:lnTo>
                  <a:pt x="106" y="1821"/>
                </a:lnTo>
                <a:lnTo>
                  <a:pt x="99" y="1814"/>
                </a:lnTo>
                <a:lnTo>
                  <a:pt x="85" y="1814"/>
                </a:lnTo>
                <a:lnTo>
                  <a:pt x="78" y="1807"/>
                </a:lnTo>
                <a:lnTo>
                  <a:pt x="71" y="1800"/>
                </a:lnTo>
                <a:lnTo>
                  <a:pt x="64" y="1793"/>
                </a:lnTo>
                <a:lnTo>
                  <a:pt x="50" y="1786"/>
                </a:lnTo>
                <a:lnTo>
                  <a:pt x="43" y="1779"/>
                </a:lnTo>
                <a:lnTo>
                  <a:pt x="36" y="1779"/>
                </a:lnTo>
                <a:lnTo>
                  <a:pt x="29" y="1771"/>
                </a:lnTo>
                <a:lnTo>
                  <a:pt x="21" y="1764"/>
                </a:lnTo>
                <a:lnTo>
                  <a:pt x="21" y="1757"/>
                </a:lnTo>
                <a:lnTo>
                  <a:pt x="14" y="1750"/>
                </a:lnTo>
                <a:lnTo>
                  <a:pt x="7" y="1743"/>
                </a:lnTo>
                <a:lnTo>
                  <a:pt x="7" y="1736"/>
                </a:lnTo>
                <a:lnTo>
                  <a:pt x="0" y="1729"/>
                </a:lnTo>
                <a:lnTo>
                  <a:pt x="0" y="1729"/>
                </a:lnTo>
                <a:lnTo>
                  <a:pt x="0" y="1722"/>
                </a:lnTo>
                <a:lnTo>
                  <a:pt x="0" y="1715"/>
                </a:lnTo>
                <a:lnTo>
                  <a:pt x="0" y="1708"/>
                </a:lnTo>
                <a:lnTo>
                  <a:pt x="0" y="1701"/>
                </a:lnTo>
                <a:lnTo>
                  <a:pt x="0" y="1694"/>
                </a:lnTo>
                <a:lnTo>
                  <a:pt x="0" y="1686"/>
                </a:lnTo>
                <a:lnTo>
                  <a:pt x="0" y="1686"/>
                </a:lnTo>
                <a:lnTo>
                  <a:pt x="7" y="1679"/>
                </a:lnTo>
                <a:lnTo>
                  <a:pt x="7" y="1672"/>
                </a:lnTo>
                <a:lnTo>
                  <a:pt x="14" y="1665"/>
                </a:lnTo>
                <a:lnTo>
                  <a:pt x="21" y="1665"/>
                </a:lnTo>
                <a:lnTo>
                  <a:pt x="21" y="1658"/>
                </a:lnTo>
                <a:lnTo>
                  <a:pt x="29" y="1651"/>
                </a:lnTo>
                <a:lnTo>
                  <a:pt x="36" y="1644"/>
                </a:lnTo>
                <a:lnTo>
                  <a:pt x="43" y="1644"/>
                </a:lnTo>
                <a:lnTo>
                  <a:pt x="57" y="1637"/>
                </a:lnTo>
                <a:lnTo>
                  <a:pt x="64" y="1630"/>
                </a:lnTo>
                <a:lnTo>
                  <a:pt x="71" y="1623"/>
                </a:lnTo>
                <a:lnTo>
                  <a:pt x="78" y="1623"/>
                </a:lnTo>
                <a:lnTo>
                  <a:pt x="92" y="1616"/>
                </a:lnTo>
                <a:lnTo>
                  <a:pt x="99" y="1616"/>
                </a:lnTo>
                <a:lnTo>
                  <a:pt x="114" y="1608"/>
                </a:lnTo>
                <a:lnTo>
                  <a:pt x="121" y="1601"/>
                </a:lnTo>
                <a:lnTo>
                  <a:pt x="135" y="1601"/>
                </a:lnTo>
                <a:lnTo>
                  <a:pt x="142" y="1594"/>
                </a:lnTo>
                <a:lnTo>
                  <a:pt x="156" y="1594"/>
                </a:lnTo>
                <a:lnTo>
                  <a:pt x="163" y="1587"/>
                </a:lnTo>
                <a:lnTo>
                  <a:pt x="177" y="1587"/>
                </a:lnTo>
                <a:lnTo>
                  <a:pt x="192" y="1580"/>
                </a:lnTo>
                <a:lnTo>
                  <a:pt x="199" y="1580"/>
                </a:lnTo>
                <a:lnTo>
                  <a:pt x="213" y="1573"/>
                </a:lnTo>
                <a:lnTo>
                  <a:pt x="227" y="1573"/>
                </a:lnTo>
                <a:lnTo>
                  <a:pt x="234" y="1566"/>
                </a:lnTo>
                <a:lnTo>
                  <a:pt x="248" y="1566"/>
                </a:lnTo>
                <a:lnTo>
                  <a:pt x="255" y="1559"/>
                </a:lnTo>
                <a:lnTo>
                  <a:pt x="269" y="1559"/>
                </a:lnTo>
                <a:lnTo>
                  <a:pt x="277" y="1552"/>
                </a:lnTo>
                <a:lnTo>
                  <a:pt x="291" y="1552"/>
                </a:lnTo>
                <a:lnTo>
                  <a:pt x="298" y="1545"/>
                </a:lnTo>
                <a:lnTo>
                  <a:pt x="305" y="1545"/>
                </a:lnTo>
                <a:lnTo>
                  <a:pt x="319" y="1538"/>
                </a:lnTo>
                <a:lnTo>
                  <a:pt x="326" y="1538"/>
                </a:lnTo>
                <a:lnTo>
                  <a:pt x="333" y="1531"/>
                </a:lnTo>
                <a:lnTo>
                  <a:pt x="340" y="1531"/>
                </a:lnTo>
                <a:lnTo>
                  <a:pt x="347" y="1523"/>
                </a:lnTo>
                <a:lnTo>
                  <a:pt x="355" y="1523"/>
                </a:lnTo>
                <a:lnTo>
                  <a:pt x="362" y="1516"/>
                </a:lnTo>
                <a:lnTo>
                  <a:pt x="362" y="1516"/>
                </a:lnTo>
                <a:lnTo>
                  <a:pt x="369" y="1509"/>
                </a:lnTo>
                <a:lnTo>
                  <a:pt x="369" y="1502"/>
                </a:lnTo>
                <a:lnTo>
                  <a:pt x="376" y="1502"/>
                </a:lnTo>
                <a:lnTo>
                  <a:pt x="376" y="1495"/>
                </a:lnTo>
                <a:lnTo>
                  <a:pt x="383" y="1495"/>
                </a:lnTo>
                <a:lnTo>
                  <a:pt x="383" y="1488"/>
                </a:lnTo>
                <a:lnTo>
                  <a:pt x="383" y="1481"/>
                </a:lnTo>
                <a:lnTo>
                  <a:pt x="383" y="1481"/>
                </a:lnTo>
                <a:lnTo>
                  <a:pt x="383" y="1474"/>
                </a:lnTo>
                <a:lnTo>
                  <a:pt x="383" y="1467"/>
                </a:lnTo>
                <a:lnTo>
                  <a:pt x="376" y="1460"/>
                </a:lnTo>
                <a:lnTo>
                  <a:pt x="376" y="1453"/>
                </a:lnTo>
                <a:lnTo>
                  <a:pt x="369" y="1453"/>
                </a:lnTo>
                <a:lnTo>
                  <a:pt x="369" y="1445"/>
                </a:lnTo>
                <a:lnTo>
                  <a:pt x="362" y="1438"/>
                </a:lnTo>
                <a:lnTo>
                  <a:pt x="362" y="1431"/>
                </a:lnTo>
                <a:lnTo>
                  <a:pt x="355" y="1424"/>
                </a:lnTo>
                <a:lnTo>
                  <a:pt x="347" y="1417"/>
                </a:lnTo>
                <a:lnTo>
                  <a:pt x="340" y="1410"/>
                </a:lnTo>
                <a:lnTo>
                  <a:pt x="333" y="1403"/>
                </a:lnTo>
                <a:lnTo>
                  <a:pt x="326" y="1396"/>
                </a:lnTo>
                <a:lnTo>
                  <a:pt x="319" y="1389"/>
                </a:lnTo>
                <a:lnTo>
                  <a:pt x="312" y="1382"/>
                </a:lnTo>
                <a:lnTo>
                  <a:pt x="305" y="1375"/>
                </a:lnTo>
                <a:lnTo>
                  <a:pt x="298" y="1368"/>
                </a:lnTo>
                <a:lnTo>
                  <a:pt x="291" y="1360"/>
                </a:lnTo>
                <a:lnTo>
                  <a:pt x="284" y="1346"/>
                </a:lnTo>
                <a:lnTo>
                  <a:pt x="269" y="1339"/>
                </a:lnTo>
                <a:lnTo>
                  <a:pt x="262" y="1332"/>
                </a:lnTo>
                <a:lnTo>
                  <a:pt x="255" y="1325"/>
                </a:lnTo>
                <a:lnTo>
                  <a:pt x="248" y="1318"/>
                </a:lnTo>
                <a:lnTo>
                  <a:pt x="241" y="1304"/>
                </a:lnTo>
                <a:lnTo>
                  <a:pt x="227" y="1297"/>
                </a:lnTo>
                <a:lnTo>
                  <a:pt x="220" y="1290"/>
                </a:lnTo>
                <a:lnTo>
                  <a:pt x="213" y="1282"/>
                </a:lnTo>
                <a:lnTo>
                  <a:pt x="206" y="1268"/>
                </a:lnTo>
                <a:lnTo>
                  <a:pt x="199" y="1261"/>
                </a:lnTo>
                <a:lnTo>
                  <a:pt x="192" y="1254"/>
                </a:lnTo>
                <a:lnTo>
                  <a:pt x="184" y="1247"/>
                </a:lnTo>
                <a:lnTo>
                  <a:pt x="177" y="1240"/>
                </a:lnTo>
                <a:lnTo>
                  <a:pt x="170" y="1226"/>
                </a:lnTo>
                <a:lnTo>
                  <a:pt x="163" y="1219"/>
                </a:lnTo>
                <a:lnTo>
                  <a:pt x="156" y="1212"/>
                </a:lnTo>
                <a:lnTo>
                  <a:pt x="149" y="1205"/>
                </a:lnTo>
                <a:lnTo>
                  <a:pt x="149" y="1197"/>
                </a:lnTo>
                <a:lnTo>
                  <a:pt x="142" y="1190"/>
                </a:lnTo>
                <a:lnTo>
                  <a:pt x="142" y="1183"/>
                </a:lnTo>
                <a:lnTo>
                  <a:pt x="135" y="1176"/>
                </a:lnTo>
                <a:lnTo>
                  <a:pt x="135" y="1169"/>
                </a:lnTo>
                <a:lnTo>
                  <a:pt x="135" y="1162"/>
                </a:lnTo>
                <a:lnTo>
                  <a:pt x="135" y="1155"/>
                </a:lnTo>
                <a:lnTo>
                  <a:pt x="135" y="1148"/>
                </a:lnTo>
                <a:lnTo>
                  <a:pt x="135" y="1141"/>
                </a:lnTo>
                <a:lnTo>
                  <a:pt x="135" y="1134"/>
                </a:lnTo>
                <a:lnTo>
                  <a:pt x="135" y="1127"/>
                </a:lnTo>
                <a:lnTo>
                  <a:pt x="135" y="1119"/>
                </a:lnTo>
                <a:lnTo>
                  <a:pt x="142" y="1119"/>
                </a:lnTo>
                <a:lnTo>
                  <a:pt x="142" y="1112"/>
                </a:lnTo>
                <a:lnTo>
                  <a:pt x="149" y="1105"/>
                </a:lnTo>
                <a:lnTo>
                  <a:pt x="149" y="1105"/>
                </a:lnTo>
                <a:lnTo>
                  <a:pt x="156" y="1098"/>
                </a:lnTo>
                <a:lnTo>
                  <a:pt x="163" y="1091"/>
                </a:lnTo>
                <a:lnTo>
                  <a:pt x="170" y="1091"/>
                </a:lnTo>
                <a:lnTo>
                  <a:pt x="177" y="1084"/>
                </a:lnTo>
                <a:lnTo>
                  <a:pt x="184" y="1084"/>
                </a:lnTo>
                <a:lnTo>
                  <a:pt x="192" y="1084"/>
                </a:lnTo>
                <a:lnTo>
                  <a:pt x="199" y="1077"/>
                </a:lnTo>
                <a:lnTo>
                  <a:pt x="213" y="1077"/>
                </a:lnTo>
                <a:lnTo>
                  <a:pt x="220" y="1077"/>
                </a:lnTo>
                <a:lnTo>
                  <a:pt x="227" y="1070"/>
                </a:lnTo>
                <a:lnTo>
                  <a:pt x="241" y="1070"/>
                </a:lnTo>
                <a:lnTo>
                  <a:pt x="248" y="1070"/>
                </a:lnTo>
                <a:lnTo>
                  <a:pt x="262" y="1070"/>
                </a:lnTo>
                <a:lnTo>
                  <a:pt x="277" y="1070"/>
                </a:lnTo>
                <a:lnTo>
                  <a:pt x="284" y="1070"/>
                </a:lnTo>
                <a:lnTo>
                  <a:pt x="298" y="1070"/>
                </a:lnTo>
                <a:lnTo>
                  <a:pt x="312" y="1070"/>
                </a:lnTo>
                <a:lnTo>
                  <a:pt x="319" y="1070"/>
                </a:lnTo>
                <a:lnTo>
                  <a:pt x="333" y="1070"/>
                </a:lnTo>
                <a:lnTo>
                  <a:pt x="347" y="1070"/>
                </a:lnTo>
                <a:lnTo>
                  <a:pt x="355" y="1070"/>
                </a:lnTo>
                <a:lnTo>
                  <a:pt x="369" y="1070"/>
                </a:lnTo>
                <a:lnTo>
                  <a:pt x="383" y="1070"/>
                </a:lnTo>
                <a:lnTo>
                  <a:pt x="390" y="1070"/>
                </a:lnTo>
                <a:lnTo>
                  <a:pt x="404" y="1070"/>
                </a:lnTo>
                <a:lnTo>
                  <a:pt x="418" y="1070"/>
                </a:lnTo>
                <a:lnTo>
                  <a:pt x="425" y="1070"/>
                </a:lnTo>
                <a:lnTo>
                  <a:pt x="440" y="1070"/>
                </a:lnTo>
                <a:lnTo>
                  <a:pt x="447" y="1070"/>
                </a:lnTo>
                <a:lnTo>
                  <a:pt x="461" y="1070"/>
                </a:lnTo>
                <a:lnTo>
                  <a:pt x="468" y="1070"/>
                </a:lnTo>
                <a:lnTo>
                  <a:pt x="482" y="1070"/>
                </a:lnTo>
                <a:lnTo>
                  <a:pt x="489" y="1070"/>
                </a:lnTo>
                <a:lnTo>
                  <a:pt x="496" y="1063"/>
                </a:lnTo>
                <a:lnTo>
                  <a:pt x="510" y="1063"/>
                </a:lnTo>
                <a:lnTo>
                  <a:pt x="518" y="1063"/>
                </a:lnTo>
                <a:lnTo>
                  <a:pt x="525" y="1063"/>
                </a:lnTo>
                <a:lnTo>
                  <a:pt x="532" y="1063"/>
                </a:lnTo>
                <a:lnTo>
                  <a:pt x="539" y="1063"/>
                </a:lnTo>
                <a:lnTo>
                  <a:pt x="546" y="1056"/>
                </a:lnTo>
                <a:lnTo>
                  <a:pt x="546" y="1056"/>
                </a:lnTo>
                <a:lnTo>
                  <a:pt x="553" y="1049"/>
                </a:lnTo>
                <a:lnTo>
                  <a:pt x="560" y="1049"/>
                </a:lnTo>
                <a:lnTo>
                  <a:pt x="560" y="1049"/>
                </a:lnTo>
                <a:lnTo>
                  <a:pt x="567" y="1042"/>
                </a:lnTo>
                <a:lnTo>
                  <a:pt x="567" y="1034"/>
                </a:lnTo>
                <a:lnTo>
                  <a:pt x="567" y="1034"/>
                </a:lnTo>
                <a:lnTo>
                  <a:pt x="574" y="1027"/>
                </a:lnTo>
                <a:lnTo>
                  <a:pt x="574" y="1020"/>
                </a:lnTo>
                <a:lnTo>
                  <a:pt x="574" y="1020"/>
                </a:lnTo>
                <a:lnTo>
                  <a:pt x="574" y="1013"/>
                </a:lnTo>
                <a:lnTo>
                  <a:pt x="574" y="1006"/>
                </a:lnTo>
                <a:lnTo>
                  <a:pt x="574" y="999"/>
                </a:lnTo>
                <a:lnTo>
                  <a:pt x="567" y="992"/>
                </a:lnTo>
                <a:lnTo>
                  <a:pt x="567" y="985"/>
                </a:lnTo>
                <a:lnTo>
                  <a:pt x="567" y="978"/>
                </a:lnTo>
                <a:lnTo>
                  <a:pt x="560" y="971"/>
                </a:lnTo>
                <a:lnTo>
                  <a:pt x="560" y="964"/>
                </a:lnTo>
                <a:lnTo>
                  <a:pt x="553" y="949"/>
                </a:lnTo>
                <a:lnTo>
                  <a:pt x="553" y="942"/>
                </a:lnTo>
                <a:lnTo>
                  <a:pt x="546" y="935"/>
                </a:lnTo>
                <a:lnTo>
                  <a:pt x="539" y="928"/>
                </a:lnTo>
                <a:lnTo>
                  <a:pt x="539" y="914"/>
                </a:lnTo>
                <a:lnTo>
                  <a:pt x="532" y="907"/>
                </a:lnTo>
                <a:lnTo>
                  <a:pt x="525" y="893"/>
                </a:lnTo>
                <a:lnTo>
                  <a:pt x="518" y="886"/>
                </a:lnTo>
                <a:lnTo>
                  <a:pt x="518" y="871"/>
                </a:lnTo>
                <a:lnTo>
                  <a:pt x="510" y="864"/>
                </a:lnTo>
                <a:lnTo>
                  <a:pt x="503" y="850"/>
                </a:lnTo>
                <a:lnTo>
                  <a:pt x="496" y="843"/>
                </a:lnTo>
                <a:lnTo>
                  <a:pt x="496" y="829"/>
                </a:lnTo>
                <a:lnTo>
                  <a:pt x="489" y="822"/>
                </a:lnTo>
                <a:lnTo>
                  <a:pt x="482" y="808"/>
                </a:lnTo>
                <a:lnTo>
                  <a:pt x="475" y="801"/>
                </a:lnTo>
                <a:lnTo>
                  <a:pt x="475" y="786"/>
                </a:lnTo>
                <a:lnTo>
                  <a:pt x="468" y="779"/>
                </a:lnTo>
                <a:lnTo>
                  <a:pt x="461" y="765"/>
                </a:lnTo>
                <a:lnTo>
                  <a:pt x="461" y="758"/>
                </a:lnTo>
                <a:lnTo>
                  <a:pt x="454" y="744"/>
                </a:lnTo>
                <a:lnTo>
                  <a:pt x="447" y="737"/>
                </a:lnTo>
                <a:lnTo>
                  <a:pt x="447" y="730"/>
                </a:lnTo>
                <a:lnTo>
                  <a:pt x="447" y="716"/>
                </a:lnTo>
                <a:lnTo>
                  <a:pt x="440" y="708"/>
                </a:lnTo>
                <a:lnTo>
                  <a:pt x="440" y="694"/>
                </a:lnTo>
                <a:lnTo>
                  <a:pt x="440" y="687"/>
                </a:lnTo>
                <a:lnTo>
                  <a:pt x="432" y="680"/>
                </a:lnTo>
                <a:lnTo>
                  <a:pt x="432" y="673"/>
                </a:lnTo>
                <a:lnTo>
                  <a:pt x="432" y="666"/>
                </a:lnTo>
                <a:lnTo>
                  <a:pt x="432" y="659"/>
                </a:lnTo>
                <a:lnTo>
                  <a:pt x="432" y="652"/>
                </a:lnTo>
                <a:lnTo>
                  <a:pt x="432" y="645"/>
                </a:lnTo>
                <a:lnTo>
                  <a:pt x="440" y="638"/>
                </a:lnTo>
                <a:lnTo>
                  <a:pt x="440" y="630"/>
                </a:lnTo>
                <a:lnTo>
                  <a:pt x="440" y="623"/>
                </a:lnTo>
                <a:lnTo>
                  <a:pt x="447" y="616"/>
                </a:lnTo>
                <a:lnTo>
                  <a:pt x="447" y="616"/>
                </a:lnTo>
                <a:lnTo>
                  <a:pt x="454" y="609"/>
                </a:lnTo>
                <a:lnTo>
                  <a:pt x="461" y="609"/>
                </a:lnTo>
                <a:lnTo>
                  <a:pt x="461" y="602"/>
                </a:lnTo>
                <a:lnTo>
                  <a:pt x="468" y="602"/>
                </a:lnTo>
                <a:lnTo>
                  <a:pt x="475" y="595"/>
                </a:lnTo>
                <a:lnTo>
                  <a:pt x="482" y="595"/>
                </a:lnTo>
                <a:lnTo>
                  <a:pt x="489" y="595"/>
                </a:lnTo>
                <a:lnTo>
                  <a:pt x="496" y="595"/>
                </a:lnTo>
                <a:lnTo>
                  <a:pt x="503" y="595"/>
                </a:lnTo>
                <a:lnTo>
                  <a:pt x="518" y="595"/>
                </a:lnTo>
                <a:lnTo>
                  <a:pt x="525" y="595"/>
                </a:lnTo>
                <a:lnTo>
                  <a:pt x="532" y="595"/>
                </a:lnTo>
                <a:lnTo>
                  <a:pt x="546" y="595"/>
                </a:lnTo>
                <a:lnTo>
                  <a:pt x="553" y="595"/>
                </a:lnTo>
                <a:lnTo>
                  <a:pt x="560" y="602"/>
                </a:lnTo>
                <a:lnTo>
                  <a:pt x="574" y="602"/>
                </a:lnTo>
                <a:lnTo>
                  <a:pt x="581" y="602"/>
                </a:lnTo>
                <a:lnTo>
                  <a:pt x="595" y="602"/>
                </a:lnTo>
                <a:lnTo>
                  <a:pt x="610" y="609"/>
                </a:lnTo>
                <a:lnTo>
                  <a:pt x="617" y="609"/>
                </a:lnTo>
                <a:lnTo>
                  <a:pt x="631" y="616"/>
                </a:lnTo>
                <a:lnTo>
                  <a:pt x="638" y="616"/>
                </a:lnTo>
                <a:lnTo>
                  <a:pt x="652" y="623"/>
                </a:lnTo>
                <a:lnTo>
                  <a:pt x="666" y="623"/>
                </a:lnTo>
                <a:lnTo>
                  <a:pt x="673" y="630"/>
                </a:lnTo>
                <a:lnTo>
                  <a:pt x="688" y="630"/>
                </a:lnTo>
                <a:lnTo>
                  <a:pt x="702" y="638"/>
                </a:lnTo>
                <a:lnTo>
                  <a:pt x="709" y="645"/>
                </a:lnTo>
                <a:lnTo>
                  <a:pt x="723" y="645"/>
                </a:lnTo>
                <a:lnTo>
                  <a:pt x="730" y="652"/>
                </a:lnTo>
                <a:lnTo>
                  <a:pt x="744" y="652"/>
                </a:lnTo>
                <a:lnTo>
                  <a:pt x="751" y="659"/>
                </a:lnTo>
                <a:lnTo>
                  <a:pt x="766" y="659"/>
                </a:lnTo>
                <a:lnTo>
                  <a:pt x="773" y="666"/>
                </a:lnTo>
                <a:lnTo>
                  <a:pt x="780" y="666"/>
                </a:lnTo>
                <a:lnTo>
                  <a:pt x="794" y="666"/>
                </a:lnTo>
                <a:lnTo>
                  <a:pt x="801" y="673"/>
                </a:lnTo>
                <a:lnTo>
                  <a:pt x="808" y="673"/>
                </a:lnTo>
                <a:lnTo>
                  <a:pt x="822" y="673"/>
                </a:lnTo>
                <a:lnTo>
                  <a:pt x="829" y="673"/>
                </a:lnTo>
                <a:lnTo>
                  <a:pt x="836" y="680"/>
                </a:lnTo>
                <a:lnTo>
                  <a:pt x="844" y="680"/>
                </a:lnTo>
                <a:lnTo>
                  <a:pt x="851" y="680"/>
                </a:lnTo>
                <a:lnTo>
                  <a:pt x="858" y="680"/>
                </a:lnTo>
                <a:lnTo>
                  <a:pt x="865" y="680"/>
                </a:lnTo>
                <a:lnTo>
                  <a:pt x="865" y="673"/>
                </a:lnTo>
                <a:lnTo>
                  <a:pt x="872" y="673"/>
                </a:lnTo>
                <a:lnTo>
                  <a:pt x="879" y="673"/>
                </a:lnTo>
                <a:lnTo>
                  <a:pt x="879" y="673"/>
                </a:lnTo>
                <a:lnTo>
                  <a:pt x="886" y="666"/>
                </a:lnTo>
                <a:lnTo>
                  <a:pt x="886" y="666"/>
                </a:lnTo>
                <a:lnTo>
                  <a:pt x="893" y="659"/>
                </a:lnTo>
                <a:lnTo>
                  <a:pt x="893" y="652"/>
                </a:lnTo>
                <a:lnTo>
                  <a:pt x="893" y="652"/>
                </a:lnTo>
                <a:lnTo>
                  <a:pt x="900" y="645"/>
                </a:lnTo>
                <a:lnTo>
                  <a:pt x="900" y="638"/>
                </a:lnTo>
                <a:lnTo>
                  <a:pt x="900" y="630"/>
                </a:lnTo>
                <a:lnTo>
                  <a:pt x="900" y="623"/>
                </a:lnTo>
                <a:lnTo>
                  <a:pt x="900" y="616"/>
                </a:lnTo>
                <a:lnTo>
                  <a:pt x="900" y="609"/>
                </a:lnTo>
                <a:lnTo>
                  <a:pt x="900" y="602"/>
                </a:lnTo>
                <a:lnTo>
                  <a:pt x="900" y="588"/>
                </a:lnTo>
                <a:lnTo>
                  <a:pt x="900" y="581"/>
                </a:lnTo>
                <a:lnTo>
                  <a:pt x="900" y="574"/>
                </a:lnTo>
                <a:lnTo>
                  <a:pt x="900" y="560"/>
                </a:lnTo>
                <a:lnTo>
                  <a:pt x="893" y="552"/>
                </a:lnTo>
                <a:lnTo>
                  <a:pt x="893" y="538"/>
                </a:lnTo>
                <a:lnTo>
                  <a:pt x="893" y="531"/>
                </a:lnTo>
                <a:lnTo>
                  <a:pt x="893" y="517"/>
                </a:lnTo>
                <a:lnTo>
                  <a:pt x="886" y="510"/>
                </a:lnTo>
                <a:lnTo>
                  <a:pt x="886" y="496"/>
                </a:lnTo>
                <a:lnTo>
                  <a:pt x="886" y="482"/>
                </a:lnTo>
                <a:lnTo>
                  <a:pt x="879" y="475"/>
                </a:lnTo>
                <a:lnTo>
                  <a:pt x="879" y="460"/>
                </a:lnTo>
                <a:lnTo>
                  <a:pt x="879" y="446"/>
                </a:lnTo>
                <a:lnTo>
                  <a:pt x="879" y="439"/>
                </a:lnTo>
                <a:lnTo>
                  <a:pt x="872" y="425"/>
                </a:lnTo>
                <a:lnTo>
                  <a:pt x="872" y="411"/>
                </a:lnTo>
                <a:lnTo>
                  <a:pt x="872" y="404"/>
                </a:lnTo>
                <a:lnTo>
                  <a:pt x="872" y="389"/>
                </a:lnTo>
                <a:lnTo>
                  <a:pt x="865" y="375"/>
                </a:lnTo>
                <a:lnTo>
                  <a:pt x="865" y="368"/>
                </a:lnTo>
                <a:lnTo>
                  <a:pt x="865" y="354"/>
                </a:lnTo>
                <a:lnTo>
                  <a:pt x="865" y="347"/>
                </a:lnTo>
                <a:lnTo>
                  <a:pt x="865" y="333"/>
                </a:lnTo>
                <a:lnTo>
                  <a:pt x="865" y="326"/>
                </a:lnTo>
                <a:lnTo>
                  <a:pt x="865" y="312"/>
                </a:lnTo>
                <a:lnTo>
                  <a:pt x="865" y="304"/>
                </a:lnTo>
                <a:lnTo>
                  <a:pt x="865" y="297"/>
                </a:lnTo>
                <a:lnTo>
                  <a:pt x="872" y="283"/>
                </a:lnTo>
                <a:lnTo>
                  <a:pt x="872" y="276"/>
                </a:lnTo>
                <a:lnTo>
                  <a:pt x="872" y="269"/>
                </a:lnTo>
                <a:lnTo>
                  <a:pt x="872" y="262"/>
                </a:lnTo>
                <a:lnTo>
                  <a:pt x="879" y="255"/>
                </a:lnTo>
                <a:lnTo>
                  <a:pt x="879" y="248"/>
                </a:lnTo>
                <a:lnTo>
                  <a:pt x="886" y="248"/>
                </a:lnTo>
                <a:lnTo>
                  <a:pt x="886" y="241"/>
                </a:lnTo>
                <a:lnTo>
                  <a:pt x="893" y="234"/>
                </a:lnTo>
                <a:lnTo>
                  <a:pt x="900" y="234"/>
                </a:lnTo>
                <a:lnTo>
                  <a:pt x="900" y="226"/>
                </a:lnTo>
                <a:lnTo>
                  <a:pt x="907" y="226"/>
                </a:lnTo>
                <a:lnTo>
                  <a:pt x="914" y="226"/>
                </a:lnTo>
                <a:lnTo>
                  <a:pt x="922" y="219"/>
                </a:lnTo>
                <a:lnTo>
                  <a:pt x="929" y="219"/>
                </a:lnTo>
                <a:lnTo>
                  <a:pt x="936" y="219"/>
                </a:lnTo>
                <a:lnTo>
                  <a:pt x="943" y="219"/>
                </a:lnTo>
                <a:lnTo>
                  <a:pt x="950" y="219"/>
                </a:lnTo>
                <a:lnTo>
                  <a:pt x="957" y="226"/>
                </a:lnTo>
                <a:lnTo>
                  <a:pt x="964" y="226"/>
                </a:lnTo>
                <a:lnTo>
                  <a:pt x="971" y="226"/>
                </a:lnTo>
                <a:lnTo>
                  <a:pt x="978" y="234"/>
                </a:lnTo>
                <a:lnTo>
                  <a:pt x="985" y="234"/>
                </a:lnTo>
                <a:lnTo>
                  <a:pt x="999" y="241"/>
                </a:lnTo>
                <a:lnTo>
                  <a:pt x="1007" y="241"/>
                </a:lnTo>
                <a:lnTo>
                  <a:pt x="1014" y="248"/>
                </a:lnTo>
                <a:lnTo>
                  <a:pt x="1028" y="255"/>
                </a:lnTo>
                <a:lnTo>
                  <a:pt x="1035" y="262"/>
                </a:lnTo>
                <a:lnTo>
                  <a:pt x="1042" y="262"/>
                </a:lnTo>
                <a:lnTo>
                  <a:pt x="1056" y="269"/>
                </a:lnTo>
                <a:lnTo>
                  <a:pt x="1063" y="276"/>
                </a:lnTo>
                <a:lnTo>
                  <a:pt x="1070" y="283"/>
                </a:lnTo>
                <a:lnTo>
                  <a:pt x="1085" y="290"/>
                </a:lnTo>
                <a:lnTo>
                  <a:pt x="1092" y="297"/>
                </a:lnTo>
                <a:lnTo>
                  <a:pt x="1106" y="304"/>
                </a:lnTo>
                <a:lnTo>
                  <a:pt x="1113" y="312"/>
                </a:lnTo>
                <a:lnTo>
                  <a:pt x="1120" y="319"/>
                </a:lnTo>
                <a:lnTo>
                  <a:pt x="1134" y="326"/>
                </a:lnTo>
                <a:lnTo>
                  <a:pt x="1141" y="333"/>
                </a:lnTo>
                <a:lnTo>
                  <a:pt x="1148" y="340"/>
                </a:lnTo>
                <a:lnTo>
                  <a:pt x="1162" y="347"/>
                </a:lnTo>
                <a:lnTo>
                  <a:pt x="1170" y="354"/>
                </a:lnTo>
                <a:lnTo>
                  <a:pt x="1177" y="361"/>
                </a:lnTo>
                <a:lnTo>
                  <a:pt x="1191" y="368"/>
                </a:lnTo>
                <a:lnTo>
                  <a:pt x="1198" y="375"/>
                </a:lnTo>
                <a:lnTo>
                  <a:pt x="1205" y="382"/>
                </a:lnTo>
                <a:lnTo>
                  <a:pt x="1212" y="382"/>
                </a:lnTo>
                <a:lnTo>
                  <a:pt x="1219" y="389"/>
                </a:lnTo>
                <a:lnTo>
                  <a:pt x="1226" y="397"/>
                </a:lnTo>
                <a:lnTo>
                  <a:pt x="1233" y="397"/>
                </a:lnTo>
                <a:lnTo>
                  <a:pt x="1240" y="404"/>
                </a:lnTo>
                <a:lnTo>
                  <a:pt x="1248" y="404"/>
                </a:lnTo>
                <a:lnTo>
                  <a:pt x="1255" y="411"/>
                </a:lnTo>
                <a:lnTo>
                  <a:pt x="1262" y="411"/>
                </a:lnTo>
                <a:lnTo>
                  <a:pt x="1269" y="411"/>
                </a:lnTo>
                <a:lnTo>
                  <a:pt x="1276" y="418"/>
                </a:lnTo>
                <a:lnTo>
                  <a:pt x="1283" y="418"/>
                </a:lnTo>
                <a:lnTo>
                  <a:pt x="1283" y="418"/>
                </a:lnTo>
                <a:lnTo>
                  <a:pt x="1290" y="418"/>
                </a:lnTo>
                <a:lnTo>
                  <a:pt x="1297" y="411"/>
                </a:lnTo>
                <a:lnTo>
                  <a:pt x="1304" y="411"/>
                </a:lnTo>
                <a:lnTo>
                  <a:pt x="1304" y="411"/>
                </a:lnTo>
                <a:lnTo>
                  <a:pt x="1311" y="404"/>
                </a:lnTo>
                <a:lnTo>
                  <a:pt x="1311" y="404"/>
                </a:lnTo>
                <a:lnTo>
                  <a:pt x="1318" y="397"/>
                </a:lnTo>
                <a:lnTo>
                  <a:pt x="1318" y="397"/>
                </a:lnTo>
                <a:lnTo>
                  <a:pt x="1325" y="389"/>
                </a:lnTo>
                <a:lnTo>
                  <a:pt x="1325" y="382"/>
                </a:lnTo>
                <a:lnTo>
                  <a:pt x="1333" y="375"/>
                </a:lnTo>
                <a:lnTo>
                  <a:pt x="1333" y="368"/>
                </a:lnTo>
                <a:lnTo>
                  <a:pt x="1333" y="361"/>
                </a:lnTo>
                <a:lnTo>
                  <a:pt x="1340" y="354"/>
                </a:lnTo>
                <a:lnTo>
                  <a:pt x="1340" y="347"/>
                </a:lnTo>
                <a:lnTo>
                  <a:pt x="1340" y="333"/>
                </a:lnTo>
                <a:lnTo>
                  <a:pt x="1340" y="326"/>
                </a:lnTo>
                <a:lnTo>
                  <a:pt x="1347" y="319"/>
                </a:lnTo>
                <a:lnTo>
                  <a:pt x="1347" y="304"/>
                </a:lnTo>
                <a:lnTo>
                  <a:pt x="1347" y="297"/>
                </a:lnTo>
                <a:lnTo>
                  <a:pt x="1347" y="283"/>
                </a:lnTo>
                <a:lnTo>
                  <a:pt x="1354" y="276"/>
                </a:lnTo>
                <a:lnTo>
                  <a:pt x="1354" y="262"/>
                </a:lnTo>
                <a:lnTo>
                  <a:pt x="1354" y="248"/>
                </a:lnTo>
                <a:lnTo>
                  <a:pt x="1354" y="241"/>
                </a:lnTo>
                <a:lnTo>
                  <a:pt x="1361" y="226"/>
                </a:lnTo>
                <a:lnTo>
                  <a:pt x="1361" y="212"/>
                </a:lnTo>
                <a:lnTo>
                  <a:pt x="1361" y="205"/>
                </a:lnTo>
                <a:lnTo>
                  <a:pt x="1361" y="191"/>
                </a:lnTo>
                <a:lnTo>
                  <a:pt x="1368" y="177"/>
                </a:lnTo>
                <a:lnTo>
                  <a:pt x="1368" y="170"/>
                </a:lnTo>
                <a:lnTo>
                  <a:pt x="1368" y="156"/>
                </a:lnTo>
                <a:lnTo>
                  <a:pt x="1375" y="141"/>
                </a:lnTo>
                <a:lnTo>
                  <a:pt x="1375" y="134"/>
                </a:lnTo>
                <a:lnTo>
                  <a:pt x="1375" y="120"/>
                </a:lnTo>
                <a:lnTo>
                  <a:pt x="1382" y="113"/>
                </a:lnTo>
                <a:lnTo>
                  <a:pt x="1382" y="99"/>
                </a:lnTo>
                <a:lnTo>
                  <a:pt x="1389" y="92"/>
                </a:lnTo>
                <a:lnTo>
                  <a:pt x="1389" y="78"/>
                </a:lnTo>
                <a:lnTo>
                  <a:pt x="1389" y="71"/>
                </a:lnTo>
                <a:lnTo>
                  <a:pt x="1396" y="63"/>
                </a:lnTo>
                <a:lnTo>
                  <a:pt x="1396" y="56"/>
                </a:lnTo>
                <a:lnTo>
                  <a:pt x="1403" y="42"/>
                </a:lnTo>
                <a:lnTo>
                  <a:pt x="1411" y="35"/>
                </a:lnTo>
                <a:lnTo>
                  <a:pt x="1411" y="28"/>
                </a:lnTo>
                <a:lnTo>
                  <a:pt x="1418" y="28"/>
                </a:lnTo>
                <a:lnTo>
                  <a:pt x="1418" y="21"/>
                </a:lnTo>
                <a:lnTo>
                  <a:pt x="1425" y="14"/>
                </a:lnTo>
                <a:lnTo>
                  <a:pt x="1432" y="14"/>
                </a:lnTo>
                <a:lnTo>
                  <a:pt x="1439" y="7"/>
                </a:lnTo>
                <a:lnTo>
                  <a:pt x="1439" y="7"/>
                </a:lnTo>
                <a:lnTo>
                  <a:pt x="1446" y="0"/>
                </a:lnTo>
                <a:lnTo>
                  <a:pt x="1453" y="0"/>
                </a:lnTo>
                <a:lnTo>
                  <a:pt x="1460" y="0"/>
                </a:lnTo>
                <a:lnTo>
                  <a:pt x="1467" y="0"/>
                </a:lnTo>
                <a:lnTo>
                  <a:pt x="1474" y="0"/>
                </a:lnTo>
                <a:lnTo>
                  <a:pt x="1481" y="0"/>
                </a:lnTo>
                <a:lnTo>
                  <a:pt x="1481" y="0"/>
                </a:lnTo>
                <a:lnTo>
                  <a:pt x="1488" y="7"/>
                </a:lnTo>
                <a:lnTo>
                  <a:pt x="1496" y="7"/>
                </a:lnTo>
                <a:lnTo>
                  <a:pt x="1503" y="14"/>
                </a:lnTo>
                <a:lnTo>
                  <a:pt x="1510" y="14"/>
                </a:lnTo>
                <a:lnTo>
                  <a:pt x="1517" y="21"/>
                </a:lnTo>
                <a:lnTo>
                  <a:pt x="1524" y="28"/>
                </a:lnTo>
                <a:lnTo>
                  <a:pt x="1531" y="35"/>
                </a:lnTo>
                <a:lnTo>
                  <a:pt x="1538" y="42"/>
                </a:lnTo>
                <a:lnTo>
                  <a:pt x="1545" y="49"/>
                </a:lnTo>
                <a:lnTo>
                  <a:pt x="1552" y="56"/>
                </a:lnTo>
                <a:lnTo>
                  <a:pt x="1559" y="63"/>
                </a:lnTo>
                <a:lnTo>
                  <a:pt x="1566" y="71"/>
                </a:lnTo>
                <a:lnTo>
                  <a:pt x="1574" y="78"/>
                </a:lnTo>
                <a:lnTo>
                  <a:pt x="1588" y="92"/>
                </a:lnTo>
                <a:lnTo>
                  <a:pt x="1588" y="99"/>
                </a:lnTo>
                <a:lnTo>
                  <a:pt x="1602" y="106"/>
                </a:lnTo>
                <a:lnTo>
                  <a:pt x="1609" y="113"/>
                </a:lnTo>
                <a:lnTo>
                  <a:pt x="1616" y="127"/>
                </a:lnTo>
                <a:lnTo>
                  <a:pt x="1623" y="134"/>
                </a:lnTo>
                <a:lnTo>
                  <a:pt x="1630" y="149"/>
                </a:lnTo>
                <a:lnTo>
                  <a:pt x="1637" y="156"/>
                </a:lnTo>
                <a:lnTo>
                  <a:pt x="1644" y="163"/>
                </a:lnTo>
                <a:lnTo>
                  <a:pt x="1651" y="177"/>
                </a:lnTo>
                <a:lnTo>
                  <a:pt x="1651" y="184"/>
                </a:lnTo>
                <a:lnTo>
                  <a:pt x="1659" y="198"/>
                </a:lnTo>
                <a:lnTo>
                  <a:pt x="1666" y="205"/>
                </a:lnTo>
                <a:lnTo>
                  <a:pt x="1673" y="212"/>
                </a:lnTo>
                <a:lnTo>
                  <a:pt x="1680" y="219"/>
                </a:lnTo>
                <a:lnTo>
                  <a:pt x="1687" y="234"/>
                </a:lnTo>
                <a:lnTo>
                  <a:pt x="1694" y="241"/>
                </a:lnTo>
                <a:lnTo>
                  <a:pt x="1701" y="248"/>
                </a:lnTo>
                <a:lnTo>
                  <a:pt x="1708" y="255"/>
                </a:lnTo>
                <a:lnTo>
                  <a:pt x="1715" y="262"/>
                </a:lnTo>
                <a:lnTo>
                  <a:pt x="1715" y="269"/>
                </a:lnTo>
                <a:lnTo>
                  <a:pt x="1722" y="276"/>
                </a:lnTo>
                <a:lnTo>
                  <a:pt x="1729" y="276"/>
                </a:lnTo>
                <a:lnTo>
                  <a:pt x="1737" y="283"/>
                </a:lnTo>
                <a:lnTo>
                  <a:pt x="1737" y="290"/>
                </a:lnTo>
                <a:lnTo>
                  <a:pt x="1744" y="290"/>
                </a:lnTo>
                <a:lnTo>
                  <a:pt x="1751" y="297"/>
                </a:lnTo>
                <a:lnTo>
                  <a:pt x="1758" y="297"/>
                </a:lnTo>
                <a:lnTo>
                  <a:pt x="1758" y="297"/>
                </a:lnTo>
                <a:lnTo>
                  <a:pt x="1765" y="297"/>
                </a:lnTo>
                <a:lnTo>
                  <a:pt x="1772" y="297"/>
                </a:lnTo>
                <a:lnTo>
                  <a:pt x="1772" y="297"/>
                </a:lnTo>
                <a:lnTo>
                  <a:pt x="1779" y="297"/>
                </a:lnTo>
                <a:lnTo>
                  <a:pt x="1786" y="297"/>
                </a:lnTo>
                <a:lnTo>
                  <a:pt x="1793" y="297"/>
                </a:lnTo>
                <a:lnTo>
                  <a:pt x="1793" y="290"/>
                </a:lnTo>
                <a:lnTo>
                  <a:pt x="1800" y="290"/>
                </a:lnTo>
                <a:lnTo>
                  <a:pt x="1800" y="283"/>
                </a:lnTo>
                <a:lnTo>
                  <a:pt x="1807" y="276"/>
                </a:lnTo>
                <a:lnTo>
                  <a:pt x="1814" y="276"/>
                </a:lnTo>
                <a:lnTo>
                  <a:pt x="1822" y="269"/>
                </a:lnTo>
                <a:lnTo>
                  <a:pt x="1822" y="262"/>
                </a:lnTo>
                <a:lnTo>
                  <a:pt x="1829" y="255"/>
                </a:lnTo>
                <a:lnTo>
                  <a:pt x="1829" y="248"/>
                </a:lnTo>
                <a:lnTo>
                  <a:pt x="1836" y="241"/>
                </a:lnTo>
                <a:lnTo>
                  <a:pt x="1843" y="226"/>
                </a:lnTo>
                <a:lnTo>
                  <a:pt x="1843" y="219"/>
                </a:lnTo>
                <a:lnTo>
                  <a:pt x="1850" y="212"/>
                </a:lnTo>
                <a:lnTo>
                  <a:pt x="1857" y="205"/>
                </a:lnTo>
                <a:lnTo>
                  <a:pt x="1864" y="191"/>
                </a:lnTo>
                <a:lnTo>
                  <a:pt x="1864" y="184"/>
                </a:lnTo>
                <a:lnTo>
                  <a:pt x="1871" y="170"/>
                </a:lnTo>
                <a:lnTo>
                  <a:pt x="1878" y="163"/>
                </a:lnTo>
                <a:lnTo>
                  <a:pt x="1878" y="149"/>
                </a:lnTo>
                <a:lnTo>
                  <a:pt x="1885" y="141"/>
                </a:lnTo>
              </a:path>
            </a:pathLst>
          </a:custGeom>
          <a:noFill/>
          <a:ln w="3348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0" name="Text Box 42">
            <a:extLst>
              <a:ext uri="{FF2B5EF4-FFF2-40B4-BE49-F238E27FC236}">
                <a16:creationId xmlns:a16="http://schemas.microsoft.com/office/drawing/2014/main" id="{B8124566-2970-CCE0-95AA-19C9D0513C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7797" y="3908425"/>
            <a:ext cx="4676878" cy="83317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333399"/>
                </a:solidFill>
                <a:ea typeface="DejaVu Sans" charset="0"/>
                <a:cs typeface="DejaVu Sans" charset="0"/>
              </a:rPr>
              <a:t>Few minutes after the earthquake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333399"/>
                </a:solidFill>
                <a:ea typeface="DejaVu Sans" charset="0"/>
                <a:cs typeface="DejaVu Sans" charset="0"/>
              </a:rPr>
              <a:t>Constructive interferences </a:t>
            </a:r>
            <a:r>
              <a:rPr lang="en-GB" sz="1600" b="1" dirty="0">
                <a:solidFill>
                  <a:srgbClr val="333399"/>
                </a:solidFill>
                <a:latin typeface="Wingdings" charset="2"/>
                <a:ea typeface="DejaVu Sans" charset="0"/>
                <a:cs typeface="DejaVu Sans" charset="0"/>
              </a:rPr>
              <a:t></a:t>
            </a:r>
            <a:r>
              <a:rPr lang="en-GB" sz="1600" b="1" dirty="0">
                <a:solidFill>
                  <a:srgbClr val="000000"/>
                </a:solidFill>
                <a:ea typeface="DejaVu Sans" charset="0"/>
                <a:cs typeface="DejaVu Sans" charset="0"/>
              </a:rPr>
              <a:t> </a:t>
            </a:r>
            <a:r>
              <a:rPr lang="en-GB" sz="1600" b="1" dirty="0">
                <a:solidFill>
                  <a:srgbClr val="333399"/>
                </a:solidFill>
                <a:ea typeface="DejaVu Sans" charset="0"/>
                <a:cs typeface="DejaVu Sans" charset="0"/>
              </a:rPr>
              <a:t>free oscillations 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333399"/>
                </a:solidFill>
                <a:ea typeface="DejaVu Sans" charset="0"/>
                <a:cs typeface="DejaVu Sans" charset="0"/>
              </a:rPr>
              <a:t>(or stationary waves)</a:t>
            </a:r>
          </a:p>
        </p:txBody>
      </p:sp>
      <p:sp>
        <p:nvSpPr>
          <p:cNvPr id="21" name="Text Box 43">
            <a:extLst>
              <a:ext uri="{FF2B5EF4-FFF2-40B4-BE49-F238E27FC236}">
                <a16:creationId xmlns:a16="http://schemas.microsoft.com/office/drawing/2014/main" id="{D69514C3-1E10-B569-DE8F-1E9CB45C1B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2972" y="3906838"/>
            <a:ext cx="3784807" cy="34073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333399"/>
                </a:solidFill>
                <a:ea typeface="DejaVu Sans" charset="0"/>
                <a:cs typeface="DejaVu Sans" charset="0"/>
              </a:rPr>
              <a:t>Few hours after the earthquake (</a:t>
            </a:r>
            <a:r>
              <a:rPr lang="en-GB" sz="1600" b="1" baseline="-25000" dirty="0">
                <a:solidFill>
                  <a:srgbClr val="333399"/>
                </a:solidFill>
                <a:ea typeface="DejaVu Sans" charset="0"/>
                <a:cs typeface="DejaVu Sans" charset="0"/>
              </a:rPr>
              <a:t>0</a:t>
            </a:r>
            <a:r>
              <a:rPr lang="en-GB" sz="1600" b="1" dirty="0">
                <a:solidFill>
                  <a:srgbClr val="333399"/>
                </a:solidFill>
                <a:ea typeface="DejaVu Sans" charset="0"/>
                <a:cs typeface="DejaVu Sans" charset="0"/>
              </a:rPr>
              <a:t>S</a:t>
            </a:r>
            <a:r>
              <a:rPr lang="en-GB" sz="1600" b="1" baseline="-25000" dirty="0">
                <a:solidFill>
                  <a:srgbClr val="333399"/>
                </a:solidFill>
                <a:ea typeface="DejaVu Sans" charset="0"/>
                <a:cs typeface="DejaVu Sans" charset="0"/>
              </a:rPr>
              <a:t>20</a:t>
            </a:r>
            <a:r>
              <a:rPr lang="en-GB" sz="1600" b="1" dirty="0">
                <a:solidFill>
                  <a:srgbClr val="333399"/>
                </a:solidFill>
                <a:ea typeface="DejaVu Sans" charset="0"/>
                <a:cs typeface="DejaVu Sans" charset="0"/>
              </a:rPr>
              <a:t>)</a:t>
            </a:r>
          </a:p>
        </p:txBody>
      </p:sp>
      <p:sp>
        <p:nvSpPr>
          <p:cNvPr id="22" name="Text Box 44">
            <a:extLst>
              <a:ext uri="{FF2B5EF4-FFF2-40B4-BE49-F238E27FC236}">
                <a16:creationId xmlns:a16="http://schemas.microsoft.com/office/drawing/2014/main" id="{2151A027-3181-DA00-DD36-AF9837434D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7909" y="3263900"/>
            <a:ext cx="1138238" cy="336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800" i="1">
                <a:solidFill>
                  <a:srgbClr val="000000"/>
                </a:solidFill>
                <a:ea typeface="DejaVu Sans" charset="0"/>
                <a:cs typeface="DejaVu Sans" charset="0"/>
              </a:rPr>
              <a:t>(Duck from Théocrite, 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800" i="1">
                <a:solidFill>
                  <a:srgbClr val="000000"/>
                </a:solidFill>
                <a:ea typeface="DejaVu Sans" charset="0"/>
                <a:cs typeface="DejaVu Sans" charset="0"/>
              </a:rPr>
              <a:t>© J.-L. &amp; P. Coudray) 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F346A822-1CC6-DFAA-9E72-E0B75A619A08}"/>
              </a:ext>
            </a:extLst>
          </p:cNvPr>
          <p:cNvGrpSpPr/>
          <p:nvPr/>
        </p:nvGrpSpPr>
        <p:grpSpPr>
          <a:xfrm>
            <a:off x="1584221" y="6143625"/>
            <a:ext cx="8872538" cy="433388"/>
            <a:chOff x="1584221" y="6143625"/>
            <a:chExt cx="8872538" cy="433388"/>
          </a:xfrm>
        </p:grpSpPr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87F35EB8-AA4F-35F1-30E9-C9EFD77E48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4221" y="6359525"/>
              <a:ext cx="517665" cy="6350"/>
            </a:xfrm>
            <a:custGeom>
              <a:avLst/>
              <a:gdLst/>
              <a:ahLst/>
              <a:cxnLst>
                <a:cxn ang="0">
                  <a:pos x="5" y="71"/>
                </a:cxn>
                <a:cxn ang="0">
                  <a:pos x="17" y="62"/>
                </a:cxn>
                <a:cxn ang="0">
                  <a:pos x="27" y="55"/>
                </a:cxn>
                <a:cxn ang="0">
                  <a:pos x="37" y="59"/>
                </a:cxn>
                <a:cxn ang="0">
                  <a:pos x="49" y="63"/>
                </a:cxn>
                <a:cxn ang="0">
                  <a:pos x="59" y="45"/>
                </a:cxn>
                <a:cxn ang="0">
                  <a:pos x="71" y="35"/>
                </a:cxn>
                <a:cxn ang="0">
                  <a:pos x="81" y="54"/>
                </a:cxn>
                <a:cxn ang="0">
                  <a:pos x="92" y="92"/>
                </a:cxn>
                <a:cxn ang="0">
                  <a:pos x="103" y="111"/>
                </a:cxn>
                <a:cxn ang="0">
                  <a:pos x="114" y="84"/>
                </a:cxn>
                <a:cxn ang="0">
                  <a:pos x="125" y="32"/>
                </a:cxn>
                <a:cxn ang="0">
                  <a:pos x="136" y="3"/>
                </a:cxn>
                <a:cxn ang="0">
                  <a:pos x="147" y="2"/>
                </a:cxn>
                <a:cxn ang="0">
                  <a:pos x="158" y="15"/>
                </a:cxn>
                <a:cxn ang="0">
                  <a:pos x="168" y="36"/>
                </a:cxn>
                <a:cxn ang="0">
                  <a:pos x="180" y="71"/>
                </a:cxn>
                <a:cxn ang="0">
                  <a:pos x="190" y="68"/>
                </a:cxn>
                <a:cxn ang="0">
                  <a:pos x="201" y="79"/>
                </a:cxn>
                <a:cxn ang="0">
                  <a:pos x="212" y="91"/>
                </a:cxn>
                <a:cxn ang="0">
                  <a:pos x="222" y="103"/>
                </a:cxn>
                <a:cxn ang="0">
                  <a:pos x="234" y="86"/>
                </a:cxn>
                <a:cxn ang="0">
                  <a:pos x="244" y="47"/>
                </a:cxn>
                <a:cxn ang="0">
                  <a:pos x="256" y="25"/>
                </a:cxn>
                <a:cxn ang="0">
                  <a:pos x="266" y="22"/>
                </a:cxn>
                <a:cxn ang="0">
                  <a:pos x="278" y="23"/>
                </a:cxn>
                <a:cxn ang="0">
                  <a:pos x="288" y="26"/>
                </a:cxn>
                <a:cxn ang="0">
                  <a:pos x="298" y="49"/>
                </a:cxn>
                <a:cxn ang="0">
                  <a:pos x="310" y="78"/>
                </a:cxn>
                <a:cxn ang="0">
                  <a:pos x="320" y="91"/>
                </a:cxn>
                <a:cxn ang="0">
                  <a:pos x="332" y="93"/>
                </a:cxn>
                <a:cxn ang="0">
                  <a:pos x="342" y="80"/>
                </a:cxn>
                <a:cxn ang="0">
                  <a:pos x="353" y="47"/>
                </a:cxn>
                <a:cxn ang="0">
                  <a:pos x="364" y="23"/>
                </a:cxn>
                <a:cxn ang="0">
                  <a:pos x="375" y="25"/>
                </a:cxn>
                <a:cxn ang="0">
                  <a:pos x="386" y="61"/>
                </a:cxn>
                <a:cxn ang="0">
                  <a:pos x="397" y="91"/>
                </a:cxn>
                <a:cxn ang="0">
                  <a:pos x="408" y="102"/>
                </a:cxn>
                <a:cxn ang="0">
                  <a:pos x="419" y="63"/>
                </a:cxn>
                <a:cxn ang="0">
                  <a:pos x="429" y="13"/>
                </a:cxn>
                <a:cxn ang="0">
                  <a:pos x="441" y="17"/>
                </a:cxn>
                <a:cxn ang="0">
                  <a:pos x="451" y="66"/>
                </a:cxn>
                <a:cxn ang="0">
                  <a:pos x="463" y="102"/>
                </a:cxn>
                <a:cxn ang="0">
                  <a:pos x="473" y="72"/>
                </a:cxn>
                <a:cxn ang="0">
                  <a:pos x="483" y="24"/>
                </a:cxn>
                <a:cxn ang="0">
                  <a:pos x="495" y="15"/>
                </a:cxn>
                <a:cxn ang="0">
                  <a:pos x="505" y="62"/>
                </a:cxn>
                <a:cxn ang="0">
                  <a:pos x="517" y="80"/>
                </a:cxn>
                <a:cxn ang="0">
                  <a:pos x="527" y="70"/>
                </a:cxn>
                <a:cxn ang="0">
                  <a:pos x="539" y="33"/>
                </a:cxn>
              </a:cxnLst>
              <a:rect l="0" t="0" r="r" b="b"/>
              <a:pathLst>
                <a:path w="539" h="111">
                  <a:moveTo>
                    <a:pt x="0" y="70"/>
                  </a:moveTo>
                  <a:lnTo>
                    <a:pt x="5" y="71"/>
                  </a:lnTo>
                  <a:lnTo>
                    <a:pt x="10" y="68"/>
                  </a:lnTo>
                  <a:lnTo>
                    <a:pt x="17" y="62"/>
                  </a:lnTo>
                  <a:lnTo>
                    <a:pt x="22" y="57"/>
                  </a:lnTo>
                  <a:lnTo>
                    <a:pt x="27" y="55"/>
                  </a:lnTo>
                  <a:lnTo>
                    <a:pt x="32" y="55"/>
                  </a:lnTo>
                  <a:lnTo>
                    <a:pt x="37" y="59"/>
                  </a:lnTo>
                  <a:lnTo>
                    <a:pt x="44" y="63"/>
                  </a:lnTo>
                  <a:lnTo>
                    <a:pt x="49" y="63"/>
                  </a:lnTo>
                  <a:lnTo>
                    <a:pt x="54" y="59"/>
                  </a:lnTo>
                  <a:lnTo>
                    <a:pt x="59" y="45"/>
                  </a:lnTo>
                  <a:lnTo>
                    <a:pt x="65" y="33"/>
                  </a:lnTo>
                  <a:lnTo>
                    <a:pt x="71" y="35"/>
                  </a:lnTo>
                  <a:lnTo>
                    <a:pt x="76" y="41"/>
                  </a:lnTo>
                  <a:lnTo>
                    <a:pt x="81" y="54"/>
                  </a:lnTo>
                  <a:lnTo>
                    <a:pt x="86" y="69"/>
                  </a:lnTo>
                  <a:lnTo>
                    <a:pt x="92" y="92"/>
                  </a:lnTo>
                  <a:lnTo>
                    <a:pt x="98" y="107"/>
                  </a:lnTo>
                  <a:lnTo>
                    <a:pt x="103" y="111"/>
                  </a:lnTo>
                  <a:lnTo>
                    <a:pt x="108" y="103"/>
                  </a:lnTo>
                  <a:lnTo>
                    <a:pt x="114" y="84"/>
                  </a:lnTo>
                  <a:lnTo>
                    <a:pt x="119" y="59"/>
                  </a:lnTo>
                  <a:lnTo>
                    <a:pt x="125" y="32"/>
                  </a:lnTo>
                  <a:lnTo>
                    <a:pt x="130" y="15"/>
                  </a:lnTo>
                  <a:lnTo>
                    <a:pt x="136" y="3"/>
                  </a:lnTo>
                  <a:lnTo>
                    <a:pt x="141" y="0"/>
                  </a:lnTo>
                  <a:lnTo>
                    <a:pt x="147" y="2"/>
                  </a:lnTo>
                  <a:lnTo>
                    <a:pt x="152" y="7"/>
                  </a:lnTo>
                  <a:lnTo>
                    <a:pt x="158" y="15"/>
                  </a:lnTo>
                  <a:lnTo>
                    <a:pt x="163" y="26"/>
                  </a:lnTo>
                  <a:lnTo>
                    <a:pt x="168" y="36"/>
                  </a:lnTo>
                  <a:lnTo>
                    <a:pt x="174" y="55"/>
                  </a:lnTo>
                  <a:lnTo>
                    <a:pt x="180" y="71"/>
                  </a:lnTo>
                  <a:lnTo>
                    <a:pt x="185" y="69"/>
                  </a:lnTo>
                  <a:lnTo>
                    <a:pt x="190" y="68"/>
                  </a:lnTo>
                  <a:lnTo>
                    <a:pt x="195" y="66"/>
                  </a:lnTo>
                  <a:lnTo>
                    <a:pt x="201" y="79"/>
                  </a:lnTo>
                  <a:lnTo>
                    <a:pt x="207" y="81"/>
                  </a:lnTo>
                  <a:lnTo>
                    <a:pt x="212" y="91"/>
                  </a:lnTo>
                  <a:lnTo>
                    <a:pt x="217" y="99"/>
                  </a:lnTo>
                  <a:lnTo>
                    <a:pt x="222" y="103"/>
                  </a:lnTo>
                  <a:lnTo>
                    <a:pt x="229" y="98"/>
                  </a:lnTo>
                  <a:lnTo>
                    <a:pt x="234" y="86"/>
                  </a:lnTo>
                  <a:lnTo>
                    <a:pt x="239" y="68"/>
                  </a:lnTo>
                  <a:lnTo>
                    <a:pt x="244" y="47"/>
                  </a:lnTo>
                  <a:lnTo>
                    <a:pt x="249" y="33"/>
                  </a:lnTo>
                  <a:lnTo>
                    <a:pt x="256" y="25"/>
                  </a:lnTo>
                  <a:lnTo>
                    <a:pt x="261" y="22"/>
                  </a:lnTo>
                  <a:lnTo>
                    <a:pt x="266" y="22"/>
                  </a:lnTo>
                  <a:lnTo>
                    <a:pt x="271" y="23"/>
                  </a:lnTo>
                  <a:lnTo>
                    <a:pt x="278" y="23"/>
                  </a:lnTo>
                  <a:lnTo>
                    <a:pt x="283" y="24"/>
                  </a:lnTo>
                  <a:lnTo>
                    <a:pt x="288" y="26"/>
                  </a:lnTo>
                  <a:lnTo>
                    <a:pt x="293" y="34"/>
                  </a:lnTo>
                  <a:lnTo>
                    <a:pt x="298" y="49"/>
                  </a:lnTo>
                  <a:lnTo>
                    <a:pt x="305" y="62"/>
                  </a:lnTo>
                  <a:lnTo>
                    <a:pt x="310" y="78"/>
                  </a:lnTo>
                  <a:lnTo>
                    <a:pt x="315" y="84"/>
                  </a:lnTo>
                  <a:lnTo>
                    <a:pt x="320" y="91"/>
                  </a:lnTo>
                  <a:lnTo>
                    <a:pt x="326" y="93"/>
                  </a:lnTo>
                  <a:lnTo>
                    <a:pt x="332" y="93"/>
                  </a:lnTo>
                  <a:lnTo>
                    <a:pt x="337" y="89"/>
                  </a:lnTo>
                  <a:lnTo>
                    <a:pt x="342" y="80"/>
                  </a:lnTo>
                  <a:lnTo>
                    <a:pt x="348" y="63"/>
                  </a:lnTo>
                  <a:lnTo>
                    <a:pt x="353" y="47"/>
                  </a:lnTo>
                  <a:lnTo>
                    <a:pt x="359" y="34"/>
                  </a:lnTo>
                  <a:lnTo>
                    <a:pt x="364" y="23"/>
                  </a:lnTo>
                  <a:lnTo>
                    <a:pt x="369" y="17"/>
                  </a:lnTo>
                  <a:lnTo>
                    <a:pt x="375" y="25"/>
                  </a:lnTo>
                  <a:lnTo>
                    <a:pt x="380" y="41"/>
                  </a:lnTo>
                  <a:lnTo>
                    <a:pt x="386" y="61"/>
                  </a:lnTo>
                  <a:lnTo>
                    <a:pt x="391" y="79"/>
                  </a:lnTo>
                  <a:lnTo>
                    <a:pt x="397" y="91"/>
                  </a:lnTo>
                  <a:lnTo>
                    <a:pt x="402" y="101"/>
                  </a:lnTo>
                  <a:lnTo>
                    <a:pt x="408" y="102"/>
                  </a:lnTo>
                  <a:lnTo>
                    <a:pt x="413" y="86"/>
                  </a:lnTo>
                  <a:lnTo>
                    <a:pt x="419" y="63"/>
                  </a:lnTo>
                  <a:lnTo>
                    <a:pt x="424" y="34"/>
                  </a:lnTo>
                  <a:lnTo>
                    <a:pt x="429" y="13"/>
                  </a:lnTo>
                  <a:lnTo>
                    <a:pt x="435" y="7"/>
                  </a:lnTo>
                  <a:lnTo>
                    <a:pt x="441" y="17"/>
                  </a:lnTo>
                  <a:lnTo>
                    <a:pt x="446" y="40"/>
                  </a:lnTo>
                  <a:lnTo>
                    <a:pt x="451" y="66"/>
                  </a:lnTo>
                  <a:lnTo>
                    <a:pt x="456" y="91"/>
                  </a:lnTo>
                  <a:lnTo>
                    <a:pt x="463" y="102"/>
                  </a:lnTo>
                  <a:lnTo>
                    <a:pt x="468" y="94"/>
                  </a:lnTo>
                  <a:lnTo>
                    <a:pt x="473" y="72"/>
                  </a:lnTo>
                  <a:lnTo>
                    <a:pt x="478" y="45"/>
                  </a:lnTo>
                  <a:lnTo>
                    <a:pt x="483" y="24"/>
                  </a:lnTo>
                  <a:lnTo>
                    <a:pt x="490" y="10"/>
                  </a:lnTo>
                  <a:lnTo>
                    <a:pt x="495" y="15"/>
                  </a:lnTo>
                  <a:lnTo>
                    <a:pt x="500" y="36"/>
                  </a:lnTo>
                  <a:lnTo>
                    <a:pt x="505" y="62"/>
                  </a:lnTo>
                  <a:lnTo>
                    <a:pt x="510" y="79"/>
                  </a:lnTo>
                  <a:lnTo>
                    <a:pt x="517" y="80"/>
                  </a:lnTo>
                  <a:lnTo>
                    <a:pt x="522" y="76"/>
                  </a:lnTo>
                  <a:lnTo>
                    <a:pt x="527" y="70"/>
                  </a:lnTo>
                  <a:lnTo>
                    <a:pt x="532" y="51"/>
                  </a:lnTo>
                  <a:lnTo>
                    <a:pt x="539" y="33"/>
                  </a:lnTo>
                </a:path>
              </a:pathLst>
            </a:custGeom>
            <a:noFill/>
            <a:ln w="12600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2FC7BA3A-66D2-7BC7-CD8B-659EA45D5C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01886" y="6334125"/>
              <a:ext cx="516160" cy="57150"/>
            </a:xfrm>
            <a:custGeom>
              <a:avLst/>
              <a:gdLst/>
              <a:ahLst/>
              <a:cxnLst>
                <a:cxn ang="0">
                  <a:pos x="5" y="412"/>
                </a:cxn>
                <a:cxn ang="0">
                  <a:pos x="15" y="349"/>
                </a:cxn>
                <a:cxn ang="0">
                  <a:pos x="27" y="366"/>
                </a:cxn>
                <a:cxn ang="0">
                  <a:pos x="37" y="462"/>
                </a:cxn>
                <a:cxn ang="0">
                  <a:pos x="48" y="529"/>
                </a:cxn>
                <a:cxn ang="0">
                  <a:pos x="59" y="506"/>
                </a:cxn>
                <a:cxn ang="0">
                  <a:pos x="70" y="457"/>
                </a:cxn>
                <a:cxn ang="0">
                  <a:pos x="81" y="440"/>
                </a:cxn>
                <a:cxn ang="0">
                  <a:pos x="92" y="458"/>
                </a:cxn>
                <a:cxn ang="0">
                  <a:pos x="102" y="456"/>
                </a:cxn>
                <a:cxn ang="0">
                  <a:pos x="114" y="455"/>
                </a:cxn>
                <a:cxn ang="0">
                  <a:pos x="124" y="484"/>
                </a:cxn>
                <a:cxn ang="0">
                  <a:pos x="135" y="520"/>
                </a:cxn>
                <a:cxn ang="0">
                  <a:pos x="146" y="539"/>
                </a:cxn>
                <a:cxn ang="0">
                  <a:pos x="157" y="549"/>
                </a:cxn>
                <a:cxn ang="0">
                  <a:pos x="168" y="544"/>
                </a:cxn>
                <a:cxn ang="0">
                  <a:pos x="178" y="503"/>
                </a:cxn>
                <a:cxn ang="0">
                  <a:pos x="190" y="468"/>
                </a:cxn>
                <a:cxn ang="0">
                  <a:pos x="200" y="391"/>
                </a:cxn>
                <a:cxn ang="0">
                  <a:pos x="212" y="314"/>
                </a:cxn>
                <a:cxn ang="0">
                  <a:pos x="222" y="302"/>
                </a:cxn>
                <a:cxn ang="0">
                  <a:pos x="232" y="407"/>
                </a:cxn>
                <a:cxn ang="0">
                  <a:pos x="244" y="640"/>
                </a:cxn>
                <a:cxn ang="0">
                  <a:pos x="254" y="762"/>
                </a:cxn>
                <a:cxn ang="0">
                  <a:pos x="266" y="595"/>
                </a:cxn>
                <a:cxn ang="0">
                  <a:pos x="276" y="276"/>
                </a:cxn>
                <a:cxn ang="0">
                  <a:pos x="288" y="74"/>
                </a:cxn>
                <a:cxn ang="0">
                  <a:pos x="298" y="163"/>
                </a:cxn>
                <a:cxn ang="0">
                  <a:pos x="309" y="440"/>
                </a:cxn>
                <a:cxn ang="0">
                  <a:pos x="320" y="680"/>
                </a:cxn>
                <a:cxn ang="0">
                  <a:pos x="331" y="718"/>
                </a:cxn>
                <a:cxn ang="0">
                  <a:pos x="342" y="723"/>
                </a:cxn>
                <a:cxn ang="0">
                  <a:pos x="353" y="687"/>
                </a:cxn>
                <a:cxn ang="0">
                  <a:pos x="363" y="447"/>
                </a:cxn>
                <a:cxn ang="0">
                  <a:pos x="375" y="136"/>
                </a:cxn>
                <a:cxn ang="0">
                  <a:pos x="385" y="0"/>
                </a:cxn>
                <a:cxn ang="0">
                  <a:pos x="397" y="325"/>
                </a:cxn>
                <a:cxn ang="0">
                  <a:pos x="407" y="787"/>
                </a:cxn>
                <a:cxn ang="0">
                  <a:pos x="419" y="811"/>
                </a:cxn>
                <a:cxn ang="0">
                  <a:pos x="429" y="360"/>
                </a:cxn>
                <a:cxn ang="0">
                  <a:pos x="439" y="39"/>
                </a:cxn>
                <a:cxn ang="0">
                  <a:pos x="451" y="200"/>
                </a:cxn>
                <a:cxn ang="0">
                  <a:pos x="461" y="632"/>
                </a:cxn>
                <a:cxn ang="0">
                  <a:pos x="473" y="913"/>
                </a:cxn>
                <a:cxn ang="0">
                  <a:pos x="483" y="816"/>
                </a:cxn>
                <a:cxn ang="0">
                  <a:pos x="493" y="490"/>
                </a:cxn>
                <a:cxn ang="0">
                  <a:pos x="505" y="190"/>
                </a:cxn>
                <a:cxn ang="0">
                  <a:pos x="515" y="76"/>
                </a:cxn>
                <a:cxn ang="0">
                  <a:pos x="527" y="219"/>
                </a:cxn>
                <a:cxn ang="0">
                  <a:pos x="537" y="505"/>
                </a:cxn>
              </a:cxnLst>
              <a:rect l="0" t="0" r="r" b="b"/>
              <a:pathLst>
                <a:path w="537" h="913">
                  <a:moveTo>
                    <a:pt x="0" y="439"/>
                  </a:moveTo>
                  <a:lnTo>
                    <a:pt x="5" y="412"/>
                  </a:lnTo>
                  <a:lnTo>
                    <a:pt x="10" y="375"/>
                  </a:lnTo>
                  <a:lnTo>
                    <a:pt x="15" y="349"/>
                  </a:lnTo>
                  <a:lnTo>
                    <a:pt x="20" y="344"/>
                  </a:lnTo>
                  <a:lnTo>
                    <a:pt x="27" y="366"/>
                  </a:lnTo>
                  <a:lnTo>
                    <a:pt x="32" y="410"/>
                  </a:lnTo>
                  <a:lnTo>
                    <a:pt x="37" y="462"/>
                  </a:lnTo>
                  <a:lnTo>
                    <a:pt x="42" y="511"/>
                  </a:lnTo>
                  <a:lnTo>
                    <a:pt x="48" y="529"/>
                  </a:lnTo>
                  <a:lnTo>
                    <a:pt x="54" y="529"/>
                  </a:lnTo>
                  <a:lnTo>
                    <a:pt x="59" y="506"/>
                  </a:lnTo>
                  <a:lnTo>
                    <a:pt x="64" y="482"/>
                  </a:lnTo>
                  <a:lnTo>
                    <a:pt x="70" y="457"/>
                  </a:lnTo>
                  <a:lnTo>
                    <a:pt x="75" y="441"/>
                  </a:lnTo>
                  <a:lnTo>
                    <a:pt x="81" y="440"/>
                  </a:lnTo>
                  <a:lnTo>
                    <a:pt x="86" y="451"/>
                  </a:lnTo>
                  <a:lnTo>
                    <a:pt x="92" y="458"/>
                  </a:lnTo>
                  <a:lnTo>
                    <a:pt x="97" y="460"/>
                  </a:lnTo>
                  <a:lnTo>
                    <a:pt x="102" y="456"/>
                  </a:lnTo>
                  <a:lnTo>
                    <a:pt x="108" y="456"/>
                  </a:lnTo>
                  <a:lnTo>
                    <a:pt x="114" y="455"/>
                  </a:lnTo>
                  <a:lnTo>
                    <a:pt x="119" y="461"/>
                  </a:lnTo>
                  <a:lnTo>
                    <a:pt x="124" y="484"/>
                  </a:lnTo>
                  <a:lnTo>
                    <a:pt x="130" y="507"/>
                  </a:lnTo>
                  <a:lnTo>
                    <a:pt x="135" y="520"/>
                  </a:lnTo>
                  <a:lnTo>
                    <a:pt x="141" y="529"/>
                  </a:lnTo>
                  <a:lnTo>
                    <a:pt x="146" y="539"/>
                  </a:lnTo>
                  <a:lnTo>
                    <a:pt x="151" y="547"/>
                  </a:lnTo>
                  <a:lnTo>
                    <a:pt x="157" y="549"/>
                  </a:lnTo>
                  <a:lnTo>
                    <a:pt x="163" y="554"/>
                  </a:lnTo>
                  <a:lnTo>
                    <a:pt x="168" y="544"/>
                  </a:lnTo>
                  <a:lnTo>
                    <a:pt x="173" y="525"/>
                  </a:lnTo>
                  <a:lnTo>
                    <a:pt x="178" y="503"/>
                  </a:lnTo>
                  <a:lnTo>
                    <a:pt x="185" y="485"/>
                  </a:lnTo>
                  <a:lnTo>
                    <a:pt x="190" y="468"/>
                  </a:lnTo>
                  <a:lnTo>
                    <a:pt x="195" y="433"/>
                  </a:lnTo>
                  <a:lnTo>
                    <a:pt x="200" y="391"/>
                  </a:lnTo>
                  <a:lnTo>
                    <a:pt x="205" y="354"/>
                  </a:lnTo>
                  <a:lnTo>
                    <a:pt x="212" y="314"/>
                  </a:lnTo>
                  <a:lnTo>
                    <a:pt x="217" y="304"/>
                  </a:lnTo>
                  <a:lnTo>
                    <a:pt x="222" y="302"/>
                  </a:lnTo>
                  <a:lnTo>
                    <a:pt x="227" y="330"/>
                  </a:lnTo>
                  <a:lnTo>
                    <a:pt x="232" y="407"/>
                  </a:lnTo>
                  <a:lnTo>
                    <a:pt x="239" y="518"/>
                  </a:lnTo>
                  <a:lnTo>
                    <a:pt x="244" y="640"/>
                  </a:lnTo>
                  <a:lnTo>
                    <a:pt x="249" y="736"/>
                  </a:lnTo>
                  <a:lnTo>
                    <a:pt x="254" y="762"/>
                  </a:lnTo>
                  <a:lnTo>
                    <a:pt x="261" y="712"/>
                  </a:lnTo>
                  <a:lnTo>
                    <a:pt x="266" y="595"/>
                  </a:lnTo>
                  <a:lnTo>
                    <a:pt x="271" y="440"/>
                  </a:lnTo>
                  <a:lnTo>
                    <a:pt x="276" y="276"/>
                  </a:lnTo>
                  <a:lnTo>
                    <a:pt x="282" y="142"/>
                  </a:lnTo>
                  <a:lnTo>
                    <a:pt x="288" y="74"/>
                  </a:lnTo>
                  <a:lnTo>
                    <a:pt x="293" y="88"/>
                  </a:lnTo>
                  <a:lnTo>
                    <a:pt x="298" y="163"/>
                  </a:lnTo>
                  <a:lnTo>
                    <a:pt x="303" y="286"/>
                  </a:lnTo>
                  <a:lnTo>
                    <a:pt x="309" y="440"/>
                  </a:lnTo>
                  <a:lnTo>
                    <a:pt x="315" y="584"/>
                  </a:lnTo>
                  <a:lnTo>
                    <a:pt x="320" y="680"/>
                  </a:lnTo>
                  <a:lnTo>
                    <a:pt x="325" y="729"/>
                  </a:lnTo>
                  <a:lnTo>
                    <a:pt x="331" y="718"/>
                  </a:lnTo>
                  <a:lnTo>
                    <a:pt x="336" y="714"/>
                  </a:lnTo>
                  <a:lnTo>
                    <a:pt x="342" y="723"/>
                  </a:lnTo>
                  <a:lnTo>
                    <a:pt x="347" y="723"/>
                  </a:lnTo>
                  <a:lnTo>
                    <a:pt x="353" y="687"/>
                  </a:lnTo>
                  <a:lnTo>
                    <a:pt x="358" y="586"/>
                  </a:lnTo>
                  <a:lnTo>
                    <a:pt x="363" y="447"/>
                  </a:lnTo>
                  <a:lnTo>
                    <a:pt x="369" y="293"/>
                  </a:lnTo>
                  <a:lnTo>
                    <a:pt x="375" y="136"/>
                  </a:lnTo>
                  <a:lnTo>
                    <a:pt x="380" y="20"/>
                  </a:lnTo>
                  <a:lnTo>
                    <a:pt x="385" y="0"/>
                  </a:lnTo>
                  <a:lnTo>
                    <a:pt x="391" y="103"/>
                  </a:lnTo>
                  <a:lnTo>
                    <a:pt x="397" y="325"/>
                  </a:lnTo>
                  <a:lnTo>
                    <a:pt x="402" y="584"/>
                  </a:lnTo>
                  <a:lnTo>
                    <a:pt x="407" y="787"/>
                  </a:lnTo>
                  <a:lnTo>
                    <a:pt x="412" y="879"/>
                  </a:lnTo>
                  <a:lnTo>
                    <a:pt x="419" y="811"/>
                  </a:lnTo>
                  <a:lnTo>
                    <a:pt x="424" y="611"/>
                  </a:lnTo>
                  <a:lnTo>
                    <a:pt x="429" y="360"/>
                  </a:lnTo>
                  <a:lnTo>
                    <a:pt x="434" y="147"/>
                  </a:lnTo>
                  <a:lnTo>
                    <a:pt x="439" y="39"/>
                  </a:lnTo>
                  <a:lnTo>
                    <a:pt x="446" y="66"/>
                  </a:lnTo>
                  <a:lnTo>
                    <a:pt x="451" y="200"/>
                  </a:lnTo>
                  <a:lnTo>
                    <a:pt x="456" y="408"/>
                  </a:lnTo>
                  <a:lnTo>
                    <a:pt x="461" y="632"/>
                  </a:lnTo>
                  <a:lnTo>
                    <a:pt x="466" y="814"/>
                  </a:lnTo>
                  <a:lnTo>
                    <a:pt x="473" y="913"/>
                  </a:lnTo>
                  <a:lnTo>
                    <a:pt x="478" y="910"/>
                  </a:lnTo>
                  <a:lnTo>
                    <a:pt x="483" y="816"/>
                  </a:lnTo>
                  <a:lnTo>
                    <a:pt x="488" y="669"/>
                  </a:lnTo>
                  <a:lnTo>
                    <a:pt x="493" y="490"/>
                  </a:lnTo>
                  <a:lnTo>
                    <a:pt x="500" y="320"/>
                  </a:lnTo>
                  <a:lnTo>
                    <a:pt x="505" y="190"/>
                  </a:lnTo>
                  <a:lnTo>
                    <a:pt x="510" y="98"/>
                  </a:lnTo>
                  <a:lnTo>
                    <a:pt x="515" y="76"/>
                  </a:lnTo>
                  <a:lnTo>
                    <a:pt x="522" y="127"/>
                  </a:lnTo>
                  <a:lnTo>
                    <a:pt x="527" y="219"/>
                  </a:lnTo>
                  <a:lnTo>
                    <a:pt x="532" y="352"/>
                  </a:lnTo>
                  <a:lnTo>
                    <a:pt x="537" y="505"/>
                  </a:lnTo>
                </a:path>
              </a:pathLst>
            </a:custGeom>
            <a:noFill/>
            <a:ln w="12600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27DD8EAC-084E-A229-7CA2-AD8A491639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8046" y="6281738"/>
              <a:ext cx="516160" cy="117475"/>
            </a:xfrm>
            <a:custGeom>
              <a:avLst/>
              <a:gdLst/>
              <a:ahLst/>
              <a:cxnLst>
                <a:cxn ang="0">
                  <a:pos x="6" y="1473"/>
                </a:cxn>
                <a:cxn ang="0">
                  <a:pos x="17" y="1570"/>
                </a:cxn>
                <a:cxn ang="0">
                  <a:pos x="28" y="1497"/>
                </a:cxn>
                <a:cxn ang="0">
                  <a:pos x="39" y="1340"/>
                </a:cxn>
                <a:cxn ang="0">
                  <a:pos x="50" y="1193"/>
                </a:cxn>
                <a:cxn ang="0">
                  <a:pos x="60" y="1120"/>
                </a:cxn>
                <a:cxn ang="0">
                  <a:pos x="71" y="1157"/>
                </a:cxn>
                <a:cxn ang="0">
                  <a:pos x="82" y="1221"/>
                </a:cxn>
                <a:cxn ang="0">
                  <a:pos x="93" y="1305"/>
                </a:cxn>
                <a:cxn ang="0">
                  <a:pos x="104" y="1479"/>
                </a:cxn>
                <a:cxn ang="0">
                  <a:pos x="115" y="1627"/>
                </a:cxn>
                <a:cxn ang="0">
                  <a:pos x="126" y="1475"/>
                </a:cxn>
                <a:cxn ang="0">
                  <a:pos x="136" y="1109"/>
                </a:cxn>
                <a:cxn ang="0">
                  <a:pos x="148" y="942"/>
                </a:cxn>
                <a:cxn ang="0">
                  <a:pos x="158" y="1194"/>
                </a:cxn>
                <a:cxn ang="0">
                  <a:pos x="170" y="1626"/>
                </a:cxn>
                <a:cxn ang="0">
                  <a:pos x="180" y="1695"/>
                </a:cxn>
                <a:cxn ang="0">
                  <a:pos x="190" y="1445"/>
                </a:cxn>
                <a:cxn ang="0">
                  <a:pos x="202" y="1196"/>
                </a:cxn>
                <a:cxn ang="0">
                  <a:pos x="212" y="1038"/>
                </a:cxn>
                <a:cxn ang="0">
                  <a:pos x="224" y="1038"/>
                </a:cxn>
                <a:cxn ang="0">
                  <a:pos x="234" y="1162"/>
                </a:cxn>
                <a:cxn ang="0">
                  <a:pos x="246" y="1455"/>
                </a:cxn>
                <a:cxn ang="0">
                  <a:pos x="256" y="1532"/>
                </a:cxn>
                <a:cxn ang="0">
                  <a:pos x="267" y="1330"/>
                </a:cxn>
                <a:cxn ang="0">
                  <a:pos x="278" y="1169"/>
                </a:cxn>
                <a:cxn ang="0">
                  <a:pos x="289" y="1245"/>
                </a:cxn>
                <a:cxn ang="0">
                  <a:pos x="300" y="1469"/>
                </a:cxn>
                <a:cxn ang="0">
                  <a:pos x="311" y="1502"/>
                </a:cxn>
                <a:cxn ang="0">
                  <a:pos x="321" y="1324"/>
                </a:cxn>
                <a:cxn ang="0">
                  <a:pos x="333" y="980"/>
                </a:cxn>
                <a:cxn ang="0">
                  <a:pos x="343" y="903"/>
                </a:cxn>
                <a:cxn ang="0">
                  <a:pos x="354" y="1242"/>
                </a:cxn>
                <a:cxn ang="0">
                  <a:pos x="365" y="1570"/>
                </a:cxn>
                <a:cxn ang="0">
                  <a:pos x="376" y="1531"/>
                </a:cxn>
                <a:cxn ang="0">
                  <a:pos x="387" y="1240"/>
                </a:cxn>
                <a:cxn ang="0">
                  <a:pos x="397" y="1123"/>
                </a:cxn>
                <a:cxn ang="0">
                  <a:pos x="409" y="1312"/>
                </a:cxn>
                <a:cxn ang="0">
                  <a:pos x="419" y="1507"/>
                </a:cxn>
                <a:cxn ang="0">
                  <a:pos x="431" y="1621"/>
                </a:cxn>
                <a:cxn ang="0">
                  <a:pos x="441" y="1638"/>
                </a:cxn>
                <a:cxn ang="0">
                  <a:pos x="451" y="1336"/>
                </a:cxn>
                <a:cxn ang="0">
                  <a:pos x="463" y="905"/>
                </a:cxn>
                <a:cxn ang="0">
                  <a:pos x="473" y="942"/>
                </a:cxn>
                <a:cxn ang="0">
                  <a:pos x="485" y="1274"/>
                </a:cxn>
                <a:cxn ang="0">
                  <a:pos x="495" y="1475"/>
                </a:cxn>
                <a:cxn ang="0">
                  <a:pos x="507" y="1786"/>
                </a:cxn>
                <a:cxn ang="0">
                  <a:pos x="517" y="1844"/>
                </a:cxn>
                <a:cxn ang="0">
                  <a:pos x="528" y="1100"/>
                </a:cxn>
                <a:cxn ang="0">
                  <a:pos x="539" y="0"/>
                </a:cxn>
              </a:cxnLst>
              <a:rect l="0" t="0" r="r" b="b"/>
              <a:pathLst>
                <a:path w="539" h="1887">
                  <a:moveTo>
                    <a:pt x="0" y="1347"/>
                  </a:moveTo>
                  <a:lnTo>
                    <a:pt x="6" y="1473"/>
                  </a:lnTo>
                  <a:lnTo>
                    <a:pt x="12" y="1550"/>
                  </a:lnTo>
                  <a:lnTo>
                    <a:pt x="17" y="1570"/>
                  </a:lnTo>
                  <a:lnTo>
                    <a:pt x="22" y="1550"/>
                  </a:lnTo>
                  <a:lnTo>
                    <a:pt x="28" y="1497"/>
                  </a:lnTo>
                  <a:lnTo>
                    <a:pt x="33" y="1428"/>
                  </a:lnTo>
                  <a:lnTo>
                    <a:pt x="39" y="1340"/>
                  </a:lnTo>
                  <a:lnTo>
                    <a:pt x="44" y="1256"/>
                  </a:lnTo>
                  <a:lnTo>
                    <a:pt x="50" y="1193"/>
                  </a:lnTo>
                  <a:lnTo>
                    <a:pt x="55" y="1150"/>
                  </a:lnTo>
                  <a:lnTo>
                    <a:pt x="60" y="1120"/>
                  </a:lnTo>
                  <a:lnTo>
                    <a:pt x="66" y="1119"/>
                  </a:lnTo>
                  <a:lnTo>
                    <a:pt x="71" y="1157"/>
                  </a:lnTo>
                  <a:lnTo>
                    <a:pt x="77" y="1193"/>
                  </a:lnTo>
                  <a:lnTo>
                    <a:pt x="82" y="1221"/>
                  </a:lnTo>
                  <a:lnTo>
                    <a:pt x="87" y="1256"/>
                  </a:lnTo>
                  <a:lnTo>
                    <a:pt x="93" y="1305"/>
                  </a:lnTo>
                  <a:lnTo>
                    <a:pt x="99" y="1385"/>
                  </a:lnTo>
                  <a:lnTo>
                    <a:pt x="104" y="1479"/>
                  </a:lnTo>
                  <a:lnTo>
                    <a:pt x="109" y="1572"/>
                  </a:lnTo>
                  <a:lnTo>
                    <a:pt x="115" y="1627"/>
                  </a:lnTo>
                  <a:lnTo>
                    <a:pt x="121" y="1597"/>
                  </a:lnTo>
                  <a:lnTo>
                    <a:pt x="126" y="1475"/>
                  </a:lnTo>
                  <a:lnTo>
                    <a:pt x="131" y="1298"/>
                  </a:lnTo>
                  <a:lnTo>
                    <a:pt x="136" y="1109"/>
                  </a:lnTo>
                  <a:lnTo>
                    <a:pt x="143" y="976"/>
                  </a:lnTo>
                  <a:lnTo>
                    <a:pt x="148" y="942"/>
                  </a:lnTo>
                  <a:lnTo>
                    <a:pt x="153" y="1027"/>
                  </a:lnTo>
                  <a:lnTo>
                    <a:pt x="158" y="1194"/>
                  </a:lnTo>
                  <a:lnTo>
                    <a:pt x="163" y="1423"/>
                  </a:lnTo>
                  <a:lnTo>
                    <a:pt x="170" y="1626"/>
                  </a:lnTo>
                  <a:lnTo>
                    <a:pt x="175" y="1725"/>
                  </a:lnTo>
                  <a:lnTo>
                    <a:pt x="180" y="1695"/>
                  </a:lnTo>
                  <a:lnTo>
                    <a:pt x="185" y="1577"/>
                  </a:lnTo>
                  <a:lnTo>
                    <a:pt x="190" y="1445"/>
                  </a:lnTo>
                  <a:lnTo>
                    <a:pt x="197" y="1316"/>
                  </a:lnTo>
                  <a:lnTo>
                    <a:pt x="202" y="1196"/>
                  </a:lnTo>
                  <a:lnTo>
                    <a:pt x="207" y="1101"/>
                  </a:lnTo>
                  <a:lnTo>
                    <a:pt x="212" y="1038"/>
                  </a:lnTo>
                  <a:lnTo>
                    <a:pt x="218" y="1018"/>
                  </a:lnTo>
                  <a:lnTo>
                    <a:pt x="224" y="1038"/>
                  </a:lnTo>
                  <a:lnTo>
                    <a:pt x="229" y="1074"/>
                  </a:lnTo>
                  <a:lnTo>
                    <a:pt x="234" y="1162"/>
                  </a:lnTo>
                  <a:lnTo>
                    <a:pt x="239" y="1313"/>
                  </a:lnTo>
                  <a:lnTo>
                    <a:pt x="246" y="1455"/>
                  </a:lnTo>
                  <a:lnTo>
                    <a:pt x="251" y="1525"/>
                  </a:lnTo>
                  <a:lnTo>
                    <a:pt x="256" y="1532"/>
                  </a:lnTo>
                  <a:lnTo>
                    <a:pt x="261" y="1459"/>
                  </a:lnTo>
                  <a:lnTo>
                    <a:pt x="267" y="1330"/>
                  </a:lnTo>
                  <a:lnTo>
                    <a:pt x="273" y="1227"/>
                  </a:lnTo>
                  <a:lnTo>
                    <a:pt x="278" y="1169"/>
                  </a:lnTo>
                  <a:lnTo>
                    <a:pt x="283" y="1172"/>
                  </a:lnTo>
                  <a:lnTo>
                    <a:pt x="289" y="1245"/>
                  </a:lnTo>
                  <a:lnTo>
                    <a:pt x="294" y="1360"/>
                  </a:lnTo>
                  <a:lnTo>
                    <a:pt x="300" y="1469"/>
                  </a:lnTo>
                  <a:lnTo>
                    <a:pt x="305" y="1520"/>
                  </a:lnTo>
                  <a:lnTo>
                    <a:pt x="311" y="1502"/>
                  </a:lnTo>
                  <a:lnTo>
                    <a:pt x="316" y="1439"/>
                  </a:lnTo>
                  <a:lnTo>
                    <a:pt x="321" y="1324"/>
                  </a:lnTo>
                  <a:lnTo>
                    <a:pt x="327" y="1155"/>
                  </a:lnTo>
                  <a:lnTo>
                    <a:pt x="333" y="980"/>
                  </a:lnTo>
                  <a:lnTo>
                    <a:pt x="338" y="877"/>
                  </a:lnTo>
                  <a:lnTo>
                    <a:pt x="343" y="903"/>
                  </a:lnTo>
                  <a:lnTo>
                    <a:pt x="348" y="1042"/>
                  </a:lnTo>
                  <a:lnTo>
                    <a:pt x="354" y="1242"/>
                  </a:lnTo>
                  <a:lnTo>
                    <a:pt x="360" y="1432"/>
                  </a:lnTo>
                  <a:lnTo>
                    <a:pt x="365" y="1570"/>
                  </a:lnTo>
                  <a:lnTo>
                    <a:pt x="370" y="1602"/>
                  </a:lnTo>
                  <a:lnTo>
                    <a:pt x="376" y="1531"/>
                  </a:lnTo>
                  <a:lnTo>
                    <a:pt x="382" y="1394"/>
                  </a:lnTo>
                  <a:lnTo>
                    <a:pt x="387" y="1240"/>
                  </a:lnTo>
                  <a:lnTo>
                    <a:pt x="392" y="1133"/>
                  </a:lnTo>
                  <a:lnTo>
                    <a:pt x="397" y="1123"/>
                  </a:lnTo>
                  <a:lnTo>
                    <a:pt x="404" y="1197"/>
                  </a:lnTo>
                  <a:lnTo>
                    <a:pt x="409" y="1312"/>
                  </a:lnTo>
                  <a:lnTo>
                    <a:pt x="414" y="1423"/>
                  </a:lnTo>
                  <a:lnTo>
                    <a:pt x="419" y="1507"/>
                  </a:lnTo>
                  <a:lnTo>
                    <a:pt x="424" y="1569"/>
                  </a:lnTo>
                  <a:lnTo>
                    <a:pt x="431" y="1621"/>
                  </a:lnTo>
                  <a:lnTo>
                    <a:pt x="436" y="1651"/>
                  </a:lnTo>
                  <a:lnTo>
                    <a:pt x="441" y="1638"/>
                  </a:lnTo>
                  <a:lnTo>
                    <a:pt x="446" y="1541"/>
                  </a:lnTo>
                  <a:lnTo>
                    <a:pt x="451" y="1336"/>
                  </a:lnTo>
                  <a:lnTo>
                    <a:pt x="458" y="1089"/>
                  </a:lnTo>
                  <a:lnTo>
                    <a:pt x="463" y="905"/>
                  </a:lnTo>
                  <a:lnTo>
                    <a:pt x="468" y="846"/>
                  </a:lnTo>
                  <a:lnTo>
                    <a:pt x="473" y="942"/>
                  </a:lnTo>
                  <a:lnTo>
                    <a:pt x="479" y="1124"/>
                  </a:lnTo>
                  <a:lnTo>
                    <a:pt x="485" y="1274"/>
                  </a:lnTo>
                  <a:lnTo>
                    <a:pt x="490" y="1372"/>
                  </a:lnTo>
                  <a:lnTo>
                    <a:pt x="495" y="1475"/>
                  </a:lnTo>
                  <a:lnTo>
                    <a:pt x="501" y="1623"/>
                  </a:lnTo>
                  <a:lnTo>
                    <a:pt x="507" y="1786"/>
                  </a:lnTo>
                  <a:lnTo>
                    <a:pt x="512" y="1887"/>
                  </a:lnTo>
                  <a:lnTo>
                    <a:pt x="517" y="1844"/>
                  </a:lnTo>
                  <a:lnTo>
                    <a:pt x="522" y="1589"/>
                  </a:lnTo>
                  <a:lnTo>
                    <a:pt x="528" y="1100"/>
                  </a:lnTo>
                  <a:lnTo>
                    <a:pt x="534" y="504"/>
                  </a:lnTo>
                  <a:lnTo>
                    <a:pt x="539" y="0"/>
                  </a:lnTo>
                </a:path>
              </a:pathLst>
            </a:custGeom>
            <a:noFill/>
            <a:ln w="12600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ADE62B4F-4C8D-2311-D8B1-31364DCF7D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34206" y="6143625"/>
              <a:ext cx="516160" cy="433388"/>
            </a:xfrm>
            <a:custGeom>
              <a:avLst/>
              <a:gdLst/>
              <a:ahLst/>
              <a:cxnLst>
                <a:cxn ang="0">
                  <a:pos x="5" y="1980"/>
                </a:cxn>
                <a:cxn ang="0">
                  <a:pos x="16" y="2816"/>
                </a:cxn>
                <a:cxn ang="0">
                  <a:pos x="27" y="4647"/>
                </a:cxn>
                <a:cxn ang="0">
                  <a:pos x="38" y="5505"/>
                </a:cxn>
                <a:cxn ang="0">
                  <a:pos x="49" y="4575"/>
                </a:cxn>
                <a:cxn ang="0">
                  <a:pos x="60" y="3057"/>
                </a:cxn>
                <a:cxn ang="0">
                  <a:pos x="70" y="2433"/>
                </a:cxn>
                <a:cxn ang="0">
                  <a:pos x="82" y="2677"/>
                </a:cxn>
                <a:cxn ang="0">
                  <a:pos x="92" y="3393"/>
                </a:cxn>
                <a:cxn ang="0">
                  <a:pos x="104" y="3765"/>
                </a:cxn>
                <a:cxn ang="0">
                  <a:pos x="114" y="3175"/>
                </a:cxn>
                <a:cxn ang="0">
                  <a:pos x="126" y="2992"/>
                </a:cxn>
                <a:cxn ang="0">
                  <a:pos x="136" y="3743"/>
                </a:cxn>
                <a:cxn ang="0">
                  <a:pos x="146" y="3881"/>
                </a:cxn>
                <a:cxn ang="0">
                  <a:pos x="158" y="3225"/>
                </a:cxn>
                <a:cxn ang="0">
                  <a:pos x="168" y="3764"/>
                </a:cxn>
                <a:cxn ang="0">
                  <a:pos x="180" y="5369"/>
                </a:cxn>
                <a:cxn ang="0">
                  <a:pos x="190" y="5079"/>
                </a:cxn>
                <a:cxn ang="0">
                  <a:pos x="201" y="2219"/>
                </a:cxn>
                <a:cxn ang="0">
                  <a:pos x="212" y="400"/>
                </a:cxn>
                <a:cxn ang="0">
                  <a:pos x="223" y="2607"/>
                </a:cxn>
                <a:cxn ang="0">
                  <a:pos x="234" y="6214"/>
                </a:cxn>
                <a:cxn ang="0">
                  <a:pos x="245" y="6235"/>
                </a:cxn>
                <a:cxn ang="0">
                  <a:pos x="256" y="3029"/>
                </a:cxn>
                <a:cxn ang="0">
                  <a:pos x="267" y="308"/>
                </a:cxn>
                <a:cxn ang="0">
                  <a:pos x="277" y="397"/>
                </a:cxn>
                <a:cxn ang="0">
                  <a:pos x="288" y="2803"/>
                </a:cxn>
                <a:cxn ang="0">
                  <a:pos x="299" y="5681"/>
                </a:cxn>
                <a:cxn ang="0">
                  <a:pos x="310" y="6928"/>
                </a:cxn>
                <a:cxn ang="0">
                  <a:pos x="321" y="6029"/>
                </a:cxn>
                <a:cxn ang="0">
                  <a:pos x="331" y="3882"/>
                </a:cxn>
                <a:cxn ang="0">
                  <a:pos x="343" y="2132"/>
                </a:cxn>
                <a:cxn ang="0">
                  <a:pos x="353" y="1547"/>
                </a:cxn>
                <a:cxn ang="0">
                  <a:pos x="365" y="2041"/>
                </a:cxn>
                <a:cxn ang="0">
                  <a:pos x="375" y="2842"/>
                </a:cxn>
                <a:cxn ang="0">
                  <a:pos x="387" y="3388"/>
                </a:cxn>
                <a:cxn ang="0">
                  <a:pos x="397" y="3707"/>
                </a:cxn>
                <a:cxn ang="0">
                  <a:pos x="407" y="3986"/>
                </a:cxn>
                <a:cxn ang="0">
                  <a:pos x="419" y="4432"/>
                </a:cxn>
                <a:cxn ang="0">
                  <a:pos x="429" y="4645"/>
                </a:cxn>
                <a:cxn ang="0">
                  <a:pos x="441" y="4130"/>
                </a:cxn>
                <a:cxn ang="0">
                  <a:pos x="451" y="3317"/>
                </a:cxn>
                <a:cxn ang="0">
                  <a:pos x="462" y="2967"/>
                </a:cxn>
                <a:cxn ang="0">
                  <a:pos x="473" y="3099"/>
                </a:cxn>
                <a:cxn ang="0">
                  <a:pos x="484" y="3211"/>
                </a:cxn>
                <a:cxn ang="0">
                  <a:pos x="495" y="2935"/>
                </a:cxn>
                <a:cxn ang="0">
                  <a:pos x="506" y="2875"/>
                </a:cxn>
                <a:cxn ang="0">
                  <a:pos x="517" y="3433"/>
                </a:cxn>
                <a:cxn ang="0">
                  <a:pos x="528" y="4217"/>
                </a:cxn>
                <a:cxn ang="0">
                  <a:pos x="538" y="4403"/>
                </a:cxn>
              </a:cxnLst>
              <a:rect l="0" t="0" r="r" b="b"/>
              <a:pathLst>
                <a:path w="538" h="6928">
                  <a:moveTo>
                    <a:pt x="0" y="2202"/>
                  </a:moveTo>
                  <a:lnTo>
                    <a:pt x="5" y="1980"/>
                  </a:lnTo>
                  <a:lnTo>
                    <a:pt x="11" y="2180"/>
                  </a:lnTo>
                  <a:lnTo>
                    <a:pt x="16" y="2816"/>
                  </a:lnTo>
                  <a:lnTo>
                    <a:pt x="22" y="3726"/>
                  </a:lnTo>
                  <a:lnTo>
                    <a:pt x="27" y="4647"/>
                  </a:lnTo>
                  <a:lnTo>
                    <a:pt x="33" y="5299"/>
                  </a:lnTo>
                  <a:lnTo>
                    <a:pt x="38" y="5505"/>
                  </a:lnTo>
                  <a:lnTo>
                    <a:pt x="43" y="5229"/>
                  </a:lnTo>
                  <a:lnTo>
                    <a:pt x="49" y="4575"/>
                  </a:lnTo>
                  <a:lnTo>
                    <a:pt x="55" y="3763"/>
                  </a:lnTo>
                  <a:lnTo>
                    <a:pt x="60" y="3057"/>
                  </a:lnTo>
                  <a:lnTo>
                    <a:pt x="65" y="2614"/>
                  </a:lnTo>
                  <a:lnTo>
                    <a:pt x="70" y="2433"/>
                  </a:lnTo>
                  <a:lnTo>
                    <a:pt x="77" y="2461"/>
                  </a:lnTo>
                  <a:lnTo>
                    <a:pt x="82" y="2677"/>
                  </a:lnTo>
                  <a:lnTo>
                    <a:pt x="87" y="3021"/>
                  </a:lnTo>
                  <a:lnTo>
                    <a:pt x="92" y="3393"/>
                  </a:lnTo>
                  <a:lnTo>
                    <a:pt x="99" y="3696"/>
                  </a:lnTo>
                  <a:lnTo>
                    <a:pt x="104" y="3765"/>
                  </a:lnTo>
                  <a:lnTo>
                    <a:pt x="109" y="3547"/>
                  </a:lnTo>
                  <a:lnTo>
                    <a:pt x="114" y="3175"/>
                  </a:lnTo>
                  <a:lnTo>
                    <a:pt x="119" y="2930"/>
                  </a:lnTo>
                  <a:lnTo>
                    <a:pt x="126" y="2992"/>
                  </a:lnTo>
                  <a:lnTo>
                    <a:pt x="131" y="3329"/>
                  </a:lnTo>
                  <a:lnTo>
                    <a:pt x="136" y="3743"/>
                  </a:lnTo>
                  <a:lnTo>
                    <a:pt x="141" y="3965"/>
                  </a:lnTo>
                  <a:lnTo>
                    <a:pt x="146" y="3881"/>
                  </a:lnTo>
                  <a:lnTo>
                    <a:pt x="153" y="3549"/>
                  </a:lnTo>
                  <a:lnTo>
                    <a:pt x="158" y="3225"/>
                  </a:lnTo>
                  <a:lnTo>
                    <a:pt x="163" y="3241"/>
                  </a:lnTo>
                  <a:lnTo>
                    <a:pt x="168" y="3764"/>
                  </a:lnTo>
                  <a:lnTo>
                    <a:pt x="173" y="4617"/>
                  </a:lnTo>
                  <a:lnTo>
                    <a:pt x="180" y="5369"/>
                  </a:lnTo>
                  <a:lnTo>
                    <a:pt x="185" y="5596"/>
                  </a:lnTo>
                  <a:lnTo>
                    <a:pt x="190" y="5079"/>
                  </a:lnTo>
                  <a:lnTo>
                    <a:pt x="195" y="3832"/>
                  </a:lnTo>
                  <a:lnTo>
                    <a:pt x="201" y="2219"/>
                  </a:lnTo>
                  <a:lnTo>
                    <a:pt x="207" y="892"/>
                  </a:lnTo>
                  <a:lnTo>
                    <a:pt x="212" y="400"/>
                  </a:lnTo>
                  <a:lnTo>
                    <a:pt x="217" y="1025"/>
                  </a:lnTo>
                  <a:lnTo>
                    <a:pt x="223" y="2607"/>
                  </a:lnTo>
                  <a:lnTo>
                    <a:pt x="229" y="4592"/>
                  </a:lnTo>
                  <a:lnTo>
                    <a:pt x="234" y="6214"/>
                  </a:lnTo>
                  <a:lnTo>
                    <a:pt x="239" y="6818"/>
                  </a:lnTo>
                  <a:lnTo>
                    <a:pt x="245" y="6235"/>
                  </a:lnTo>
                  <a:lnTo>
                    <a:pt x="250" y="4811"/>
                  </a:lnTo>
                  <a:lnTo>
                    <a:pt x="256" y="3029"/>
                  </a:lnTo>
                  <a:lnTo>
                    <a:pt x="261" y="1367"/>
                  </a:lnTo>
                  <a:lnTo>
                    <a:pt x="267" y="308"/>
                  </a:lnTo>
                  <a:lnTo>
                    <a:pt x="272" y="0"/>
                  </a:lnTo>
                  <a:lnTo>
                    <a:pt x="277" y="397"/>
                  </a:lnTo>
                  <a:lnTo>
                    <a:pt x="283" y="1401"/>
                  </a:lnTo>
                  <a:lnTo>
                    <a:pt x="288" y="2803"/>
                  </a:lnTo>
                  <a:lnTo>
                    <a:pt x="294" y="4319"/>
                  </a:lnTo>
                  <a:lnTo>
                    <a:pt x="299" y="5681"/>
                  </a:lnTo>
                  <a:lnTo>
                    <a:pt x="304" y="6601"/>
                  </a:lnTo>
                  <a:lnTo>
                    <a:pt x="310" y="6928"/>
                  </a:lnTo>
                  <a:lnTo>
                    <a:pt x="316" y="6711"/>
                  </a:lnTo>
                  <a:lnTo>
                    <a:pt x="321" y="6029"/>
                  </a:lnTo>
                  <a:lnTo>
                    <a:pt x="326" y="5018"/>
                  </a:lnTo>
                  <a:lnTo>
                    <a:pt x="331" y="3882"/>
                  </a:lnTo>
                  <a:lnTo>
                    <a:pt x="338" y="2877"/>
                  </a:lnTo>
                  <a:lnTo>
                    <a:pt x="343" y="2132"/>
                  </a:lnTo>
                  <a:lnTo>
                    <a:pt x="348" y="1653"/>
                  </a:lnTo>
                  <a:lnTo>
                    <a:pt x="353" y="1547"/>
                  </a:lnTo>
                  <a:lnTo>
                    <a:pt x="360" y="1769"/>
                  </a:lnTo>
                  <a:lnTo>
                    <a:pt x="365" y="2041"/>
                  </a:lnTo>
                  <a:lnTo>
                    <a:pt x="370" y="2390"/>
                  </a:lnTo>
                  <a:lnTo>
                    <a:pt x="375" y="2842"/>
                  </a:lnTo>
                  <a:lnTo>
                    <a:pt x="380" y="3157"/>
                  </a:lnTo>
                  <a:lnTo>
                    <a:pt x="387" y="3388"/>
                  </a:lnTo>
                  <a:lnTo>
                    <a:pt x="392" y="3605"/>
                  </a:lnTo>
                  <a:lnTo>
                    <a:pt x="397" y="3707"/>
                  </a:lnTo>
                  <a:lnTo>
                    <a:pt x="402" y="3815"/>
                  </a:lnTo>
                  <a:lnTo>
                    <a:pt x="407" y="3986"/>
                  </a:lnTo>
                  <a:lnTo>
                    <a:pt x="414" y="4179"/>
                  </a:lnTo>
                  <a:lnTo>
                    <a:pt x="419" y="4432"/>
                  </a:lnTo>
                  <a:lnTo>
                    <a:pt x="424" y="4632"/>
                  </a:lnTo>
                  <a:lnTo>
                    <a:pt x="429" y="4645"/>
                  </a:lnTo>
                  <a:lnTo>
                    <a:pt x="435" y="4483"/>
                  </a:lnTo>
                  <a:lnTo>
                    <a:pt x="441" y="4130"/>
                  </a:lnTo>
                  <a:lnTo>
                    <a:pt x="446" y="3718"/>
                  </a:lnTo>
                  <a:lnTo>
                    <a:pt x="451" y="3317"/>
                  </a:lnTo>
                  <a:lnTo>
                    <a:pt x="456" y="3048"/>
                  </a:lnTo>
                  <a:lnTo>
                    <a:pt x="462" y="2967"/>
                  </a:lnTo>
                  <a:lnTo>
                    <a:pt x="468" y="3020"/>
                  </a:lnTo>
                  <a:lnTo>
                    <a:pt x="473" y="3099"/>
                  </a:lnTo>
                  <a:lnTo>
                    <a:pt x="478" y="3190"/>
                  </a:lnTo>
                  <a:lnTo>
                    <a:pt x="484" y="3211"/>
                  </a:lnTo>
                  <a:lnTo>
                    <a:pt x="489" y="3063"/>
                  </a:lnTo>
                  <a:lnTo>
                    <a:pt x="495" y="2935"/>
                  </a:lnTo>
                  <a:lnTo>
                    <a:pt x="500" y="2889"/>
                  </a:lnTo>
                  <a:lnTo>
                    <a:pt x="506" y="2875"/>
                  </a:lnTo>
                  <a:lnTo>
                    <a:pt x="511" y="3107"/>
                  </a:lnTo>
                  <a:lnTo>
                    <a:pt x="517" y="3433"/>
                  </a:lnTo>
                  <a:lnTo>
                    <a:pt x="522" y="3836"/>
                  </a:lnTo>
                  <a:lnTo>
                    <a:pt x="528" y="4217"/>
                  </a:lnTo>
                  <a:lnTo>
                    <a:pt x="533" y="4419"/>
                  </a:lnTo>
                  <a:lnTo>
                    <a:pt x="538" y="4403"/>
                  </a:lnTo>
                </a:path>
              </a:pathLst>
            </a:custGeom>
            <a:noFill/>
            <a:ln w="12600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BD361294-B735-A043-9B8B-3EC1832F20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0367" y="6316663"/>
              <a:ext cx="516160" cy="101600"/>
            </a:xfrm>
            <a:custGeom>
              <a:avLst/>
              <a:gdLst/>
              <a:ahLst/>
              <a:cxnLst>
                <a:cxn ang="0">
                  <a:pos x="6" y="1529"/>
                </a:cxn>
                <a:cxn ang="0">
                  <a:pos x="17" y="934"/>
                </a:cxn>
                <a:cxn ang="0">
                  <a:pos x="27" y="489"/>
                </a:cxn>
                <a:cxn ang="0">
                  <a:pos x="39" y="341"/>
                </a:cxn>
                <a:cxn ang="0">
                  <a:pos x="49" y="493"/>
                </a:cxn>
                <a:cxn ang="0">
                  <a:pos x="61" y="733"/>
                </a:cxn>
                <a:cxn ang="0">
                  <a:pos x="71" y="833"/>
                </a:cxn>
                <a:cxn ang="0">
                  <a:pos x="81" y="726"/>
                </a:cxn>
                <a:cxn ang="0">
                  <a:pos x="93" y="558"/>
                </a:cxn>
                <a:cxn ang="0">
                  <a:pos x="103" y="508"/>
                </a:cxn>
                <a:cxn ang="0">
                  <a:pos x="115" y="590"/>
                </a:cxn>
                <a:cxn ang="0">
                  <a:pos x="125" y="682"/>
                </a:cxn>
                <a:cxn ang="0">
                  <a:pos x="137" y="729"/>
                </a:cxn>
                <a:cxn ang="0">
                  <a:pos x="147" y="842"/>
                </a:cxn>
                <a:cxn ang="0">
                  <a:pos x="158" y="917"/>
                </a:cxn>
                <a:cxn ang="0">
                  <a:pos x="169" y="794"/>
                </a:cxn>
                <a:cxn ang="0">
                  <a:pos x="180" y="606"/>
                </a:cxn>
                <a:cxn ang="0">
                  <a:pos x="191" y="424"/>
                </a:cxn>
                <a:cxn ang="0">
                  <a:pos x="201" y="386"/>
                </a:cxn>
                <a:cxn ang="0">
                  <a:pos x="212" y="505"/>
                </a:cxn>
                <a:cxn ang="0">
                  <a:pos x="223" y="731"/>
                </a:cxn>
                <a:cxn ang="0">
                  <a:pos x="234" y="985"/>
                </a:cxn>
                <a:cxn ang="0">
                  <a:pos x="245" y="1124"/>
                </a:cxn>
                <a:cxn ang="0">
                  <a:pos x="256" y="979"/>
                </a:cxn>
                <a:cxn ang="0">
                  <a:pos x="267" y="656"/>
                </a:cxn>
                <a:cxn ang="0">
                  <a:pos x="278" y="377"/>
                </a:cxn>
                <a:cxn ang="0">
                  <a:pos x="288" y="508"/>
                </a:cxn>
                <a:cxn ang="0">
                  <a:pos x="300" y="707"/>
                </a:cxn>
                <a:cxn ang="0">
                  <a:pos x="310" y="744"/>
                </a:cxn>
                <a:cxn ang="0">
                  <a:pos x="322" y="611"/>
                </a:cxn>
                <a:cxn ang="0">
                  <a:pos x="332" y="603"/>
                </a:cxn>
                <a:cxn ang="0">
                  <a:pos x="342" y="907"/>
                </a:cxn>
                <a:cxn ang="0">
                  <a:pos x="354" y="1065"/>
                </a:cxn>
                <a:cxn ang="0">
                  <a:pos x="364" y="837"/>
                </a:cxn>
                <a:cxn ang="0">
                  <a:pos x="376" y="533"/>
                </a:cxn>
                <a:cxn ang="0">
                  <a:pos x="386" y="566"/>
                </a:cxn>
                <a:cxn ang="0">
                  <a:pos x="398" y="731"/>
                </a:cxn>
                <a:cxn ang="0">
                  <a:pos x="408" y="726"/>
                </a:cxn>
                <a:cxn ang="0">
                  <a:pos x="419" y="711"/>
                </a:cxn>
                <a:cxn ang="0">
                  <a:pos x="430" y="762"/>
                </a:cxn>
                <a:cxn ang="0">
                  <a:pos x="441" y="741"/>
                </a:cxn>
                <a:cxn ang="0">
                  <a:pos x="452" y="541"/>
                </a:cxn>
                <a:cxn ang="0">
                  <a:pos x="463" y="326"/>
                </a:cxn>
                <a:cxn ang="0">
                  <a:pos x="473" y="471"/>
                </a:cxn>
                <a:cxn ang="0">
                  <a:pos x="485" y="965"/>
                </a:cxn>
                <a:cxn ang="0">
                  <a:pos x="495" y="1392"/>
                </a:cxn>
                <a:cxn ang="0">
                  <a:pos x="506" y="1341"/>
                </a:cxn>
                <a:cxn ang="0">
                  <a:pos x="517" y="839"/>
                </a:cxn>
                <a:cxn ang="0">
                  <a:pos x="528" y="290"/>
                </a:cxn>
                <a:cxn ang="0">
                  <a:pos x="539" y="0"/>
                </a:cxn>
              </a:cxnLst>
              <a:rect l="0" t="0" r="r" b="b"/>
              <a:pathLst>
                <a:path w="539" h="1625">
                  <a:moveTo>
                    <a:pt x="0" y="1625"/>
                  </a:moveTo>
                  <a:lnTo>
                    <a:pt x="6" y="1529"/>
                  </a:lnTo>
                  <a:lnTo>
                    <a:pt x="12" y="1248"/>
                  </a:lnTo>
                  <a:lnTo>
                    <a:pt x="17" y="934"/>
                  </a:lnTo>
                  <a:lnTo>
                    <a:pt x="22" y="693"/>
                  </a:lnTo>
                  <a:lnTo>
                    <a:pt x="27" y="489"/>
                  </a:lnTo>
                  <a:lnTo>
                    <a:pt x="33" y="376"/>
                  </a:lnTo>
                  <a:lnTo>
                    <a:pt x="39" y="341"/>
                  </a:lnTo>
                  <a:lnTo>
                    <a:pt x="44" y="367"/>
                  </a:lnTo>
                  <a:lnTo>
                    <a:pt x="49" y="493"/>
                  </a:lnTo>
                  <a:lnTo>
                    <a:pt x="54" y="592"/>
                  </a:lnTo>
                  <a:lnTo>
                    <a:pt x="61" y="733"/>
                  </a:lnTo>
                  <a:lnTo>
                    <a:pt x="66" y="799"/>
                  </a:lnTo>
                  <a:lnTo>
                    <a:pt x="71" y="833"/>
                  </a:lnTo>
                  <a:lnTo>
                    <a:pt x="76" y="760"/>
                  </a:lnTo>
                  <a:lnTo>
                    <a:pt x="81" y="726"/>
                  </a:lnTo>
                  <a:lnTo>
                    <a:pt x="88" y="637"/>
                  </a:lnTo>
                  <a:lnTo>
                    <a:pt x="93" y="558"/>
                  </a:lnTo>
                  <a:lnTo>
                    <a:pt x="98" y="542"/>
                  </a:lnTo>
                  <a:lnTo>
                    <a:pt x="103" y="508"/>
                  </a:lnTo>
                  <a:lnTo>
                    <a:pt x="110" y="544"/>
                  </a:lnTo>
                  <a:lnTo>
                    <a:pt x="115" y="590"/>
                  </a:lnTo>
                  <a:lnTo>
                    <a:pt x="120" y="649"/>
                  </a:lnTo>
                  <a:lnTo>
                    <a:pt x="125" y="682"/>
                  </a:lnTo>
                  <a:lnTo>
                    <a:pt x="130" y="723"/>
                  </a:lnTo>
                  <a:lnTo>
                    <a:pt x="137" y="729"/>
                  </a:lnTo>
                  <a:lnTo>
                    <a:pt x="142" y="796"/>
                  </a:lnTo>
                  <a:lnTo>
                    <a:pt x="147" y="842"/>
                  </a:lnTo>
                  <a:lnTo>
                    <a:pt x="152" y="892"/>
                  </a:lnTo>
                  <a:lnTo>
                    <a:pt x="158" y="917"/>
                  </a:lnTo>
                  <a:lnTo>
                    <a:pt x="164" y="858"/>
                  </a:lnTo>
                  <a:lnTo>
                    <a:pt x="169" y="794"/>
                  </a:lnTo>
                  <a:lnTo>
                    <a:pt x="174" y="678"/>
                  </a:lnTo>
                  <a:lnTo>
                    <a:pt x="180" y="606"/>
                  </a:lnTo>
                  <a:lnTo>
                    <a:pt x="185" y="500"/>
                  </a:lnTo>
                  <a:lnTo>
                    <a:pt x="191" y="424"/>
                  </a:lnTo>
                  <a:lnTo>
                    <a:pt x="196" y="379"/>
                  </a:lnTo>
                  <a:lnTo>
                    <a:pt x="201" y="386"/>
                  </a:lnTo>
                  <a:lnTo>
                    <a:pt x="207" y="447"/>
                  </a:lnTo>
                  <a:lnTo>
                    <a:pt x="212" y="505"/>
                  </a:lnTo>
                  <a:lnTo>
                    <a:pt x="218" y="636"/>
                  </a:lnTo>
                  <a:lnTo>
                    <a:pt x="223" y="731"/>
                  </a:lnTo>
                  <a:lnTo>
                    <a:pt x="229" y="897"/>
                  </a:lnTo>
                  <a:lnTo>
                    <a:pt x="234" y="985"/>
                  </a:lnTo>
                  <a:lnTo>
                    <a:pt x="240" y="1084"/>
                  </a:lnTo>
                  <a:lnTo>
                    <a:pt x="245" y="1124"/>
                  </a:lnTo>
                  <a:lnTo>
                    <a:pt x="251" y="1092"/>
                  </a:lnTo>
                  <a:lnTo>
                    <a:pt x="256" y="979"/>
                  </a:lnTo>
                  <a:lnTo>
                    <a:pt x="261" y="856"/>
                  </a:lnTo>
                  <a:lnTo>
                    <a:pt x="267" y="656"/>
                  </a:lnTo>
                  <a:lnTo>
                    <a:pt x="273" y="492"/>
                  </a:lnTo>
                  <a:lnTo>
                    <a:pt x="278" y="377"/>
                  </a:lnTo>
                  <a:lnTo>
                    <a:pt x="283" y="403"/>
                  </a:lnTo>
                  <a:lnTo>
                    <a:pt x="288" y="508"/>
                  </a:lnTo>
                  <a:lnTo>
                    <a:pt x="295" y="621"/>
                  </a:lnTo>
                  <a:lnTo>
                    <a:pt x="300" y="707"/>
                  </a:lnTo>
                  <a:lnTo>
                    <a:pt x="305" y="772"/>
                  </a:lnTo>
                  <a:lnTo>
                    <a:pt x="310" y="744"/>
                  </a:lnTo>
                  <a:lnTo>
                    <a:pt x="315" y="664"/>
                  </a:lnTo>
                  <a:lnTo>
                    <a:pt x="322" y="611"/>
                  </a:lnTo>
                  <a:lnTo>
                    <a:pt x="327" y="562"/>
                  </a:lnTo>
                  <a:lnTo>
                    <a:pt x="332" y="603"/>
                  </a:lnTo>
                  <a:lnTo>
                    <a:pt x="337" y="750"/>
                  </a:lnTo>
                  <a:lnTo>
                    <a:pt x="342" y="907"/>
                  </a:lnTo>
                  <a:lnTo>
                    <a:pt x="349" y="1042"/>
                  </a:lnTo>
                  <a:lnTo>
                    <a:pt x="354" y="1065"/>
                  </a:lnTo>
                  <a:lnTo>
                    <a:pt x="359" y="993"/>
                  </a:lnTo>
                  <a:lnTo>
                    <a:pt x="364" y="837"/>
                  </a:lnTo>
                  <a:lnTo>
                    <a:pt x="371" y="703"/>
                  </a:lnTo>
                  <a:lnTo>
                    <a:pt x="376" y="533"/>
                  </a:lnTo>
                  <a:lnTo>
                    <a:pt x="381" y="522"/>
                  </a:lnTo>
                  <a:lnTo>
                    <a:pt x="386" y="566"/>
                  </a:lnTo>
                  <a:lnTo>
                    <a:pt x="391" y="638"/>
                  </a:lnTo>
                  <a:lnTo>
                    <a:pt x="398" y="731"/>
                  </a:lnTo>
                  <a:lnTo>
                    <a:pt x="403" y="736"/>
                  </a:lnTo>
                  <a:lnTo>
                    <a:pt x="408" y="726"/>
                  </a:lnTo>
                  <a:lnTo>
                    <a:pt x="413" y="740"/>
                  </a:lnTo>
                  <a:lnTo>
                    <a:pt x="419" y="711"/>
                  </a:lnTo>
                  <a:lnTo>
                    <a:pt x="425" y="731"/>
                  </a:lnTo>
                  <a:lnTo>
                    <a:pt x="430" y="762"/>
                  </a:lnTo>
                  <a:lnTo>
                    <a:pt x="435" y="764"/>
                  </a:lnTo>
                  <a:lnTo>
                    <a:pt x="441" y="741"/>
                  </a:lnTo>
                  <a:lnTo>
                    <a:pt x="446" y="676"/>
                  </a:lnTo>
                  <a:lnTo>
                    <a:pt x="452" y="541"/>
                  </a:lnTo>
                  <a:lnTo>
                    <a:pt x="457" y="419"/>
                  </a:lnTo>
                  <a:lnTo>
                    <a:pt x="463" y="326"/>
                  </a:lnTo>
                  <a:lnTo>
                    <a:pt x="468" y="329"/>
                  </a:lnTo>
                  <a:lnTo>
                    <a:pt x="473" y="471"/>
                  </a:lnTo>
                  <a:lnTo>
                    <a:pt x="479" y="698"/>
                  </a:lnTo>
                  <a:lnTo>
                    <a:pt x="485" y="965"/>
                  </a:lnTo>
                  <a:lnTo>
                    <a:pt x="490" y="1245"/>
                  </a:lnTo>
                  <a:lnTo>
                    <a:pt x="495" y="1392"/>
                  </a:lnTo>
                  <a:lnTo>
                    <a:pt x="501" y="1434"/>
                  </a:lnTo>
                  <a:lnTo>
                    <a:pt x="506" y="1341"/>
                  </a:lnTo>
                  <a:lnTo>
                    <a:pt x="512" y="1111"/>
                  </a:lnTo>
                  <a:lnTo>
                    <a:pt x="517" y="839"/>
                  </a:lnTo>
                  <a:lnTo>
                    <a:pt x="522" y="564"/>
                  </a:lnTo>
                  <a:lnTo>
                    <a:pt x="528" y="290"/>
                  </a:lnTo>
                  <a:lnTo>
                    <a:pt x="534" y="126"/>
                  </a:lnTo>
                  <a:lnTo>
                    <a:pt x="539" y="0"/>
                  </a:lnTo>
                </a:path>
              </a:pathLst>
            </a:custGeom>
            <a:noFill/>
            <a:ln w="12600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1DC2A1F4-977A-D2C9-F341-77D55C30BB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66527" y="6316663"/>
              <a:ext cx="517665" cy="80963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7" y="202"/>
                </a:cxn>
                <a:cxn ang="0">
                  <a:pos x="27" y="593"/>
                </a:cxn>
                <a:cxn ang="0">
                  <a:pos x="37" y="1009"/>
                </a:cxn>
                <a:cxn ang="0">
                  <a:pos x="49" y="1269"/>
                </a:cxn>
                <a:cxn ang="0">
                  <a:pos x="59" y="1262"/>
                </a:cxn>
                <a:cxn ang="0">
                  <a:pos x="71" y="1032"/>
                </a:cxn>
                <a:cxn ang="0">
                  <a:pos x="81" y="748"/>
                </a:cxn>
                <a:cxn ang="0">
                  <a:pos x="93" y="572"/>
                </a:cxn>
                <a:cxn ang="0">
                  <a:pos x="103" y="521"/>
                </a:cxn>
                <a:cxn ang="0">
                  <a:pos x="114" y="546"/>
                </a:cxn>
                <a:cxn ang="0">
                  <a:pos x="125" y="592"/>
                </a:cxn>
                <a:cxn ang="0">
                  <a:pos x="135" y="647"/>
                </a:cxn>
                <a:cxn ang="0">
                  <a:pos x="147" y="716"/>
                </a:cxn>
                <a:cxn ang="0">
                  <a:pos x="157" y="783"/>
                </a:cxn>
                <a:cxn ang="0">
                  <a:pos x="168" y="818"/>
                </a:cxn>
                <a:cxn ang="0">
                  <a:pos x="179" y="851"/>
                </a:cxn>
                <a:cxn ang="0">
                  <a:pos x="190" y="847"/>
                </a:cxn>
                <a:cxn ang="0">
                  <a:pos x="201" y="778"/>
                </a:cxn>
                <a:cxn ang="0">
                  <a:pos x="212" y="689"/>
                </a:cxn>
                <a:cxn ang="0">
                  <a:pos x="223" y="679"/>
                </a:cxn>
                <a:cxn ang="0">
                  <a:pos x="234" y="739"/>
                </a:cxn>
                <a:cxn ang="0">
                  <a:pos x="244" y="775"/>
                </a:cxn>
                <a:cxn ang="0">
                  <a:pos x="256" y="744"/>
                </a:cxn>
                <a:cxn ang="0">
                  <a:pos x="266" y="690"/>
                </a:cxn>
                <a:cxn ang="0">
                  <a:pos x="278" y="675"/>
                </a:cxn>
                <a:cxn ang="0">
                  <a:pos x="288" y="707"/>
                </a:cxn>
                <a:cxn ang="0">
                  <a:pos x="298" y="757"/>
                </a:cxn>
                <a:cxn ang="0">
                  <a:pos x="310" y="787"/>
                </a:cxn>
                <a:cxn ang="0">
                  <a:pos x="320" y="796"/>
                </a:cxn>
                <a:cxn ang="0">
                  <a:pos x="332" y="777"/>
                </a:cxn>
                <a:cxn ang="0">
                  <a:pos x="342" y="697"/>
                </a:cxn>
                <a:cxn ang="0">
                  <a:pos x="354" y="574"/>
                </a:cxn>
                <a:cxn ang="0">
                  <a:pos x="364" y="482"/>
                </a:cxn>
                <a:cxn ang="0">
                  <a:pos x="375" y="471"/>
                </a:cxn>
                <a:cxn ang="0">
                  <a:pos x="386" y="544"/>
                </a:cxn>
                <a:cxn ang="0">
                  <a:pos x="397" y="658"/>
                </a:cxn>
                <a:cxn ang="0">
                  <a:pos x="408" y="746"/>
                </a:cxn>
                <a:cxn ang="0">
                  <a:pos x="418" y="787"/>
                </a:cxn>
                <a:cxn ang="0">
                  <a:pos x="429" y="786"/>
                </a:cxn>
                <a:cxn ang="0">
                  <a:pos x="440" y="762"/>
                </a:cxn>
                <a:cxn ang="0">
                  <a:pos x="451" y="749"/>
                </a:cxn>
                <a:cxn ang="0">
                  <a:pos x="462" y="756"/>
                </a:cxn>
                <a:cxn ang="0">
                  <a:pos x="473" y="745"/>
                </a:cxn>
                <a:cxn ang="0">
                  <a:pos x="484" y="727"/>
                </a:cxn>
                <a:cxn ang="0">
                  <a:pos x="495" y="715"/>
                </a:cxn>
                <a:cxn ang="0">
                  <a:pos x="505" y="724"/>
                </a:cxn>
                <a:cxn ang="0">
                  <a:pos x="517" y="734"/>
                </a:cxn>
                <a:cxn ang="0">
                  <a:pos x="527" y="735"/>
                </a:cxn>
                <a:cxn ang="0">
                  <a:pos x="539" y="738"/>
                </a:cxn>
              </a:cxnLst>
              <a:rect l="0" t="0" r="r" b="b"/>
              <a:pathLst>
                <a:path w="539" h="1304">
                  <a:moveTo>
                    <a:pt x="0" y="2"/>
                  </a:moveTo>
                  <a:lnTo>
                    <a:pt x="5" y="0"/>
                  </a:lnTo>
                  <a:lnTo>
                    <a:pt x="10" y="52"/>
                  </a:lnTo>
                  <a:lnTo>
                    <a:pt x="17" y="202"/>
                  </a:lnTo>
                  <a:lnTo>
                    <a:pt x="22" y="382"/>
                  </a:lnTo>
                  <a:lnTo>
                    <a:pt x="27" y="593"/>
                  </a:lnTo>
                  <a:lnTo>
                    <a:pt x="32" y="827"/>
                  </a:lnTo>
                  <a:lnTo>
                    <a:pt x="37" y="1009"/>
                  </a:lnTo>
                  <a:lnTo>
                    <a:pt x="44" y="1193"/>
                  </a:lnTo>
                  <a:lnTo>
                    <a:pt x="49" y="1269"/>
                  </a:lnTo>
                  <a:lnTo>
                    <a:pt x="54" y="1304"/>
                  </a:lnTo>
                  <a:lnTo>
                    <a:pt x="59" y="1262"/>
                  </a:lnTo>
                  <a:lnTo>
                    <a:pt x="64" y="1135"/>
                  </a:lnTo>
                  <a:lnTo>
                    <a:pt x="71" y="1032"/>
                  </a:lnTo>
                  <a:lnTo>
                    <a:pt x="76" y="863"/>
                  </a:lnTo>
                  <a:lnTo>
                    <a:pt x="81" y="748"/>
                  </a:lnTo>
                  <a:lnTo>
                    <a:pt x="86" y="647"/>
                  </a:lnTo>
                  <a:lnTo>
                    <a:pt x="93" y="572"/>
                  </a:lnTo>
                  <a:lnTo>
                    <a:pt x="98" y="541"/>
                  </a:lnTo>
                  <a:lnTo>
                    <a:pt x="103" y="521"/>
                  </a:lnTo>
                  <a:lnTo>
                    <a:pt x="108" y="522"/>
                  </a:lnTo>
                  <a:lnTo>
                    <a:pt x="114" y="546"/>
                  </a:lnTo>
                  <a:lnTo>
                    <a:pt x="120" y="555"/>
                  </a:lnTo>
                  <a:lnTo>
                    <a:pt x="125" y="592"/>
                  </a:lnTo>
                  <a:lnTo>
                    <a:pt x="130" y="622"/>
                  </a:lnTo>
                  <a:lnTo>
                    <a:pt x="135" y="647"/>
                  </a:lnTo>
                  <a:lnTo>
                    <a:pt x="141" y="696"/>
                  </a:lnTo>
                  <a:lnTo>
                    <a:pt x="147" y="716"/>
                  </a:lnTo>
                  <a:lnTo>
                    <a:pt x="152" y="765"/>
                  </a:lnTo>
                  <a:lnTo>
                    <a:pt x="157" y="783"/>
                  </a:lnTo>
                  <a:lnTo>
                    <a:pt x="163" y="807"/>
                  </a:lnTo>
                  <a:lnTo>
                    <a:pt x="168" y="818"/>
                  </a:lnTo>
                  <a:lnTo>
                    <a:pt x="174" y="841"/>
                  </a:lnTo>
                  <a:lnTo>
                    <a:pt x="179" y="851"/>
                  </a:lnTo>
                  <a:lnTo>
                    <a:pt x="185" y="853"/>
                  </a:lnTo>
                  <a:lnTo>
                    <a:pt x="190" y="847"/>
                  </a:lnTo>
                  <a:lnTo>
                    <a:pt x="195" y="820"/>
                  </a:lnTo>
                  <a:lnTo>
                    <a:pt x="201" y="778"/>
                  </a:lnTo>
                  <a:lnTo>
                    <a:pt x="207" y="740"/>
                  </a:lnTo>
                  <a:lnTo>
                    <a:pt x="212" y="689"/>
                  </a:lnTo>
                  <a:lnTo>
                    <a:pt x="217" y="689"/>
                  </a:lnTo>
                  <a:lnTo>
                    <a:pt x="223" y="679"/>
                  </a:lnTo>
                  <a:lnTo>
                    <a:pt x="229" y="714"/>
                  </a:lnTo>
                  <a:lnTo>
                    <a:pt x="234" y="739"/>
                  </a:lnTo>
                  <a:lnTo>
                    <a:pt x="239" y="771"/>
                  </a:lnTo>
                  <a:lnTo>
                    <a:pt x="244" y="775"/>
                  </a:lnTo>
                  <a:lnTo>
                    <a:pt x="250" y="771"/>
                  </a:lnTo>
                  <a:lnTo>
                    <a:pt x="256" y="744"/>
                  </a:lnTo>
                  <a:lnTo>
                    <a:pt x="261" y="718"/>
                  </a:lnTo>
                  <a:lnTo>
                    <a:pt x="266" y="690"/>
                  </a:lnTo>
                  <a:lnTo>
                    <a:pt x="271" y="679"/>
                  </a:lnTo>
                  <a:lnTo>
                    <a:pt x="278" y="675"/>
                  </a:lnTo>
                  <a:lnTo>
                    <a:pt x="283" y="697"/>
                  </a:lnTo>
                  <a:lnTo>
                    <a:pt x="288" y="707"/>
                  </a:lnTo>
                  <a:lnTo>
                    <a:pt x="293" y="733"/>
                  </a:lnTo>
                  <a:lnTo>
                    <a:pt x="298" y="757"/>
                  </a:lnTo>
                  <a:lnTo>
                    <a:pt x="305" y="763"/>
                  </a:lnTo>
                  <a:lnTo>
                    <a:pt x="310" y="787"/>
                  </a:lnTo>
                  <a:lnTo>
                    <a:pt x="315" y="784"/>
                  </a:lnTo>
                  <a:lnTo>
                    <a:pt x="320" y="796"/>
                  </a:lnTo>
                  <a:lnTo>
                    <a:pt x="325" y="802"/>
                  </a:lnTo>
                  <a:lnTo>
                    <a:pt x="332" y="777"/>
                  </a:lnTo>
                  <a:lnTo>
                    <a:pt x="337" y="759"/>
                  </a:lnTo>
                  <a:lnTo>
                    <a:pt x="342" y="697"/>
                  </a:lnTo>
                  <a:lnTo>
                    <a:pt x="347" y="645"/>
                  </a:lnTo>
                  <a:lnTo>
                    <a:pt x="354" y="574"/>
                  </a:lnTo>
                  <a:lnTo>
                    <a:pt x="359" y="526"/>
                  </a:lnTo>
                  <a:lnTo>
                    <a:pt x="364" y="482"/>
                  </a:lnTo>
                  <a:lnTo>
                    <a:pt x="369" y="471"/>
                  </a:lnTo>
                  <a:lnTo>
                    <a:pt x="375" y="471"/>
                  </a:lnTo>
                  <a:lnTo>
                    <a:pt x="381" y="504"/>
                  </a:lnTo>
                  <a:lnTo>
                    <a:pt x="386" y="544"/>
                  </a:lnTo>
                  <a:lnTo>
                    <a:pt x="391" y="594"/>
                  </a:lnTo>
                  <a:lnTo>
                    <a:pt x="397" y="658"/>
                  </a:lnTo>
                  <a:lnTo>
                    <a:pt x="402" y="692"/>
                  </a:lnTo>
                  <a:lnTo>
                    <a:pt x="408" y="746"/>
                  </a:lnTo>
                  <a:lnTo>
                    <a:pt x="413" y="752"/>
                  </a:lnTo>
                  <a:lnTo>
                    <a:pt x="418" y="787"/>
                  </a:lnTo>
                  <a:lnTo>
                    <a:pt x="424" y="771"/>
                  </a:lnTo>
                  <a:lnTo>
                    <a:pt x="429" y="786"/>
                  </a:lnTo>
                  <a:lnTo>
                    <a:pt x="435" y="769"/>
                  </a:lnTo>
                  <a:lnTo>
                    <a:pt x="440" y="762"/>
                  </a:lnTo>
                  <a:lnTo>
                    <a:pt x="446" y="766"/>
                  </a:lnTo>
                  <a:lnTo>
                    <a:pt x="451" y="749"/>
                  </a:lnTo>
                  <a:lnTo>
                    <a:pt x="456" y="769"/>
                  </a:lnTo>
                  <a:lnTo>
                    <a:pt x="462" y="756"/>
                  </a:lnTo>
                  <a:lnTo>
                    <a:pt x="468" y="762"/>
                  </a:lnTo>
                  <a:lnTo>
                    <a:pt x="473" y="745"/>
                  </a:lnTo>
                  <a:lnTo>
                    <a:pt x="478" y="736"/>
                  </a:lnTo>
                  <a:lnTo>
                    <a:pt x="484" y="727"/>
                  </a:lnTo>
                  <a:lnTo>
                    <a:pt x="490" y="718"/>
                  </a:lnTo>
                  <a:lnTo>
                    <a:pt x="495" y="715"/>
                  </a:lnTo>
                  <a:lnTo>
                    <a:pt x="500" y="717"/>
                  </a:lnTo>
                  <a:lnTo>
                    <a:pt x="505" y="724"/>
                  </a:lnTo>
                  <a:lnTo>
                    <a:pt x="512" y="726"/>
                  </a:lnTo>
                  <a:lnTo>
                    <a:pt x="517" y="734"/>
                  </a:lnTo>
                  <a:lnTo>
                    <a:pt x="522" y="736"/>
                  </a:lnTo>
                  <a:lnTo>
                    <a:pt x="527" y="735"/>
                  </a:lnTo>
                  <a:lnTo>
                    <a:pt x="532" y="738"/>
                  </a:lnTo>
                  <a:lnTo>
                    <a:pt x="539" y="738"/>
                  </a:lnTo>
                </a:path>
              </a:pathLst>
            </a:custGeom>
            <a:noFill/>
            <a:ln w="12600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6101CE9A-9330-B646-E78C-8997EEB232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4192" y="6357938"/>
              <a:ext cx="516160" cy="7938"/>
            </a:xfrm>
            <a:custGeom>
              <a:avLst/>
              <a:gdLst/>
              <a:ahLst/>
              <a:cxnLst>
                <a:cxn ang="0">
                  <a:pos x="5" y="91"/>
                </a:cxn>
                <a:cxn ang="0">
                  <a:pos x="15" y="112"/>
                </a:cxn>
                <a:cxn ang="0">
                  <a:pos x="27" y="131"/>
                </a:cxn>
                <a:cxn ang="0">
                  <a:pos x="37" y="126"/>
                </a:cxn>
                <a:cxn ang="0">
                  <a:pos x="48" y="100"/>
                </a:cxn>
                <a:cxn ang="0">
                  <a:pos x="59" y="64"/>
                </a:cxn>
                <a:cxn ang="0">
                  <a:pos x="69" y="57"/>
                </a:cxn>
                <a:cxn ang="0">
                  <a:pos x="81" y="82"/>
                </a:cxn>
                <a:cxn ang="0">
                  <a:pos x="91" y="120"/>
                </a:cxn>
                <a:cxn ang="0">
                  <a:pos x="103" y="137"/>
                </a:cxn>
                <a:cxn ang="0">
                  <a:pos x="113" y="126"/>
                </a:cxn>
                <a:cxn ang="0">
                  <a:pos x="124" y="94"/>
                </a:cxn>
                <a:cxn ang="0">
                  <a:pos x="135" y="64"/>
                </a:cxn>
                <a:cxn ang="0">
                  <a:pos x="146" y="55"/>
                </a:cxn>
                <a:cxn ang="0">
                  <a:pos x="157" y="76"/>
                </a:cxn>
                <a:cxn ang="0">
                  <a:pos x="168" y="113"/>
                </a:cxn>
                <a:cxn ang="0">
                  <a:pos x="178" y="124"/>
                </a:cxn>
                <a:cxn ang="0">
                  <a:pos x="190" y="87"/>
                </a:cxn>
                <a:cxn ang="0">
                  <a:pos x="200" y="42"/>
                </a:cxn>
                <a:cxn ang="0">
                  <a:pos x="212" y="50"/>
                </a:cxn>
                <a:cxn ang="0">
                  <a:pos x="222" y="94"/>
                </a:cxn>
                <a:cxn ang="0">
                  <a:pos x="234" y="115"/>
                </a:cxn>
                <a:cxn ang="0">
                  <a:pos x="244" y="93"/>
                </a:cxn>
                <a:cxn ang="0">
                  <a:pos x="254" y="72"/>
                </a:cxn>
                <a:cxn ang="0">
                  <a:pos x="266" y="79"/>
                </a:cxn>
                <a:cxn ang="0">
                  <a:pos x="276" y="102"/>
                </a:cxn>
                <a:cxn ang="0">
                  <a:pos x="288" y="126"/>
                </a:cxn>
                <a:cxn ang="0">
                  <a:pos x="298" y="134"/>
                </a:cxn>
                <a:cxn ang="0">
                  <a:pos x="309" y="120"/>
                </a:cxn>
                <a:cxn ang="0">
                  <a:pos x="320" y="82"/>
                </a:cxn>
                <a:cxn ang="0">
                  <a:pos x="331" y="37"/>
                </a:cxn>
                <a:cxn ang="0">
                  <a:pos x="342" y="26"/>
                </a:cxn>
                <a:cxn ang="0">
                  <a:pos x="352" y="64"/>
                </a:cxn>
                <a:cxn ang="0">
                  <a:pos x="364" y="121"/>
                </a:cxn>
                <a:cxn ang="0">
                  <a:pos x="374" y="131"/>
                </a:cxn>
                <a:cxn ang="0">
                  <a:pos x="385" y="93"/>
                </a:cxn>
                <a:cxn ang="0">
                  <a:pos x="396" y="50"/>
                </a:cxn>
                <a:cxn ang="0">
                  <a:pos x="407" y="53"/>
                </a:cxn>
                <a:cxn ang="0">
                  <a:pos x="418" y="94"/>
                </a:cxn>
                <a:cxn ang="0">
                  <a:pos x="429" y="141"/>
                </a:cxn>
                <a:cxn ang="0">
                  <a:pos x="439" y="146"/>
                </a:cxn>
                <a:cxn ang="0">
                  <a:pos x="451" y="110"/>
                </a:cxn>
                <a:cxn ang="0">
                  <a:pos x="461" y="64"/>
                </a:cxn>
                <a:cxn ang="0">
                  <a:pos x="473" y="61"/>
                </a:cxn>
                <a:cxn ang="0">
                  <a:pos x="483" y="75"/>
                </a:cxn>
                <a:cxn ang="0">
                  <a:pos x="495" y="74"/>
                </a:cxn>
                <a:cxn ang="0">
                  <a:pos x="505" y="37"/>
                </a:cxn>
                <a:cxn ang="0">
                  <a:pos x="515" y="1"/>
                </a:cxn>
                <a:cxn ang="0">
                  <a:pos x="527" y="17"/>
                </a:cxn>
                <a:cxn ang="0">
                  <a:pos x="537" y="94"/>
                </a:cxn>
              </a:cxnLst>
              <a:rect l="0" t="0" r="r" b="b"/>
              <a:pathLst>
                <a:path w="537" h="151">
                  <a:moveTo>
                    <a:pt x="0" y="86"/>
                  </a:moveTo>
                  <a:lnTo>
                    <a:pt x="5" y="91"/>
                  </a:lnTo>
                  <a:lnTo>
                    <a:pt x="10" y="100"/>
                  </a:lnTo>
                  <a:lnTo>
                    <a:pt x="15" y="112"/>
                  </a:lnTo>
                  <a:lnTo>
                    <a:pt x="20" y="122"/>
                  </a:lnTo>
                  <a:lnTo>
                    <a:pt x="27" y="131"/>
                  </a:lnTo>
                  <a:lnTo>
                    <a:pt x="32" y="130"/>
                  </a:lnTo>
                  <a:lnTo>
                    <a:pt x="37" y="126"/>
                  </a:lnTo>
                  <a:lnTo>
                    <a:pt x="42" y="117"/>
                  </a:lnTo>
                  <a:lnTo>
                    <a:pt x="48" y="100"/>
                  </a:lnTo>
                  <a:lnTo>
                    <a:pt x="54" y="83"/>
                  </a:lnTo>
                  <a:lnTo>
                    <a:pt x="59" y="64"/>
                  </a:lnTo>
                  <a:lnTo>
                    <a:pt x="64" y="55"/>
                  </a:lnTo>
                  <a:lnTo>
                    <a:pt x="69" y="57"/>
                  </a:lnTo>
                  <a:lnTo>
                    <a:pt x="76" y="62"/>
                  </a:lnTo>
                  <a:lnTo>
                    <a:pt x="81" y="82"/>
                  </a:lnTo>
                  <a:lnTo>
                    <a:pt x="86" y="100"/>
                  </a:lnTo>
                  <a:lnTo>
                    <a:pt x="91" y="120"/>
                  </a:lnTo>
                  <a:lnTo>
                    <a:pt x="97" y="131"/>
                  </a:lnTo>
                  <a:lnTo>
                    <a:pt x="103" y="137"/>
                  </a:lnTo>
                  <a:lnTo>
                    <a:pt x="108" y="135"/>
                  </a:lnTo>
                  <a:lnTo>
                    <a:pt x="113" y="126"/>
                  </a:lnTo>
                  <a:lnTo>
                    <a:pt x="119" y="115"/>
                  </a:lnTo>
                  <a:lnTo>
                    <a:pt x="124" y="94"/>
                  </a:lnTo>
                  <a:lnTo>
                    <a:pt x="130" y="78"/>
                  </a:lnTo>
                  <a:lnTo>
                    <a:pt x="135" y="64"/>
                  </a:lnTo>
                  <a:lnTo>
                    <a:pt x="141" y="50"/>
                  </a:lnTo>
                  <a:lnTo>
                    <a:pt x="146" y="55"/>
                  </a:lnTo>
                  <a:lnTo>
                    <a:pt x="151" y="63"/>
                  </a:lnTo>
                  <a:lnTo>
                    <a:pt x="157" y="76"/>
                  </a:lnTo>
                  <a:lnTo>
                    <a:pt x="163" y="102"/>
                  </a:lnTo>
                  <a:lnTo>
                    <a:pt x="168" y="113"/>
                  </a:lnTo>
                  <a:lnTo>
                    <a:pt x="173" y="125"/>
                  </a:lnTo>
                  <a:lnTo>
                    <a:pt x="178" y="124"/>
                  </a:lnTo>
                  <a:lnTo>
                    <a:pt x="184" y="104"/>
                  </a:lnTo>
                  <a:lnTo>
                    <a:pt x="190" y="87"/>
                  </a:lnTo>
                  <a:lnTo>
                    <a:pt x="195" y="59"/>
                  </a:lnTo>
                  <a:lnTo>
                    <a:pt x="200" y="42"/>
                  </a:lnTo>
                  <a:lnTo>
                    <a:pt x="206" y="43"/>
                  </a:lnTo>
                  <a:lnTo>
                    <a:pt x="212" y="50"/>
                  </a:lnTo>
                  <a:lnTo>
                    <a:pt x="217" y="75"/>
                  </a:lnTo>
                  <a:lnTo>
                    <a:pt x="222" y="94"/>
                  </a:lnTo>
                  <a:lnTo>
                    <a:pt x="227" y="111"/>
                  </a:lnTo>
                  <a:lnTo>
                    <a:pt x="234" y="115"/>
                  </a:lnTo>
                  <a:lnTo>
                    <a:pt x="239" y="104"/>
                  </a:lnTo>
                  <a:lnTo>
                    <a:pt x="244" y="93"/>
                  </a:lnTo>
                  <a:lnTo>
                    <a:pt x="249" y="75"/>
                  </a:lnTo>
                  <a:lnTo>
                    <a:pt x="254" y="72"/>
                  </a:lnTo>
                  <a:lnTo>
                    <a:pt x="261" y="75"/>
                  </a:lnTo>
                  <a:lnTo>
                    <a:pt x="266" y="79"/>
                  </a:lnTo>
                  <a:lnTo>
                    <a:pt x="271" y="97"/>
                  </a:lnTo>
                  <a:lnTo>
                    <a:pt x="276" y="102"/>
                  </a:lnTo>
                  <a:lnTo>
                    <a:pt x="281" y="114"/>
                  </a:lnTo>
                  <a:lnTo>
                    <a:pt x="288" y="126"/>
                  </a:lnTo>
                  <a:lnTo>
                    <a:pt x="293" y="125"/>
                  </a:lnTo>
                  <a:lnTo>
                    <a:pt x="298" y="134"/>
                  </a:lnTo>
                  <a:lnTo>
                    <a:pt x="303" y="130"/>
                  </a:lnTo>
                  <a:lnTo>
                    <a:pt x="309" y="120"/>
                  </a:lnTo>
                  <a:lnTo>
                    <a:pt x="315" y="110"/>
                  </a:lnTo>
                  <a:lnTo>
                    <a:pt x="320" y="82"/>
                  </a:lnTo>
                  <a:lnTo>
                    <a:pt x="325" y="58"/>
                  </a:lnTo>
                  <a:lnTo>
                    <a:pt x="331" y="37"/>
                  </a:lnTo>
                  <a:lnTo>
                    <a:pt x="337" y="23"/>
                  </a:lnTo>
                  <a:lnTo>
                    <a:pt x="342" y="26"/>
                  </a:lnTo>
                  <a:lnTo>
                    <a:pt x="347" y="43"/>
                  </a:lnTo>
                  <a:lnTo>
                    <a:pt x="352" y="64"/>
                  </a:lnTo>
                  <a:lnTo>
                    <a:pt x="358" y="93"/>
                  </a:lnTo>
                  <a:lnTo>
                    <a:pt x="364" y="121"/>
                  </a:lnTo>
                  <a:lnTo>
                    <a:pt x="369" y="131"/>
                  </a:lnTo>
                  <a:lnTo>
                    <a:pt x="374" y="131"/>
                  </a:lnTo>
                  <a:lnTo>
                    <a:pt x="380" y="112"/>
                  </a:lnTo>
                  <a:lnTo>
                    <a:pt x="385" y="93"/>
                  </a:lnTo>
                  <a:lnTo>
                    <a:pt x="391" y="68"/>
                  </a:lnTo>
                  <a:lnTo>
                    <a:pt x="396" y="50"/>
                  </a:lnTo>
                  <a:lnTo>
                    <a:pt x="402" y="44"/>
                  </a:lnTo>
                  <a:lnTo>
                    <a:pt x="407" y="53"/>
                  </a:lnTo>
                  <a:lnTo>
                    <a:pt x="412" y="72"/>
                  </a:lnTo>
                  <a:lnTo>
                    <a:pt x="418" y="94"/>
                  </a:lnTo>
                  <a:lnTo>
                    <a:pt x="424" y="122"/>
                  </a:lnTo>
                  <a:lnTo>
                    <a:pt x="429" y="141"/>
                  </a:lnTo>
                  <a:lnTo>
                    <a:pt x="434" y="151"/>
                  </a:lnTo>
                  <a:lnTo>
                    <a:pt x="439" y="146"/>
                  </a:lnTo>
                  <a:lnTo>
                    <a:pt x="446" y="131"/>
                  </a:lnTo>
                  <a:lnTo>
                    <a:pt x="451" y="110"/>
                  </a:lnTo>
                  <a:lnTo>
                    <a:pt x="456" y="85"/>
                  </a:lnTo>
                  <a:lnTo>
                    <a:pt x="461" y="64"/>
                  </a:lnTo>
                  <a:lnTo>
                    <a:pt x="468" y="56"/>
                  </a:lnTo>
                  <a:lnTo>
                    <a:pt x="473" y="61"/>
                  </a:lnTo>
                  <a:lnTo>
                    <a:pt x="478" y="64"/>
                  </a:lnTo>
                  <a:lnTo>
                    <a:pt x="483" y="75"/>
                  </a:lnTo>
                  <a:lnTo>
                    <a:pt x="488" y="76"/>
                  </a:lnTo>
                  <a:lnTo>
                    <a:pt x="495" y="74"/>
                  </a:lnTo>
                  <a:lnTo>
                    <a:pt x="500" y="57"/>
                  </a:lnTo>
                  <a:lnTo>
                    <a:pt x="505" y="37"/>
                  </a:lnTo>
                  <a:lnTo>
                    <a:pt x="510" y="18"/>
                  </a:lnTo>
                  <a:lnTo>
                    <a:pt x="515" y="1"/>
                  </a:lnTo>
                  <a:lnTo>
                    <a:pt x="522" y="0"/>
                  </a:lnTo>
                  <a:lnTo>
                    <a:pt x="527" y="17"/>
                  </a:lnTo>
                  <a:lnTo>
                    <a:pt x="532" y="52"/>
                  </a:lnTo>
                  <a:lnTo>
                    <a:pt x="537" y="94"/>
                  </a:lnTo>
                </a:path>
              </a:pathLst>
            </a:custGeom>
            <a:noFill/>
            <a:ln w="12600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0EDCA707-C38B-AEA1-E5EF-CA94CF5DCB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00352" y="6353175"/>
              <a:ext cx="516160" cy="26988"/>
            </a:xfrm>
            <a:custGeom>
              <a:avLst/>
              <a:gdLst/>
              <a:ahLst/>
              <a:cxnLst>
                <a:cxn ang="0">
                  <a:pos x="5" y="214"/>
                </a:cxn>
                <a:cxn ang="0">
                  <a:pos x="17" y="226"/>
                </a:cxn>
                <a:cxn ang="0">
                  <a:pos x="27" y="169"/>
                </a:cxn>
                <a:cxn ang="0">
                  <a:pos x="39" y="134"/>
                </a:cxn>
                <a:cxn ang="0">
                  <a:pos x="49" y="169"/>
                </a:cxn>
                <a:cxn ang="0">
                  <a:pos x="61" y="218"/>
                </a:cxn>
                <a:cxn ang="0">
                  <a:pos x="71" y="215"/>
                </a:cxn>
                <a:cxn ang="0">
                  <a:pos x="82" y="199"/>
                </a:cxn>
                <a:cxn ang="0">
                  <a:pos x="93" y="234"/>
                </a:cxn>
                <a:cxn ang="0">
                  <a:pos x="104" y="272"/>
                </a:cxn>
                <a:cxn ang="0">
                  <a:pos x="115" y="219"/>
                </a:cxn>
                <a:cxn ang="0">
                  <a:pos x="126" y="110"/>
                </a:cxn>
                <a:cxn ang="0">
                  <a:pos x="136" y="68"/>
                </a:cxn>
                <a:cxn ang="0">
                  <a:pos x="148" y="107"/>
                </a:cxn>
                <a:cxn ang="0">
                  <a:pos x="158" y="172"/>
                </a:cxn>
                <a:cxn ang="0">
                  <a:pos x="170" y="184"/>
                </a:cxn>
                <a:cxn ang="0">
                  <a:pos x="180" y="149"/>
                </a:cxn>
                <a:cxn ang="0">
                  <a:pos x="192" y="136"/>
                </a:cxn>
                <a:cxn ang="0">
                  <a:pos x="202" y="164"/>
                </a:cxn>
                <a:cxn ang="0">
                  <a:pos x="212" y="206"/>
                </a:cxn>
                <a:cxn ang="0">
                  <a:pos x="224" y="196"/>
                </a:cxn>
                <a:cxn ang="0">
                  <a:pos x="234" y="138"/>
                </a:cxn>
                <a:cxn ang="0">
                  <a:pos x="246" y="120"/>
                </a:cxn>
                <a:cxn ang="0">
                  <a:pos x="256" y="178"/>
                </a:cxn>
                <a:cxn ang="0">
                  <a:pos x="267" y="224"/>
                </a:cxn>
                <a:cxn ang="0">
                  <a:pos x="278" y="182"/>
                </a:cxn>
                <a:cxn ang="0">
                  <a:pos x="288" y="110"/>
                </a:cxn>
                <a:cxn ang="0">
                  <a:pos x="300" y="105"/>
                </a:cxn>
                <a:cxn ang="0">
                  <a:pos x="310" y="153"/>
                </a:cxn>
                <a:cxn ang="0">
                  <a:pos x="322" y="190"/>
                </a:cxn>
                <a:cxn ang="0">
                  <a:pos x="332" y="215"/>
                </a:cxn>
                <a:cxn ang="0">
                  <a:pos x="343" y="223"/>
                </a:cxn>
                <a:cxn ang="0">
                  <a:pos x="354" y="177"/>
                </a:cxn>
                <a:cxn ang="0">
                  <a:pos x="365" y="71"/>
                </a:cxn>
                <a:cxn ang="0">
                  <a:pos x="376" y="0"/>
                </a:cxn>
                <a:cxn ang="0">
                  <a:pos x="387" y="67"/>
                </a:cxn>
                <a:cxn ang="0">
                  <a:pos x="397" y="222"/>
                </a:cxn>
                <a:cxn ang="0">
                  <a:pos x="409" y="324"/>
                </a:cxn>
                <a:cxn ang="0">
                  <a:pos x="419" y="302"/>
                </a:cxn>
                <a:cxn ang="0">
                  <a:pos x="431" y="208"/>
                </a:cxn>
                <a:cxn ang="0">
                  <a:pos x="441" y="124"/>
                </a:cxn>
                <a:cxn ang="0">
                  <a:pos x="451" y="110"/>
                </a:cxn>
                <a:cxn ang="0">
                  <a:pos x="463" y="153"/>
                </a:cxn>
                <a:cxn ang="0">
                  <a:pos x="473" y="173"/>
                </a:cxn>
                <a:cxn ang="0">
                  <a:pos x="485" y="105"/>
                </a:cxn>
                <a:cxn ang="0">
                  <a:pos x="495" y="15"/>
                </a:cxn>
                <a:cxn ang="0">
                  <a:pos x="507" y="68"/>
                </a:cxn>
                <a:cxn ang="0">
                  <a:pos x="517" y="283"/>
                </a:cxn>
                <a:cxn ang="0">
                  <a:pos x="528" y="437"/>
                </a:cxn>
                <a:cxn ang="0">
                  <a:pos x="539" y="323"/>
                </a:cxn>
              </a:cxnLst>
              <a:rect l="0" t="0" r="r" b="b"/>
              <a:pathLst>
                <a:path w="539" h="437">
                  <a:moveTo>
                    <a:pt x="0" y="176"/>
                  </a:moveTo>
                  <a:lnTo>
                    <a:pt x="5" y="214"/>
                  </a:lnTo>
                  <a:lnTo>
                    <a:pt x="12" y="231"/>
                  </a:lnTo>
                  <a:lnTo>
                    <a:pt x="17" y="226"/>
                  </a:lnTo>
                  <a:lnTo>
                    <a:pt x="22" y="203"/>
                  </a:lnTo>
                  <a:lnTo>
                    <a:pt x="27" y="169"/>
                  </a:lnTo>
                  <a:lnTo>
                    <a:pt x="33" y="147"/>
                  </a:lnTo>
                  <a:lnTo>
                    <a:pt x="39" y="134"/>
                  </a:lnTo>
                  <a:lnTo>
                    <a:pt x="44" y="143"/>
                  </a:lnTo>
                  <a:lnTo>
                    <a:pt x="49" y="169"/>
                  </a:lnTo>
                  <a:lnTo>
                    <a:pt x="55" y="196"/>
                  </a:lnTo>
                  <a:lnTo>
                    <a:pt x="61" y="218"/>
                  </a:lnTo>
                  <a:lnTo>
                    <a:pt x="66" y="225"/>
                  </a:lnTo>
                  <a:lnTo>
                    <a:pt x="71" y="215"/>
                  </a:lnTo>
                  <a:lnTo>
                    <a:pt x="77" y="202"/>
                  </a:lnTo>
                  <a:lnTo>
                    <a:pt x="82" y="199"/>
                  </a:lnTo>
                  <a:lnTo>
                    <a:pt x="88" y="207"/>
                  </a:lnTo>
                  <a:lnTo>
                    <a:pt x="93" y="234"/>
                  </a:lnTo>
                  <a:lnTo>
                    <a:pt x="99" y="259"/>
                  </a:lnTo>
                  <a:lnTo>
                    <a:pt x="104" y="272"/>
                  </a:lnTo>
                  <a:lnTo>
                    <a:pt x="109" y="260"/>
                  </a:lnTo>
                  <a:lnTo>
                    <a:pt x="115" y="219"/>
                  </a:lnTo>
                  <a:lnTo>
                    <a:pt x="120" y="161"/>
                  </a:lnTo>
                  <a:lnTo>
                    <a:pt x="126" y="110"/>
                  </a:lnTo>
                  <a:lnTo>
                    <a:pt x="131" y="75"/>
                  </a:lnTo>
                  <a:lnTo>
                    <a:pt x="136" y="68"/>
                  </a:lnTo>
                  <a:lnTo>
                    <a:pt x="142" y="80"/>
                  </a:lnTo>
                  <a:lnTo>
                    <a:pt x="148" y="107"/>
                  </a:lnTo>
                  <a:lnTo>
                    <a:pt x="153" y="144"/>
                  </a:lnTo>
                  <a:lnTo>
                    <a:pt x="158" y="172"/>
                  </a:lnTo>
                  <a:lnTo>
                    <a:pt x="163" y="186"/>
                  </a:lnTo>
                  <a:lnTo>
                    <a:pt x="170" y="184"/>
                  </a:lnTo>
                  <a:lnTo>
                    <a:pt x="175" y="169"/>
                  </a:lnTo>
                  <a:lnTo>
                    <a:pt x="180" y="149"/>
                  </a:lnTo>
                  <a:lnTo>
                    <a:pt x="185" y="137"/>
                  </a:lnTo>
                  <a:lnTo>
                    <a:pt x="192" y="136"/>
                  </a:lnTo>
                  <a:lnTo>
                    <a:pt x="197" y="143"/>
                  </a:lnTo>
                  <a:lnTo>
                    <a:pt x="202" y="164"/>
                  </a:lnTo>
                  <a:lnTo>
                    <a:pt x="207" y="189"/>
                  </a:lnTo>
                  <a:lnTo>
                    <a:pt x="212" y="206"/>
                  </a:lnTo>
                  <a:lnTo>
                    <a:pt x="219" y="212"/>
                  </a:lnTo>
                  <a:lnTo>
                    <a:pt x="224" y="196"/>
                  </a:lnTo>
                  <a:lnTo>
                    <a:pt x="229" y="168"/>
                  </a:lnTo>
                  <a:lnTo>
                    <a:pt x="234" y="138"/>
                  </a:lnTo>
                  <a:lnTo>
                    <a:pt x="239" y="117"/>
                  </a:lnTo>
                  <a:lnTo>
                    <a:pt x="246" y="120"/>
                  </a:lnTo>
                  <a:lnTo>
                    <a:pt x="251" y="144"/>
                  </a:lnTo>
                  <a:lnTo>
                    <a:pt x="256" y="178"/>
                  </a:lnTo>
                  <a:lnTo>
                    <a:pt x="261" y="213"/>
                  </a:lnTo>
                  <a:lnTo>
                    <a:pt x="267" y="224"/>
                  </a:lnTo>
                  <a:lnTo>
                    <a:pt x="273" y="214"/>
                  </a:lnTo>
                  <a:lnTo>
                    <a:pt x="278" y="182"/>
                  </a:lnTo>
                  <a:lnTo>
                    <a:pt x="283" y="144"/>
                  </a:lnTo>
                  <a:lnTo>
                    <a:pt x="288" y="110"/>
                  </a:lnTo>
                  <a:lnTo>
                    <a:pt x="294" y="97"/>
                  </a:lnTo>
                  <a:lnTo>
                    <a:pt x="300" y="105"/>
                  </a:lnTo>
                  <a:lnTo>
                    <a:pt x="305" y="127"/>
                  </a:lnTo>
                  <a:lnTo>
                    <a:pt x="310" y="153"/>
                  </a:lnTo>
                  <a:lnTo>
                    <a:pt x="316" y="176"/>
                  </a:lnTo>
                  <a:lnTo>
                    <a:pt x="322" y="190"/>
                  </a:lnTo>
                  <a:lnTo>
                    <a:pt x="327" y="206"/>
                  </a:lnTo>
                  <a:lnTo>
                    <a:pt x="332" y="215"/>
                  </a:lnTo>
                  <a:lnTo>
                    <a:pt x="338" y="223"/>
                  </a:lnTo>
                  <a:lnTo>
                    <a:pt x="343" y="223"/>
                  </a:lnTo>
                  <a:lnTo>
                    <a:pt x="349" y="208"/>
                  </a:lnTo>
                  <a:lnTo>
                    <a:pt x="354" y="177"/>
                  </a:lnTo>
                  <a:lnTo>
                    <a:pt x="360" y="128"/>
                  </a:lnTo>
                  <a:lnTo>
                    <a:pt x="365" y="71"/>
                  </a:lnTo>
                  <a:lnTo>
                    <a:pt x="370" y="22"/>
                  </a:lnTo>
                  <a:lnTo>
                    <a:pt x="376" y="0"/>
                  </a:lnTo>
                  <a:lnTo>
                    <a:pt x="382" y="15"/>
                  </a:lnTo>
                  <a:lnTo>
                    <a:pt x="387" y="67"/>
                  </a:lnTo>
                  <a:lnTo>
                    <a:pt x="392" y="141"/>
                  </a:lnTo>
                  <a:lnTo>
                    <a:pt x="397" y="222"/>
                  </a:lnTo>
                  <a:lnTo>
                    <a:pt x="403" y="288"/>
                  </a:lnTo>
                  <a:lnTo>
                    <a:pt x="409" y="324"/>
                  </a:lnTo>
                  <a:lnTo>
                    <a:pt x="414" y="329"/>
                  </a:lnTo>
                  <a:lnTo>
                    <a:pt x="419" y="302"/>
                  </a:lnTo>
                  <a:lnTo>
                    <a:pt x="424" y="260"/>
                  </a:lnTo>
                  <a:lnTo>
                    <a:pt x="431" y="208"/>
                  </a:lnTo>
                  <a:lnTo>
                    <a:pt x="436" y="161"/>
                  </a:lnTo>
                  <a:lnTo>
                    <a:pt x="441" y="124"/>
                  </a:lnTo>
                  <a:lnTo>
                    <a:pt x="446" y="107"/>
                  </a:lnTo>
                  <a:lnTo>
                    <a:pt x="451" y="110"/>
                  </a:lnTo>
                  <a:lnTo>
                    <a:pt x="458" y="128"/>
                  </a:lnTo>
                  <a:lnTo>
                    <a:pt x="463" y="153"/>
                  </a:lnTo>
                  <a:lnTo>
                    <a:pt x="468" y="172"/>
                  </a:lnTo>
                  <a:lnTo>
                    <a:pt x="473" y="173"/>
                  </a:lnTo>
                  <a:lnTo>
                    <a:pt x="480" y="148"/>
                  </a:lnTo>
                  <a:lnTo>
                    <a:pt x="485" y="105"/>
                  </a:lnTo>
                  <a:lnTo>
                    <a:pt x="490" y="51"/>
                  </a:lnTo>
                  <a:lnTo>
                    <a:pt x="495" y="15"/>
                  </a:lnTo>
                  <a:lnTo>
                    <a:pt x="500" y="15"/>
                  </a:lnTo>
                  <a:lnTo>
                    <a:pt x="507" y="68"/>
                  </a:lnTo>
                  <a:lnTo>
                    <a:pt x="512" y="164"/>
                  </a:lnTo>
                  <a:lnTo>
                    <a:pt x="517" y="283"/>
                  </a:lnTo>
                  <a:lnTo>
                    <a:pt x="522" y="388"/>
                  </a:lnTo>
                  <a:lnTo>
                    <a:pt x="528" y="437"/>
                  </a:lnTo>
                  <a:lnTo>
                    <a:pt x="534" y="416"/>
                  </a:lnTo>
                  <a:lnTo>
                    <a:pt x="539" y="323"/>
                  </a:lnTo>
                </a:path>
              </a:pathLst>
            </a:custGeom>
            <a:noFill/>
            <a:ln w="12600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F03679AA-836B-B976-6F8D-26DB0263CD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16512" y="6345238"/>
              <a:ext cx="516160" cy="33338"/>
            </a:xfrm>
            <a:custGeom>
              <a:avLst/>
              <a:gdLst/>
              <a:ahLst/>
              <a:cxnLst>
                <a:cxn ang="0">
                  <a:pos x="5" y="305"/>
                </a:cxn>
                <a:cxn ang="0">
                  <a:pos x="16" y="56"/>
                </a:cxn>
                <a:cxn ang="0">
                  <a:pos x="27" y="7"/>
                </a:cxn>
                <a:cxn ang="0">
                  <a:pos x="38" y="171"/>
                </a:cxn>
                <a:cxn ang="0">
                  <a:pos x="49" y="397"/>
                </a:cxn>
                <a:cxn ang="0">
                  <a:pos x="60" y="534"/>
                </a:cxn>
                <a:cxn ang="0">
                  <a:pos x="71" y="497"/>
                </a:cxn>
                <a:cxn ang="0">
                  <a:pos x="82" y="299"/>
                </a:cxn>
                <a:cxn ang="0">
                  <a:pos x="92" y="85"/>
                </a:cxn>
                <a:cxn ang="0">
                  <a:pos x="104" y="22"/>
                </a:cxn>
                <a:cxn ang="0">
                  <a:pos x="114" y="154"/>
                </a:cxn>
                <a:cxn ang="0">
                  <a:pos x="126" y="333"/>
                </a:cxn>
                <a:cxn ang="0">
                  <a:pos x="136" y="400"/>
                </a:cxn>
                <a:cxn ang="0">
                  <a:pos x="146" y="363"/>
                </a:cxn>
                <a:cxn ang="0">
                  <a:pos x="158" y="313"/>
                </a:cxn>
                <a:cxn ang="0">
                  <a:pos x="168" y="279"/>
                </a:cxn>
                <a:cxn ang="0">
                  <a:pos x="180" y="225"/>
                </a:cxn>
                <a:cxn ang="0">
                  <a:pos x="190" y="183"/>
                </a:cxn>
                <a:cxn ang="0">
                  <a:pos x="202" y="250"/>
                </a:cxn>
                <a:cxn ang="0">
                  <a:pos x="212" y="389"/>
                </a:cxn>
                <a:cxn ang="0">
                  <a:pos x="222" y="418"/>
                </a:cxn>
                <a:cxn ang="0">
                  <a:pos x="234" y="252"/>
                </a:cxn>
                <a:cxn ang="0">
                  <a:pos x="244" y="62"/>
                </a:cxn>
                <a:cxn ang="0">
                  <a:pos x="256" y="71"/>
                </a:cxn>
                <a:cxn ang="0">
                  <a:pos x="266" y="268"/>
                </a:cxn>
                <a:cxn ang="0">
                  <a:pos x="277" y="420"/>
                </a:cxn>
                <a:cxn ang="0">
                  <a:pos x="288" y="386"/>
                </a:cxn>
                <a:cxn ang="0">
                  <a:pos x="299" y="273"/>
                </a:cxn>
                <a:cxn ang="0">
                  <a:pos x="310" y="234"/>
                </a:cxn>
                <a:cxn ang="0">
                  <a:pos x="321" y="274"/>
                </a:cxn>
                <a:cxn ang="0">
                  <a:pos x="332" y="339"/>
                </a:cxn>
                <a:cxn ang="0">
                  <a:pos x="343" y="382"/>
                </a:cxn>
                <a:cxn ang="0">
                  <a:pos x="353" y="386"/>
                </a:cxn>
                <a:cxn ang="0">
                  <a:pos x="365" y="322"/>
                </a:cxn>
                <a:cxn ang="0">
                  <a:pos x="375" y="174"/>
                </a:cxn>
                <a:cxn ang="0">
                  <a:pos x="387" y="24"/>
                </a:cxn>
                <a:cxn ang="0">
                  <a:pos x="397" y="40"/>
                </a:cxn>
                <a:cxn ang="0">
                  <a:pos x="407" y="249"/>
                </a:cxn>
                <a:cxn ang="0">
                  <a:pos x="419" y="462"/>
                </a:cxn>
                <a:cxn ang="0">
                  <a:pos x="429" y="486"/>
                </a:cxn>
                <a:cxn ang="0">
                  <a:pos x="441" y="343"/>
                </a:cxn>
                <a:cxn ang="0">
                  <a:pos x="451" y="234"/>
                </a:cxn>
                <a:cxn ang="0">
                  <a:pos x="463" y="269"/>
                </a:cxn>
                <a:cxn ang="0">
                  <a:pos x="473" y="324"/>
                </a:cxn>
                <a:cxn ang="0">
                  <a:pos x="484" y="258"/>
                </a:cxn>
                <a:cxn ang="0">
                  <a:pos x="495" y="130"/>
                </a:cxn>
                <a:cxn ang="0">
                  <a:pos x="505" y="116"/>
                </a:cxn>
                <a:cxn ang="0">
                  <a:pos x="517" y="234"/>
                </a:cxn>
                <a:cxn ang="0">
                  <a:pos x="527" y="363"/>
                </a:cxn>
                <a:cxn ang="0">
                  <a:pos x="538" y="404"/>
                </a:cxn>
              </a:cxnLst>
              <a:rect l="0" t="0" r="r" b="b"/>
              <a:pathLst>
                <a:path w="538" h="541">
                  <a:moveTo>
                    <a:pt x="0" y="438"/>
                  </a:moveTo>
                  <a:lnTo>
                    <a:pt x="5" y="305"/>
                  </a:lnTo>
                  <a:lnTo>
                    <a:pt x="11" y="166"/>
                  </a:lnTo>
                  <a:lnTo>
                    <a:pt x="16" y="56"/>
                  </a:lnTo>
                  <a:lnTo>
                    <a:pt x="22" y="0"/>
                  </a:lnTo>
                  <a:lnTo>
                    <a:pt x="27" y="7"/>
                  </a:lnTo>
                  <a:lnTo>
                    <a:pt x="32" y="70"/>
                  </a:lnTo>
                  <a:lnTo>
                    <a:pt x="38" y="171"/>
                  </a:lnTo>
                  <a:lnTo>
                    <a:pt x="43" y="289"/>
                  </a:lnTo>
                  <a:lnTo>
                    <a:pt x="49" y="397"/>
                  </a:lnTo>
                  <a:lnTo>
                    <a:pt x="54" y="485"/>
                  </a:lnTo>
                  <a:lnTo>
                    <a:pt x="60" y="534"/>
                  </a:lnTo>
                  <a:lnTo>
                    <a:pt x="65" y="541"/>
                  </a:lnTo>
                  <a:lnTo>
                    <a:pt x="71" y="497"/>
                  </a:lnTo>
                  <a:lnTo>
                    <a:pt x="76" y="411"/>
                  </a:lnTo>
                  <a:lnTo>
                    <a:pt x="82" y="299"/>
                  </a:lnTo>
                  <a:lnTo>
                    <a:pt x="87" y="183"/>
                  </a:lnTo>
                  <a:lnTo>
                    <a:pt x="92" y="85"/>
                  </a:lnTo>
                  <a:lnTo>
                    <a:pt x="98" y="28"/>
                  </a:lnTo>
                  <a:lnTo>
                    <a:pt x="104" y="22"/>
                  </a:lnTo>
                  <a:lnTo>
                    <a:pt x="109" y="69"/>
                  </a:lnTo>
                  <a:lnTo>
                    <a:pt x="114" y="154"/>
                  </a:lnTo>
                  <a:lnTo>
                    <a:pt x="119" y="250"/>
                  </a:lnTo>
                  <a:lnTo>
                    <a:pt x="126" y="333"/>
                  </a:lnTo>
                  <a:lnTo>
                    <a:pt x="131" y="384"/>
                  </a:lnTo>
                  <a:lnTo>
                    <a:pt x="136" y="400"/>
                  </a:lnTo>
                  <a:lnTo>
                    <a:pt x="141" y="389"/>
                  </a:lnTo>
                  <a:lnTo>
                    <a:pt x="146" y="363"/>
                  </a:lnTo>
                  <a:lnTo>
                    <a:pt x="153" y="338"/>
                  </a:lnTo>
                  <a:lnTo>
                    <a:pt x="158" y="313"/>
                  </a:lnTo>
                  <a:lnTo>
                    <a:pt x="163" y="297"/>
                  </a:lnTo>
                  <a:lnTo>
                    <a:pt x="168" y="279"/>
                  </a:lnTo>
                  <a:lnTo>
                    <a:pt x="173" y="255"/>
                  </a:lnTo>
                  <a:lnTo>
                    <a:pt x="180" y="225"/>
                  </a:lnTo>
                  <a:lnTo>
                    <a:pt x="185" y="196"/>
                  </a:lnTo>
                  <a:lnTo>
                    <a:pt x="190" y="183"/>
                  </a:lnTo>
                  <a:lnTo>
                    <a:pt x="195" y="200"/>
                  </a:lnTo>
                  <a:lnTo>
                    <a:pt x="202" y="250"/>
                  </a:lnTo>
                  <a:lnTo>
                    <a:pt x="207" y="321"/>
                  </a:lnTo>
                  <a:lnTo>
                    <a:pt x="212" y="389"/>
                  </a:lnTo>
                  <a:lnTo>
                    <a:pt x="217" y="429"/>
                  </a:lnTo>
                  <a:lnTo>
                    <a:pt x="222" y="418"/>
                  </a:lnTo>
                  <a:lnTo>
                    <a:pt x="229" y="353"/>
                  </a:lnTo>
                  <a:lnTo>
                    <a:pt x="234" y="252"/>
                  </a:lnTo>
                  <a:lnTo>
                    <a:pt x="239" y="142"/>
                  </a:lnTo>
                  <a:lnTo>
                    <a:pt x="244" y="62"/>
                  </a:lnTo>
                  <a:lnTo>
                    <a:pt x="250" y="36"/>
                  </a:lnTo>
                  <a:lnTo>
                    <a:pt x="256" y="71"/>
                  </a:lnTo>
                  <a:lnTo>
                    <a:pt x="261" y="159"/>
                  </a:lnTo>
                  <a:lnTo>
                    <a:pt x="266" y="268"/>
                  </a:lnTo>
                  <a:lnTo>
                    <a:pt x="272" y="365"/>
                  </a:lnTo>
                  <a:lnTo>
                    <a:pt x="277" y="420"/>
                  </a:lnTo>
                  <a:lnTo>
                    <a:pt x="283" y="425"/>
                  </a:lnTo>
                  <a:lnTo>
                    <a:pt x="288" y="386"/>
                  </a:lnTo>
                  <a:lnTo>
                    <a:pt x="294" y="327"/>
                  </a:lnTo>
                  <a:lnTo>
                    <a:pt x="299" y="273"/>
                  </a:lnTo>
                  <a:lnTo>
                    <a:pt x="304" y="241"/>
                  </a:lnTo>
                  <a:lnTo>
                    <a:pt x="310" y="234"/>
                  </a:lnTo>
                  <a:lnTo>
                    <a:pt x="316" y="247"/>
                  </a:lnTo>
                  <a:lnTo>
                    <a:pt x="321" y="274"/>
                  </a:lnTo>
                  <a:lnTo>
                    <a:pt x="326" y="308"/>
                  </a:lnTo>
                  <a:lnTo>
                    <a:pt x="332" y="339"/>
                  </a:lnTo>
                  <a:lnTo>
                    <a:pt x="337" y="365"/>
                  </a:lnTo>
                  <a:lnTo>
                    <a:pt x="343" y="382"/>
                  </a:lnTo>
                  <a:lnTo>
                    <a:pt x="348" y="389"/>
                  </a:lnTo>
                  <a:lnTo>
                    <a:pt x="353" y="386"/>
                  </a:lnTo>
                  <a:lnTo>
                    <a:pt x="359" y="363"/>
                  </a:lnTo>
                  <a:lnTo>
                    <a:pt x="365" y="322"/>
                  </a:lnTo>
                  <a:lnTo>
                    <a:pt x="370" y="256"/>
                  </a:lnTo>
                  <a:lnTo>
                    <a:pt x="375" y="174"/>
                  </a:lnTo>
                  <a:lnTo>
                    <a:pt x="380" y="89"/>
                  </a:lnTo>
                  <a:lnTo>
                    <a:pt x="387" y="24"/>
                  </a:lnTo>
                  <a:lnTo>
                    <a:pt x="392" y="3"/>
                  </a:lnTo>
                  <a:lnTo>
                    <a:pt x="397" y="40"/>
                  </a:lnTo>
                  <a:lnTo>
                    <a:pt x="402" y="127"/>
                  </a:lnTo>
                  <a:lnTo>
                    <a:pt x="407" y="249"/>
                  </a:lnTo>
                  <a:lnTo>
                    <a:pt x="414" y="370"/>
                  </a:lnTo>
                  <a:lnTo>
                    <a:pt x="419" y="462"/>
                  </a:lnTo>
                  <a:lnTo>
                    <a:pt x="424" y="503"/>
                  </a:lnTo>
                  <a:lnTo>
                    <a:pt x="429" y="486"/>
                  </a:lnTo>
                  <a:lnTo>
                    <a:pt x="434" y="424"/>
                  </a:lnTo>
                  <a:lnTo>
                    <a:pt x="441" y="343"/>
                  </a:lnTo>
                  <a:lnTo>
                    <a:pt x="446" y="272"/>
                  </a:lnTo>
                  <a:lnTo>
                    <a:pt x="451" y="234"/>
                  </a:lnTo>
                  <a:lnTo>
                    <a:pt x="456" y="236"/>
                  </a:lnTo>
                  <a:lnTo>
                    <a:pt x="463" y="269"/>
                  </a:lnTo>
                  <a:lnTo>
                    <a:pt x="468" y="307"/>
                  </a:lnTo>
                  <a:lnTo>
                    <a:pt x="473" y="324"/>
                  </a:lnTo>
                  <a:lnTo>
                    <a:pt x="478" y="307"/>
                  </a:lnTo>
                  <a:lnTo>
                    <a:pt x="484" y="258"/>
                  </a:lnTo>
                  <a:lnTo>
                    <a:pt x="490" y="190"/>
                  </a:lnTo>
                  <a:lnTo>
                    <a:pt x="495" y="130"/>
                  </a:lnTo>
                  <a:lnTo>
                    <a:pt x="500" y="103"/>
                  </a:lnTo>
                  <a:lnTo>
                    <a:pt x="505" y="116"/>
                  </a:lnTo>
                  <a:lnTo>
                    <a:pt x="511" y="164"/>
                  </a:lnTo>
                  <a:lnTo>
                    <a:pt x="517" y="234"/>
                  </a:lnTo>
                  <a:lnTo>
                    <a:pt x="522" y="304"/>
                  </a:lnTo>
                  <a:lnTo>
                    <a:pt x="527" y="363"/>
                  </a:lnTo>
                  <a:lnTo>
                    <a:pt x="533" y="397"/>
                  </a:lnTo>
                  <a:lnTo>
                    <a:pt x="538" y="404"/>
                  </a:lnTo>
                </a:path>
              </a:pathLst>
            </a:custGeom>
            <a:noFill/>
            <a:ln w="12600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FAF344B3-B28B-76CF-0D4B-ACE7660C64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32672" y="6351588"/>
              <a:ext cx="516160" cy="25400"/>
            </a:xfrm>
            <a:custGeom>
              <a:avLst/>
              <a:gdLst/>
              <a:ahLst/>
              <a:cxnLst>
                <a:cxn ang="0">
                  <a:pos x="6" y="298"/>
                </a:cxn>
                <a:cxn ang="0">
                  <a:pos x="17" y="220"/>
                </a:cxn>
                <a:cxn ang="0">
                  <a:pos x="27" y="153"/>
                </a:cxn>
                <a:cxn ang="0">
                  <a:pos x="39" y="145"/>
                </a:cxn>
                <a:cxn ang="0">
                  <a:pos x="49" y="181"/>
                </a:cxn>
                <a:cxn ang="0">
                  <a:pos x="61" y="185"/>
                </a:cxn>
                <a:cxn ang="0">
                  <a:pos x="71" y="120"/>
                </a:cxn>
                <a:cxn ang="0">
                  <a:pos x="82" y="60"/>
                </a:cxn>
                <a:cxn ang="0">
                  <a:pos x="93" y="97"/>
                </a:cxn>
                <a:cxn ang="0">
                  <a:pos x="103" y="210"/>
                </a:cxn>
                <a:cxn ang="0">
                  <a:pos x="115" y="317"/>
                </a:cxn>
                <a:cxn ang="0">
                  <a:pos x="125" y="351"/>
                </a:cxn>
                <a:cxn ang="0">
                  <a:pos x="137" y="292"/>
                </a:cxn>
                <a:cxn ang="0">
                  <a:pos x="146" y="187"/>
                </a:cxn>
                <a:cxn ang="0">
                  <a:pos x="156" y="138"/>
                </a:cxn>
                <a:cxn ang="0">
                  <a:pos x="168" y="174"/>
                </a:cxn>
                <a:cxn ang="0">
                  <a:pos x="178" y="209"/>
                </a:cxn>
                <a:cxn ang="0">
                  <a:pos x="190" y="143"/>
                </a:cxn>
                <a:cxn ang="0">
                  <a:pos x="200" y="29"/>
                </a:cxn>
                <a:cxn ang="0">
                  <a:pos x="212" y="47"/>
                </a:cxn>
                <a:cxn ang="0">
                  <a:pos x="222" y="226"/>
                </a:cxn>
                <a:cxn ang="0">
                  <a:pos x="232" y="396"/>
                </a:cxn>
                <a:cxn ang="0">
                  <a:pos x="244" y="380"/>
                </a:cxn>
                <a:cxn ang="0">
                  <a:pos x="254" y="196"/>
                </a:cxn>
                <a:cxn ang="0">
                  <a:pos x="266" y="27"/>
                </a:cxn>
                <a:cxn ang="0">
                  <a:pos x="276" y="22"/>
                </a:cxn>
                <a:cxn ang="0">
                  <a:pos x="287" y="167"/>
                </a:cxn>
                <a:cxn ang="0">
                  <a:pos x="298" y="301"/>
                </a:cxn>
                <a:cxn ang="0">
                  <a:pos x="309" y="302"/>
                </a:cxn>
                <a:cxn ang="0">
                  <a:pos x="320" y="207"/>
                </a:cxn>
                <a:cxn ang="0">
                  <a:pos x="331" y="110"/>
                </a:cxn>
                <a:cxn ang="0">
                  <a:pos x="342" y="66"/>
                </a:cxn>
                <a:cxn ang="0">
                  <a:pos x="353" y="73"/>
                </a:cxn>
                <a:cxn ang="0">
                  <a:pos x="363" y="122"/>
                </a:cxn>
                <a:cxn ang="0">
                  <a:pos x="375" y="196"/>
                </a:cxn>
                <a:cxn ang="0">
                  <a:pos x="385" y="271"/>
                </a:cxn>
                <a:cxn ang="0">
                  <a:pos x="397" y="309"/>
                </a:cxn>
                <a:cxn ang="0">
                  <a:pos x="407" y="289"/>
                </a:cxn>
                <a:cxn ang="0">
                  <a:pos x="417" y="212"/>
                </a:cxn>
                <a:cxn ang="0">
                  <a:pos x="429" y="105"/>
                </a:cxn>
                <a:cxn ang="0">
                  <a:pos x="439" y="40"/>
                </a:cxn>
                <a:cxn ang="0">
                  <a:pos x="451" y="71"/>
                </a:cxn>
                <a:cxn ang="0">
                  <a:pos x="461" y="190"/>
                </a:cxn>
                <a:cxn ang="0">
                  <a:pos x="473" y="306"/>
                </a:cxn>
                <a:cxn ang="0">
                  <a:pos x="483" y="332"/>
                </a:cxn>
                <a:cxn ang="0">
                  <a:pos x="493" y="257"/>
                </a:cxn>
                <a:cxn ang="0">
                  <a:pos x="505" y="137"/>
                </a:cxn>
                <a:cxn ang="0">
                  <a:pos x="515" y="95"/>
                </a:cxn>
                <a:cxn ang="0">
                  <a:pos x="527" y="161"/>
                </a:cxn>
                <a:cxn ang="0">
                  <a:pos x="537" y="260"/>
                </a:cxn>
              </a:cxnLst>
              <a:rect l="0" t="0" r="r" b="b"/>
              <a:pathLst>
                <a:path w="537" h="415">
                  <a:moveTo>
                    <a:pt x="0" y="316"/>
                  </a:moveTo>
                  <a:lnTo>
                    <a:pt x="6" y="298"/>
                  </a:lnTo>
                  <a:lnTo>
                    <a:pt x="11" y="262"/>
                  </a:lnTo>
                  <a:lnTo>
                    <a:pt x="17" y="220"/>
                  </a:lnTo>
                  <a:lnTo>
                    <a:pt x="22" y="180"/>
                  </a:lnTo>
                  <a:lnTo>
                    <a:pt x="27" y="153"/>
                  </a:lnTo>
                  <a:lnTo>
                    <a:pt x="33" y="141"/>
                  </a:lnTo>
                  <a:lnTo>
                    <a:pt x="39" y="145"/>
                  </a:lnTo>
                  <a:lnTo>
                    <a:pt x="44" y="162"/>
                  </a:lnTo>
                  <a:lnTo>
                    <a:pt x="49" y="181"/>
                  </a:lnTo>
                  <a:lnTo>
                    <a:pt x="55" y="194"/>
                  </a:lnTo>
                  <a:lnTo>
                    <a:pt x="61" y="185"/>
                  </a:lnTo>
                  <a:lnTo>
                    <a:pt x="66" y="159"/>
                  </a:lnTo>
                  <a:lnTo>
                    <a:pt x="71" y="120"/>
                  </a:lnTo>
                  <a:lnTo>
                    <a:pt x="76" y="81"/>
                  </a:lnTo>
                  <a:lnTo>
                    <a:pt x="82" y="60"/>
                  </a:lnTo>
                  <a:lnTo>
                    <a:pt x="88" y="65"/>
                  </a:lnTo>
                  <a:lnTo>
                    <a:pt x="93" y="97"/>
                  </a:lnTo>
                  <a:lnTo>
                    <a:pt x="98" y="148"/>
                  </a:lnTo>
                  <a:lnTo>
                    <a:pt x="103" y="210"/>
                  </a:lnTo>
                  <a:lnTo>
                    <a:pt x="110" y="268"/>
                  </a:lnTo>
                  <a:lnTo>
                    <a:pt x="115" y="317"/>
                  </a:lnTo>
                  <a:lnTo>
                    <a:pt x="120" y="345"/>
                  </a:lnTo>
                  <a:lnTo>
                    <a:pt x="125" y="351"/>
                  </a:lnTo>
                  <a:lnTo>
                    <a:pt x="130" y="331"/>
                  </a:lnTo>
                  <a:lnTo>
                    <a:pt x="137" y="292"/>
                  </a:lnTo>
                  <a:lnTo>
                    <a:pt x="141" y="239"/>
                  </a:lnTo>
                  <a:lnTo>
                    <a:pt x="146" y="187"/>
                  </a:lnTo>
                  <a:lnTo>
                    <a:pt x="151" y="151"/>
                  </a:lnTo>
                  <a:lnTo>
                    <a:pt x="156" y="138"/>
                  </a:lnTo>
                  <a:lnTo>
                    <a:pt x="163" y="148"/>
                  </a:lnTo>
                  <a:lnTo>
                    <a:pt x="168" y="174"/>
                  </a:lnTo>
                  <a:lnTo>
                    <a:pt x="173" y="200"/>
                  </a:lnTo>
                  <a:lnTo>
                    <a:pt x="178" y="209"/>
                  </a:lnTo>
                  <a:lnTo>
                    <a:pt x="185" y="190"/>
                  </a:lnTo>
                  <a:lnTo>
                    <a:pt x="190" y="143"/>
                  </a:lnTo>
                  <a:lnTo>
                    <a:pt x="195" y="81"/>
                  </a:lnTo>
                  <a:lnTo>
                    <a:pt x="200" y="29"/>
                  </a:lnTo>
                  <a:lnTo>
                    <a:pt x="205" y="13"/>
                  </a:lnTo>
                  <a:lnTo>
                    <a:pt x="212" y="47"/>
                  </a:lnTo>
                  <a:lnTo>
                    <a:pt x="217" y="124"/>
                  </a:lnTo>
                  <a:lnTo>
                    <a:pt x="222" y="226"/>
                  </a:lnTo>
                  <a:lnTo>
                    <a:pt x="227" y="326"/>
                  </a:lnTo>
                  <a:lnTo>
                    <a:pt x="232" y="396"/>
                  </a:lnTo>
                  <a:lnTo>
                    <a:pt x="239" y="415"/>
                  </a:lnTo>
                  <a:lnTo>
                    <a:pt x="244" y="380"/>
                  </a:lnTo>
                  <a:lnTo>
                    <a:pt x="249" y="299"/>
                  </a:lnTo>
                  <a:lnTo>
                    <a:pt x="254" y="196"/>
                  </a:lnTo>
                  <a:lnTo>
                    <a:pt x="260" y="96"/>
                  </a:lnTo>
                  <a:lnTo>
                    <a:pt x="266" y="27"/>
                  </a:lnTo>
                  <a:lnTo>
                    <a:pt x="271" y="0"/>
                  </a:lnTo>
                  <a:lnTo>
                    <a:pt x="276" y="22"/>
                  </a:lnTo>
                  <a:lnTo>
                    <a:pt x="282" y="85"/>
                  </a:lnTo>
                  <a:lnTo>
                    <a:pt x="287" y="167"/>
                  </a:lnTo>
                  <a:lnTo>
                    <a:pt x="293" y="248"/>
                  </a:lnTo>
                  <a:lnTo>
                    <a:pt x="298" y="301"/>
                  </a:lnTo>
                  <a:lnTo>
                    <a:pt x="303" y="320"/>
                  </a:lnTo>
                  <a:lnTo>
                    <a:pt x="309" y="302"/>
                  </a:lnTo>
                  <a:lnTo>
                    <a:pt x="315" y="261"/>
                  </a:lnTo>
                  <a:lnTo>
                    <a:pt x="320" y="207"/>
                  </a:lnTo>
                  <a:lnTo>
                    <a:pt x="325" y="154"/>
                  </a:lnTo>
                  <a:lnTo>
                    <a:pt x="331" y="110"/>
                  </a:lnTo>
                  <a:lnTo>
                    <a:pt x="336" y="80"/>
                  </a:lnTo>
                  <a:lnTo>
                    <a:pt x="342" y="66"/>
                  </a:lnTo>
                  <a:lnTo>
                    <a:pt x="347" y="62"/>
                  </a:lnTo>
                  <a:lnTo>
                    <a:pt x="353" y="73"/>
                  </a:lnTo>
                  <a:lnTo>
                    <a:pt x="358" y="93"/>
                  </a:lnTo>
                  <a:lnTo>
                    <a:pt x="363" y="122"/>
                  </a:lnTo>
                  <a:lnTo>
                    <a:pt x="369" y="157"/>
                  </a:lnTo>
                  <a:lnTo>
                    <a:pt x="375" y="196"/>
                  </a:lnTo>
                  <a:lnTo>
                    <a:pt x="380" y="235"/>
                  </a:lnTo>
                  <a:lnTo>
                    <a:pt x="385" y="271"/>
                  </a:lnTo>
                  <a:lnTo>
                    <a:pt x="390" y="296"/>
                  </a:lnTo>
                  <a:lnTo>
                    <a:pt x="397" y="309"/>
                  </a:lnTo>
                  <a:lnTo>
                    <a:pt x="402" y="307"/>
                  </a:lnTo>
                  <a:lnTo>
                    <a:pt x="407" y="289"/>
                  </a:lnTo>
                  <a:lnTo>
                    <a:pt x="412" y="258"/>
                  </a:lnTo>
                  <a:lnTo>
                    <a:pt x="417" y="212"/>
                  </a:lnTo>
                  <a:lnTo>
                    <a:pt x="424" y="158"/>
                  </a:lnTo>
                  <a:lnTo>
                    <a:pt x="429" y="105"/>
                  </a:lnTo>
                  <a:lnTo>
                    <a:pt x="434" y="62"/>
                  </a:lnTo>
                  <a:lnTo>
                    <a:pt x="439" y="40"/>
                  </a:lnTo>
                  <a:lnTo>
                    <a:pt x="446" y="41"/>
                  </a:lnTo>
                  <a:lnTo>
                    <a:pt x="451" y="71"/>
                  </a:lnTo>
                  <a:lnTo>
                    <a:pt x="456" y="124"/>
                  </a:lnTo>
                  <a:lnTo>
                    <a:pt x="461" y="190"/>
                  </a:lnTo>
                  <a:lnTo>
                    <a:pt x="466" y="254"/>
                  </a:lnTo>
                  <a:lnTo>
                    <a:pt x="473" y="306"/>
                  </a:lnTo>
                  <a:lnTo>
                    <a:pt x="478" y="333"/>
                  </a:lnTo>
                  <a:lnTo>
                    <a:pt x="483" y="332"/>
                  </a:lnTo>
                  <a:lnTo>
                    <a:pt x="488" y="306"/>
                  </a:lnTo>
                  <a:lnTo>
                    <a:pt x="493" y="257"/>
                  </a:lnTo>
                  <a:lnTo>
                    <a:pt x="500" y="194"/>
                  </a:lnTo>
                  <a:lnTo>
                    <a:pt x="505" y="137"/>
                  </a:lnTo>
                  <a:lnTo>
                    <a:pt x="510" y="102"/>
                  </a:lnTo>
                  <a:lnTo>
                    <a:pt x="515" y="95"/>
                  </a:lnTo>
                  <a:lnTo>
                    <a:pt x="521" y="119"/>
                  </a:lnTo>
                  <a:lnTo>
                    <a:pt x="527" y="161"/>
                  </a:lnTo>
                  <a:lnTo>
                    <a:pt x="532" y="213"/>
                  </a:lnTo>
                  <a:lnTo>
                    <a:pt x="537" y="260"/>
                  </a:lnTo>
                </a:path>
              </a:pathLst>
            </a:custGeom>
            <a:noFill/>
            <a:ln w="12600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AB47CBDB-A527-41A1-1606-BF998A25EE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48833" y="6356350"/>
              <a:ext cx="516160" cy="15875"/>
            </a:xfrm>
            <a:custGeom>
              <a:avLst/>
              <a:gdLst/>
              <a:ahLst/>
              <a:cxnLst>
                <a:cxn ang="0">
                  <a:pos x="6" y="216"/>
                </a:cxn>
                <a:cxn ang="0">
                  <a:pos x="17" y="197"/>
                </a:cxn>
                <a:cxn ang="0">
                  <a:pos x="28" y="128"/>
                </a:cxn>
                <a:cxn ang="0">
                  <a:pos x="39" y="72"/>
                </a:cxn>
                <a:cxn ang="0">
                  <a:pos x="49" y="52"/>
                </a:cxn>
                <a:cxn ang="0">
                  <a:pos x="60" y="48"/>
                </a:cxn>
                <a:cxn ang="0">
                  <a:pos x="71" y="49"/>
                </a:cxn>
                <a:cxn ang="0">
                  <a:pos x="82" y="78"/>
                </a:cxn>
                <a:cxn ang="0">
                  <a:pos x="93" y="142"/>
                </a:cxn>
                <a:cxn ang="0">
                  <a:pos x="104" y="212"/>
                </a:cxn>
                <a:cxn ang="0">
                  <a:pos x="114" y="223"/>
                </a:cxn>
                <a:cxn ang="0">
                  <a:pos x="126" y="144"/>
                </a:cxn>
                <a:cxn ang="0">
                  <a:pos x="136" y="43"/>
                </a:cxn>
                <a:cxn ang="0">
                  <a:pos x="148" y="0"/>
                </a:cxn>
                <a:cxn ang="0">
                  <a:pos x="158" y="9"/>
                </a:cxn>
                <a:cxn ang="0">
                  <a:pos x="170" y="26"/>
                </a:cxn>
                <a:cxn ang="0">
                  <a:pos x="180" y="55"/>
                </a:cxn>
                <a:cxn ang="0">
                  <a:pos x="190" y="135"/>
                </a:cxn>
                <a:cxn ang="0">
                  <a:pos x="202" y="231"/>
                </a:cxn>
                <a:cxn ang="0">
                  <a:pos x="212" y="251"/>
                </a:cxn>
                <a:cxn ang="0">
                  <a:pos x="224" y="186"/>
                </a:cxn>
                <a:cxn ang="0">
                  <a:pos x="234" y="130"/>
                </a:cxn>
                <a:cxn ang="0">
                  <a:pos x="245" y="131"/>
                </a:cxn>
                <a:cxn ang="0">
                  <a:pos x="256" y="135"/>
                </a:cxn>
                <a:cxn ang="0">
                  <a:pos x="267" y="105"/>
                </a:cxn>
                <a:cxn ang="0">
                  <a:pos x="278" y="88"/>
                </a:cxn>
                <a:cxn ang="0">
                  <a:pos x="289" y="121"/>
                </a:cxn>
                <a:cxn ang="0">
                  <a:pos x="300" y="159"/>
                </a:cxn>
                <a:cxn ang="0">
                  <a:pos x="311" y="145"/>
                </a:cxn>
                <a:cxn ang="0">
                  <a:pos x="321" y="100"/>
                </a:cxn>
                <a:cxn ang="0">
                  <a:pos x="333" y="78"/>
                </a:cxn>
                <a:cxn ang="0">
                  <a:pos x="343" y="93"/>
                </a:cxn>
                <a:cxn ang="0">
                  <a:pos x="354" y="103"/>
                </a:cxn>
                <a:cxn ang="0">
                  <a:pos x="365" y="80"/>
                </a:cxn>
                <a:cxn ang="0">
                  <a:pos x="375" y="52"/>
                </a:cxn>
                <a:cxn ang="0">
                  <a:pos x="387" y="68"/>
                </a:cxn>
                <a:cxn ang="0">
                  <a:pos x="397" y="115"/>
                </a:cxn>
                <a:cxn ang="0">
                  <a:pos x="409" y="126"/>
                </a:cxn>
                <a:cxn ang="0">
                  <a:pos x="419" y="87"/>
                </a:cxn>
                <a:cxn ang="0">
                  <a:pos x="431" y="61"/>
                </a:cxn>
                <a:cxn ang="0">
                  <a:pos x="441" y="90"/>
                </a:cxn>
                <a:cxn ang="0">
                  <a:pos x="451" y="140"/>
                </a:cxn>
                <a:cxn ang="0">
                  <a:pos x="463" y="153"/>
                </a:cxn>
                <a:cxn ang="0">
                  <a:pos x="473" y="134"/>
                </a:cxn>
                <a:cxn ang="0">
                  <a:pos x="485" y="123"/>
                </a:cxn>
                <a:cxn ang="0">
                  <a:pos x="495" y="133"/>
                </a:cxn>
                <a:cxn ang="0">
                  <a:pos x="506" y="153"/>
                </a:cxn>
                <a:cxn ang="0">
                  <a:pos x="517" y="186"/>
                </a:cxn>
                <a:cxn ang="0">
                  <a:pos x="528" y="213"/>
                </a:cxn>
                <a:cxn ang="0">
                  <a:pos x="539" y="203"/>
                </a:cxn>
              </a:cxnLst>
              <a:rect l="0" t="0" r="r" b="b"/>
              <a:pathLst>
                <a:path w="539" h="255">
                  <a:moveTo>
                    <a:pt x="0" y="189"/>
                  </a:moveTo>
                  <a:lnTo>
                    <a:pt x="6" y="216"/>
                  </a:lnTo>
                  <a:lnTo>
                    <a:pt x="11" y="217"/>
                  </a:lnTo>
                  <a:lnTo>
                    <a:pt x="17" y="197"/>
                  </a:lnTo>
                  <a:lnTo>
                    <a:pt x="22" y="163"/>
                  </a:lnTo>
                  <a:lnTo>
                    <a:pt x="28" y="128"/>
                  </a:lnTo>
                  <a:lnTo>
                    <a:pt x="33" y="95"/>
                  </a:lnTo>
                  <a:lnTo>
                    <a:pt x="39" y="72"/>
                  </a:lnTo>
                  <a:lnTo>
                    <a:pt x="44" y="58"/>
                  </a:lnTo>
                  <a:lnTo>
                    <a:pt x="49" y="52"/>
                  </a:lnTo>
                  <a:lnTo>
                    <a:pt x="55" y="49"/>
                  </a:lnTo>
                  <a:lnTo>
                    <a:pt x="60" y="48"/>
                  </a:lnTo>
                  <a:lnTo>
                    <a:pt x="66" y="47"/>
                  </a:lnTo>
                  <a:lnTo>
                    <a:pt x="71" y="49"/>
                  </a:lnTo>
                  <a:lnTo>
                    <a:pt x="77" y="58"/>
                  </a:lnTo>
                  <a:lnTo>
                    <a:pt x="82" y="78"/>
                  </a:lnTo>
                  <a:lnTo>
                    <a:pt x="87" y="106"/>
                  </a:lnTo>
                  <a:lnTo>
                    <a:pt x="93" y="142"/>
                  </a:lnTo>
                  <a:lnTo>
                    <a:pt x="99" y="180"/>
                  </a:lnTo>
                  <a:lnTo>
                    <a:pt x="104" y="212"/>
                  </a:lnTo>
                  <a:lnTo>
                    <a:pt x="109" y="230"/>
                  </a:lnTo>
                  <a:lnTo>
                    <a:pt x="114" y="223"/>
                  </a:lnTo>
                  <a:lnTo>
                    <a:pt x="121" y="193"/>
                  </a:lnTo>
                  <a:lnTo>
                    <a:pt x="126" y="144"/>
                  </a:lnTo>
                  <a:lnTo>
                    <a:pt x="131" y="91"/>
                  </a:lnTo>
                  <a:lnTo>
                    <a:pt x="136" y="43"/>
                  </a:lnTo>
                  <a:lnTo>
                    <a:pt x="141" y="12"/>
                  </a:lnTo>
                  <a:lnTo>
                    <a:pt x="148" y="0"/>
                  </a:lnTo>
                  <a:lnTo>
                    <a:pt x="153" y="2"/>
                  </a:lnTo>
                  <a:lnTo>
                    <a:pt x="158" y="9"/>
                  </a:lnTo>
                  <a:lnTo>
                    <a:pt x="163" y="19"/>
                  </a:lnTo>
                  <a:lnTo>
                    <a:pt x="170" y="26"/>
                  </a:lnTo>
                  <a:lnTo>
                    <a:pt x="175" y="36"/>
                  </a:lnTo>
                  <a:lnTo>
                    <a:pt x="180" y="55"/>
                  </a:lnTo>
                  <a:lnTo>
                    <a:pt x="185" y="88"/>
                  </a:lnTo>
                  <a:lnTo>
                    <a:pt x="190" y="135"/>
                  </a:lnTo>
                  <a:lnTo>
                    <a:pt x="197" y="187"/>
                  </a:lnTo>
                  <a:lnTo>
                    <a:pt x="202" y="231"/>
                  </a:lnTo>
                  <a:lnTo>
                    <a:pt x="207" y="255"/>
                  </a:lnTo>
                  <a:lnTo>
                    <a:pt x="212" y="251"/>
                  </a:lnTo>
                  <a:lnTo>
                    <a:pt x="218" y="223"/>
                  </a:lnTo>
                  <a:lnTo>
                    <a:pt x="224" y="186"/>
                  </a:lnTo>
                  <a:lnTo>
                    <a:pt x="229" y="150"/>
                  </a:lnTo>
                  <a:lnTo>
                    <a:pt x="234" y="130"/>
                  </a:lnTo>
                  <a:lnTo>
                    <a:pt x="239" y="125"/>
                  </a:lnTo>
                  <a:lnTo>
                    <a:pt x="245" y="131"/>
                  </a:lnTo>
                  <a:lnTo>
                    <a:pt x="251" y="138"/>
                  </a:lnTo>
                  <a:lnTo>
                    <a:pt x="256" y="135"/>
                  </a:lnTo>
                  <a:lnTo>
                    <a:pt x="261" y="123"/>
                  </a:lnTo>
                  <a:lnTo>
                    <a:pt x="267" y="105"/>
                  </a:lnTo>
                  <a:lnTo>
                    <a:pt x="272" y="92"/>
                  </a:lnTo>
                  <a:lnTo>
                    <a:pt x="278" y="88"/>
                  </a:lnTo>
                  <a:lnTo>
                    <a:pt x="283" y="100"/>
                  </a:lnTo>
                  <a:lnTo>
                    <a:pt x="289" y="121"/>
                  </a:lnTo>
                  <a:lnTo>
                    <a:pt x="294" y="144"/>
                  </a:lnTo>
                  <a:lnTo>
                    <a:pt x="300" y="159"/>
                  </a:lnTo>
                  <a:lnTo>
                    <a:pt x="305" y="159"/>
                  </a:lnTo>
                  <a:lnTo>
                    <a:pt x="311" y="145"/>
                  </a:lnTo>
                  <a:lnTo>
                    <a:pt x="316" y="123"/>
                  </a:lnTo>
                  <a:lnTo>
                    <a:pt x="321" y="100"/>
                  </a:lnTo>
                  <a:lnTo>
                    <a:pt x="327" y="83"/>
                  </a:lnTo>
                  <a:lnTo>
                    <a:pt x="333" y="78"/>
                  </a:lnTo>
                  <a:lnTo>
                    <a:pt x="338" y="83"/>
                  </a:lnTo>
                  <a:lnTo>
                    <a:pt x="343" y="93"/>
                  </a:lnTo>
                  <a:lnTo>
                    <a:pt x="348" y="102"/>
                  </a:lnTo>
                  <a:lnTo>
                    <a:pt x="354" y="103"/>
                  </a:lnTo>
                  <a:lnTo>
                    <a:pt x="360" y="95"/>
                  </a:lnTo>
                  <a:lnTo>
                    <a:pt x="365" y="80"/>
                  </a:lnTo>
                  <a:lnTo>
                    <a:pt x="370" y="63"/>
                  </a:lnTo>
                  <a:lnTo>
                    <a:pt x="375" y="52"/>
                  </a:lnTo>
                  <a:lnTo>
                    <a:pt x="382" y="54"/>
                  </a:lnTo>
                  <a:lnTo>
                    <a:pt x="387" y="68"/>
                  </a:lnTo>
                  <a:lnTo>
                    <a:pt x="392" y="93"/>
                  </a:lnTo>
                  <a:lnTo>
                    <a:pt x="397" y="115"/>
                  </a:lnTo>
                  <a:lnTo>
                    <a:pt x="402" y="129"/>
                  </a:lnTo>
                  <a:lnTo>
                    <a:pt x="409" y="126"/>
                  </a:lnTo>
                  <a:lnTo>
                    <a:pt x="414" y="111"/>
                  </a:lnTo>
                  <a:lnTo>
                    <a:pt x="419" y="87"/>
                  </a:lnTo>
                  <a:lnTo>
                    <a:pt x="424" y="67"/>
                  </a:lnTo>
                  <a:lnTo>
                    <a:pt x="431" y="61"/>
                  </a:lnTo>
                  <a:lnTo>
                    <a:pt x="436" y="68"/>
                  </a:lnTo>
                  <a:lnTo>
                    <a:pt x="441" y="90"/>
                  </a:lnTo>
                  <a:lnTo>
                    <a:pt x="446" y="116"/>
                  </a:lnTo>
                  <a:lnTo>
                    <a:pt x="451" y="140"/>
                  </a:lnTo>
                  <a:lnTo>
                    <a:pt x="458" y="152"/>
                  </a:lnTo>
                  <a:lnTo>
                    <a:pt x="463" y="153"/>
                  </a:lnTo>
                  <a:lnTo>
                    <a:pt x="468" y="145"/>
                  </a:lnTo>
                  <a:lnTo>
                    <a:pt x="473" y="134"/>
                  </a:lnTo>
                  <a:lnTo>
                    <a:pt x="479" y="125"/>
                  </a:lnTo>
                  <a:lnTo>
                    <a:pt x="485" y="123"/>
                  </a:lnTo>
                  <a:lnTo>
                    <a:pt x="490" y="125"/>
                  </a:lnTo>
                  <a:lnTo>
                    <a:pt x="495" y="133"/>
                  </a:lnTo>
                  <a:lnTo>
                    <a:pt x="501" y="141"/>
                  </a:lnTo>
                  <a:lnTo>
                    <a:pt x="506" y="153"/>
                  </a:lnTo>
                  <a:lnTo>
                    <a:pt x="512" y="168"/>
                  </a:lnTo>
                  <a:lnTo>
                    <a:pt x="517" y="186"/>
                  </a:lnTo>
                  <a:lnTo>
                    <a:pt x="522" y="202"/>
                  </a:lnTo>
                  <a:lnTo>
                    <a:pt x="528" y="213"/>
                  </a:lnTo>
                  <a:lnTo>
                    <a:pt x="533" y="215"/>
                  </a:lnTo>
                  <a:lnTo>
                    <a:pt x="539" y="203"/>
                  </a:lnTo>
                </a:path>
              </a:pathLst>
            </a:custGeom>
            <a:noFill/>
            <a:ln w="12600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D7F51312-0EB3-CE8D-CB07-40D0ABF61B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64993" y="6353175"/>
              <a:ext cx="516160" cy="15875"/>
            </a:xfrm>
            <a:custGeom>
              <a:avLst/>
              <a:gdLst/>
              <a:ahLst/>
              <a:cxnLst>
                <a:cxn ang="0">
                  <a:pos x="5" y="221"/>
                </a:cxn>
                <a:cxn ang="0">
                  <a:pos x="16" y="153"/>
                </a:cxn>
                <a:cxn ang="0">
                  <a:pos x="27" y="100"/>
                </a:cxn>
                <a:cxn ang="0">
                  <a:pos x="38" y="110"/>
                </a:cxn>
                <a:cxn ang="0">
                  <a:pos x="49" y="173"/>
                </a:cxn>
                <a:cxn ang="0">
                  <a:pos x="60" y="220"/>
                </a:cxn>
                <a:cxn ang="0">
                  <a:pos x="70" y="183"/>
                </a:cxn>
                <a:cxn ang="0">
                  <a:pos x="82" y="84"/>
                </a:cxn>
                <a:cxn ang="0">
                  <a:pos x="92" y="11"/>
                </a:cxn>
                <a:cxn ang="0">
                  <a:pos x="104" y="37"/>
                </a:cxn>
                <a:cxn ang="0">
                  <a:pos x="114" y="143"/>
                </a:cxn>
                <a:cxn ang="0">
                  <a:pos x="124" y="234"/>
                </a:cxn>
                <a:cxn ang="0">
                  <a:pos x="136" y="239"/>
                </a:cxn>
                <a:cxn ang="0">
                  <a:pos x="146" y="152"/>
                </a:cxn>
                <a:cxn ang="0">
                  <a:pos x="158" y="50"/>
                </a:cxn>
                <a:cxn ang="0">
                  <a:pos x="168" y="21"/>
                </a:cxn>
                <a:cxn ang="0">
                  <a:pos x="180" y="83"/>
                </a:cxn>
                <a:cxn ang="0">
                  <a:pos x="190" y="172"/>
                </a:cxn>
                <a:cxn ang="0">
                  <a:pos x="201" y="229"/>
                </a:cxn>
                <a:cxn ang="0">
                  <a:pos x="212" y="246"/>
                </a:cxn>
                <a:cxn ang="0">
                  <a:pos x="223" y="249"/>
                </a:cxn>
                <a:cxn ang="0">
                  <a:pos x="234" y="242"/>
                </a:cxn>
                <a:cxn ang="0">
                  <a:pos x="245" y="220"/>
                </a:cxn>
                <a:cxn ang="0">
                  <a:pos x="255" y="191"/>
                </a:cxn>
                <a:cxn ang="0">
                  <a:pos x="267" y="173"/>
                </a:cxn>
                <a:cxn ang="0">
                  <a:pos x="277" y="164"/>
                </a:cxn>
                <a:cxn ang="0">
                  <a:pos x="288" y="151"/>
                </a:cxn>
                <a:cxn ang="0">
                  <a:pos x="299" y="131"/>
                </a:cxn>
                <a:cxn ang="0">
                  <a:pos x="310" y="123"/>
                </a:cxn>
                <a:cxn ang="0">
                  <a:pos x="321" y="133"/>
                </a:cxn>
                <a:cxn ang="0">
                  <a:pos x="331" y="130"/>
                </a:cxn>
                <a:cxn ang="0">
                  <a:pos x="343" y="85"/>
                </a:cxn>
                <a:cxn ang="0">
                  <a:pos x="353" y="21"/>
                </a:cxn>
                <a:cxn ang="0">
                  <a:pos x="365" y="0"/>
                </a:cxn>
                <a:cxn ang="0">
                  <a:pos x="375" y="56"/>
                </a:cxn>
                <a:cxn ang="0">
                  <a:pos x="385" y="166"/>
                </a:cxn>
                <a:cxn ang="0">
                  <a:pos x="397" y="252"/>
                </a:cxn>
                <a:cxn ang="0">
                  <a:pos x="407" y="261"/>
                </a:cxn>
                <a:cxn ang="0">
                  <a:pos x="419" y="210"/>
                </a:cxn>
                <a:cxn ang="0">
                  <a:pos x="429" y="168"/>
                </a:cxn>
                <a:cxn ang="0">
                  <a:pos x="441" y="183"/>
                </a:cxn>
                <a:cxn ang="0">
                  <a:pos x="451" y="236"/>
                </a:cxn>
                <a:cxn ang="0">
                  <a:pos x="462" y="267"/>
                </a:cxn>
                <a:cxn ang="0">
                  <a:pos x="473" y="243"/>
                </a:cxn>
                <a:cxn ang="0">
                  <a:pos x="484" y="198"/>
                </a:cxn>
                <a:cxn ang="0">
                  <a:pos x="495" y="179"/>
                </a:cxn>
                <a:cxn ang="0">
                  <a:pos x="506" y="197"/>
                </a:cxn>
                <a:cxn ang="0">
                  <a:pos x="516" y="209"/>
                </a:cxn>
                <a:cxn ang="0">
                  <a:pos x="528" y="163"/>
                </a:cxn>
                <a:cxn ang="0">
                  <a:pos x="538" y="72"/>
                </a:cxn>
              </a:cxnLst>
              <a:rect l="0" t="0" r="r" b="b"/>
              <a:pathLst>
                <a:path w="538" h="267">
                  <a:moveTo>
                    <a:pt x="0" y="243"/>
                  </a:moveTo>
                  <a:lnTo>
                    <a:pt x="5" y="221"/>
                  </a:lnTo>
                  <a:lnTo>
                    <a:pt x="11" y="190"/>
                  </a:lnTo>
                  <a:lnTo>
                    <a:pt x="16" y="153"/>
                  </a:lnTo>
                  <a:lnTo>
                    <a:pt x="22" y="121"/>
                  </a:lnTo>
                  <a:lnTo>
                    <a:pt x="27" y="100"/>
                  </a:lnTo>
                  <a:lnTo>
                    <a:pt x="33" y="95"/>
                  </a:lnTo>
                  <a:lnTo>
                    <a:pt x="38" y="110"/>
                  </a:lnTo>
                  <a:lnTo>
                    <a:pt x="43" y="137"/>
                  </a:lnTo>
                  <a:lnTo>
                    <a:pt x="49" y="173"/>
                  </a:lnTo>
                  <a:lnTo>
                    <a:pt x="55" y="204"/>
                  </a:lnTo>
                  <a:lnTo>
                    <a:pt x="60" y="220"/>
                  </a:lnTo>
                  <a:lnTo>
                    <a:pt x="65" y="213"/>
                  </a:lnTo>
                  <a:lnTo>
                    <a:pt x="70" y="183"/>
                  </a:lnTo>
                  <a:lnTo>
                    <a:pt x="77" y="136"/>
                  </a:lnTo>
                  <a:lnTo>
                    <a:pt x="82" y="84"/>
                  </a:lnTo>
                  <a:lnTo>
                    <a:pt x="87" y="38"/>
                  </a:lnTo>
                  <a:lnTo>
                    <a:pt x="92" y="11"/>
                  </a:lnTo>
                  <a:lnTo>
                    <a:pt x="97" y="10"/>
                  </a:lnTo>
                  <a:lnTo>
                    <a:pt x="104" y="37"/>
                  </a:lnTo>
                  <a:lnTo>
                    <a:pt x="109" y="85"/>
                  </a:lnTo>
                  <a:lnTo>
                    <a:pt x="114" y="143"/>
                  </a:lnTo>
                  <a:lnTo>
                    <a:pt x="119" y="197"/>
                  </a:lnTo>
                  <a:lnTo>
                    <a:pt x="124" y="234"/>
                  </a:lnTo>
                  <a:lnTo>
                    <a:pt x="131" y="250"/>
                  </a:lnTo>
                  <a:lnTo>
                    <a:pt x="136" y="239"/>
                  </a:lnTo>
                  <a:lnTo>
                    <a:pt x="141" y="203"/>
                  </a:lnTo>
                  <a:lnTo>
                    <a:pt x="146" y="152"/>
                  </a:lnTo>
                  <a:lnTo>
                    <a:pt x="153" y="96"/>
                  </a:lnTo>
                  <a:lnTo>
                    <a:pt x="158" y="50"/>
                  </a:lnTo>
                  <a:lnTo>
                    <a:pt x="163" y="24"/>
                  </a:lnTo>
                  <a:lnTo>
                    <a:pt x="168" y="21"/>
                  </a:lnTo>
                  <a:lnTo>
                    <a:pt x="173" y="44"/>
                  </a:lnTo>
                  <a:lnTo>
                    <a:pt x="180" y="83"/>
                  </a:lnTo>
                  <a:lnTo>
                    <a:pt x="185" y="128"/>
                  </a:lnTo>
                  <a:lnTo>
                    <a:pt x="190" y="172"/>
                  </a:lnTo>
                  <a:lnTo>
                    <a:pt x="195" y="205"/>
                  </a:lnTo>
                  <a:lnTo>
                    <a:pt x="201" y="229"/>
                  </a:lnTo>
                  <a:lnTo>
                    <a:pt x="207" y="240"/>
                  </a:lnTo>
                  <a:lnTo>
                    <a:pt x="212" y="246"/>
                  </a:lnTo>
                  <a:lnTo>
                    <a:pt x="217" y="248"/>
                  </a:lnTo>
                  <a:lnTo>
                    <a:pt x="223" y="249"/>
                  </a:lnTo>
                  <a:lnTo>
                    <a:pt x="228" y="247"/>
                  </a:lnTo>
                  <a:lnTo>
                    <a:pt x="234" y="242"/>
                  </a:lnTo>
                  <a:lnTo>
                    <a:pt x="239" y="233"/>
                  </a:lnTo>
                  <a:lnTo>
                    <a:pt x="245" y="220"/>
                  </a:lnTo>
                  <a:lnTo>
                    <a:pt x="250" y="205"/>
                  </a:lnTo>
                  <a:lnTo>
                    <a:pt x="255" y="191"/>
                  </a:lnTo>
                  <a:lnTo>
                    <a:pt x="261" y="181"/>
                  </a:lnTo>
                  <a:lnTo>
                    <a:pt x="267" y="173"/>
                  </a:lnTo>
                  <a:lnTo>
                    <a:pt x="272" y="168"/>
                  </a:lnTo>
                  <a:lnTo>
                    <a:pt x="277" y="164"/>
                  </a:lnTo>
                  <a:lnTo>
                    <a:pt x="283" y="159"/>
                  </a:lnTo>
                  <a:lnTo>
                    <a:pt x="288" y="151"/>
                  </a:lnTo>
                  <a:lnTo>
                    <a:pt x="294" y="140"/>
                  </a:lnTo>
                  <a:lnTo>
                    <a:pt x="299" y="131"/>
                  </a:lnTo>
                  <a:lnTo>
                    <a:pt x="304" y="124"/>
                  </a:lnTo>
                  <a:lnTo>
                    <a:pt x="310" y="123"/>
                  </a:lnTo>
                  <a:lnTo>
                    <a:pt x="316" y="127"/>
                  </a:lnTo>
                  <a:lnTo>
                    <a:pt x="321" y="133"/>
                  </a:lnTo>
                  <a:lnTo>
                    <a:pt x="326" y="135"/>
                  </a:lnTo>
                  <a:lnTo>
                    <a:pt x="331" y="130"/>
                  </a:lnTo>
                  <a:lnTo>
                    <a:pt x="338" y="113"/>
                  </a:lnTo>
                  <a:lnTo>
                    <a:pt x="343" y="85"/>
                  </a:lnTo>
                  <a:lnTo>
                    <a:pt x="348" y="52"/>
                  </a:lnTo>
                  <a:lnTo>
                    <a:pt x="353" y="21"/>
                  </a:lnTo>
                  <a:lnTo>
                    <a:pt x="358" y="2"/>
                  </a:lnTo>
                  <a:lnTo>
                    <a:pt x="365" y="0"/>
                  </a:lnTo>
                  <a:lnTo>
                    <a:pt x="370" y="18"/>
                  </a:lnTo>
                  <a:lnTo>
                    <a:pt x="375" y="56"/>
                  </a:lnTo>
                  <a:lnTo>
                    <a:pt x="380" y="108"/>
                  </a:lnTo>
                  <a:lnTo>
                    <a:pt x="385" y="166"/>
                  </a:lnTo>
                  <a:lnTo>
                    <a:pt x="392" y="217"/>
                  </a:lnTo>
                  <a:lnTo>
                    <a:pt x="397" y="252"/>
                  </a:lnTo>
                  <a:lnTo>
                    <a:pt x="402" y="267"/>
                  </a:lnTo>
                  <a:lnTo>
                    <a:pt x="407" y="261"/>
                  </a:lnTo>
                  <a:lnTo>
                    <a:pt x="413" y="240"/>
                  </a:lnTo>
                  <a:lnTo>
                    <a:pt x="419" y="210"/>
                  </a:lnTo>
                  <a:lnTo>
                    <a:pt x="424" y="183"/>
                  </a:lnTo>
                  <a:lnTo>
                    <a:pt x="429" y="168"/>
                  </a:lnTo>
                  <a:lnTo>
                    <a:pt x="435" y="168"/>
                  </a:lnTo>
                  <a:lnTo>
                    <a:pt x="441" y="183"/>
                  </a:lnTo>
                  <a:lnTo>
                    <a:pt x="446" y="208"/>
                  </a:lnTo>
                  <a:lnTo>
                    <a:pt x="451" y="236"/>
                  </a:lnTo>
                  <a:lnTo>
                    <a:pt x="456" y="258"/>
                  </a:lnTo>
                  <a:lnTo>
                    <a:pt x="462" y="267"/>
                  </a:lnTo>
                  <a:lnTo>
                    <a:pt x="468" y="261"/>
                  </a:lnTo>
                  <a:lnTo>
                    <a:pt x="473" y="243"/>
                  </a:lnTo>
                  <a:lnTo>
                    <a:pt x="478" y="220"/>
                  </a:lnTo>
                  <a:lnTo>
                    <a:pt x="484" y="198"/>
                  </a:lnTo>
                  <a:lnTo>
                    <a:pt x="489" y="183"/>
                  </a:lnTo>
                  <a:lnTo>
                    <a:pt x="495" y="179"/>
                  </a:lnTo>
                  <a:lnTo>
                    <a:pt x="500" y="184"/>
                  </a:lnTo>
                  <a:lnTo>
                    <a:pt x="506" y="197"/>
                  </a:lnTo>
                  <a:lnTo>
                    <a:pt x="511" y="208"/>
                  </a:lnTo>
                  <a:lnTo>
                    <a:pt x="516" y="209"/>
                  </a:lnTo>
                  <a:lnTo>
                    <a:pt x="522" y="194"/>
                  </a:lnTo>
                  <a:lnTo>
                    <a:pt x="528" y="163"/>
                  </a:lnTo>
                  <a:lnTo>
                    <a:pt x="533" y="120"/>
                  </a:lnTo>
                  <a:lnTo>
                    <a:pt x="538" y="72"/>
                  </a:lnTo>
                </a:path>
              </a:pathLst>
            </a:custGeom>
            <a:noFill/>
            <a:ln w="12600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18FD9E1B-627F-A2EA-79A7-338AEC6653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81153" y="6343650"/>
              <a:ext cx="516160" cy="38100"/>
            </a:xfrm>
            <a:custGeom>
              <a:avLst/>
              <a:gdLst/>
              <a:ahLst/>
              <a:cxnLst>
                <a:cxn ang="0">
                  <a:pos x="5" y="186"/>
                </a:cxn>
                <a:cxn ang="0">
                  <a:pos x="17" y="130"/>
                </a:cxn>
                <a:cxn ang="0">
                  <a:pos x="27" y="136"/>
                </a:cxn>
                <a:cxn ang="0">
                  <a:pos x="39" y="196"/>
                </a:cxn>
                <a:cxn ang="0">
                  <a:pos x="49" y="276"/>
                </a:cxn>
                <a:cxn ang="0">
                  <a:pos x="61" y="340"/>
                </a:cxn>
                <a:cxn ang="0">
                  <a:pos x="71" y="359"/>
                </a:cxn>
                <a:cxn ang="0">
                  <a:pos x="81" y="328"/>
                </a:cxn>
                <a:cxn ang="0">
                  <a:pos x="93" y="289"/>
                </a:cxn>
                <a:cxn ang="0">
                  <a:pos x="103" y="310"/>
                </a:cxn>
                <a:cxn ang="0">
                  <a:pos x="115" y="420"/>
                </a:cxn>
                <a:cxn ang="0">
                  <a:pos x="125" y="553"/>
                </a:cxn>
                <a:cxn ang="0">
                  <a:pos x="136" y="611"/>
                </a:cxn>
                <a:cxn ang="0">
                  <a:pos x="147" y="555"/>
                </a:cxn>
                <a:cxn ang="0">
                  <a:pos x="158" y="422"/>
                </a:cxn>
                <a:cxn ang="0">
                  <a:pos x="169" y="253"/>
                </a:cxn>
                <a:cxn ang="0">
                  <a:pos x="180" y="86"/>
                </a:cxn>
                <a:cxn ang="0">
                  <a:pos x="191" y="0"/>
                </a:cxn>
                <a:cxn ang="0">
                  <a:pos x="201" y="67"/>
                </a:cxn>
                <a:cxn ang="0">
                  <a:pos x="212" y="234"/>
                </a:cxn>
                <a:cxn ang="0">
                  <a:pos x="223" y="349"/>
                </a:cxn>
                <a:cxn ang="0">
                  <a:pos x="234" y="351"/>
                </a:cxn>
                <a:cxn ang="0">
                  <a:pos x="245" y="318"/>
                </a:cxn>
                <a:cxn ang="0">
                  <a:pos x="256" y="329"/>
                </a:cxn>
                <a:cxn ang="0">
                  <a:pos x="266" y="360"/>
                </a:cxn>
                <a:cxn ang="0">
                  <a:pos x="278" y="366"/>
                </a:cxn>
                <a:cxn ang="0">
                  <a:pos x="288" y="347"/>
                </a:cxn>
                <a:cxn ang="0">
                  <a:pos x="300" y="328"/>
                </a:cxn>
                <a:cxn ang="0">
                  <a:pos x="310" y="316"/>
                </a:cxn>
                <a:cxn ang="0">
                  <a:pos x="322" y="295"/>
                </a:cxn>
                <a:cxn ang="0">
                  <a:pos x="332" y="284"/>
                </a:cxn>
                <a:cxn ang="0">
                  <a:pos x="342" y="308"/>
                </a:cxn>
                <a:cxn ang="0">
                  <a:pos x="354" y="354"/>
                </a:cxn>
                <a:cxn ang="0">
                  <a:pos x="364" y="377"/>
                </a:cxn>
                <a:cxn ang="0">
                  <a:pos x="376" y="354"/>
                </a:cxn>
                <a:cxn ang="0">
                  <a:pos x="386" y="322"/>
                </a:cxn>
                <a:cxn ang="0">
                  <a:pos x="397" y="320"/>
                </a:cxn>
                <a:cxn ang="0">
                  <a:pos x="408" y="348"/>
                </a:cxn>
                <a:cxn ang="0">
                  <a:pos x="419" y="366"/>
                </a:cxn>
                <a:cxn ang="0">
                  <a:pos x="430" y="353"/>
                </a:cxn>
                <a:cxn ang="0">
                  <a:pos x="441" y="328"/>
                </a:cxn>
                <a:cxn ang="0">
                  <a:pos x="452" y="281"/>
                </a:cxn>
                <a:cxn ang="0">
                  <a:pos x="463" y="226"/>
                </a:cxn>
                <a:cxn ang="0">
                  <a:pos x="473" y="194"/>
                </a:cxn>
                <a:cxn ang="0">
                  <a:pos x="485" y="218"/>
                </a:cxn>
                <a:cxn ang="0">
                  <a:pos x="495" y="285"/>
                </a:cxn>
                <a:cxn ang="0">
                  <a:pos x="506" y="341"/>
                </a:cxn>
                <a:cxn ang="0">
                  <a:pos x="517" y="351"/>
                </a:cxn>
                <a:cxn ang="0">
                  <a:pos x="527" y="310"/>
                </a:cxn>
                <a:cxn ang="0">
                  <a:pos x="539" y="259"/>
                </a:cxn>
              </a:cxnLst>
              <a:rect l="0" t="0" r="r" b="b"/>
              <a:pathLst>
                <a:path w="539" h="611">
                  <a:moveTo>
                    <a:pt x="0" y="231"/>
                  </a:moveTo>
                  <a:lnTo>
                    <a:pt x="5" y="186"/>
                  </a:lnTo>
                  <a:lnTo>
                    <a:pt x="12" y="151"/>
                  </a:lnTo>
                  <a:lnTo>
                    <a:pt x="17" y="130"/>
                  </a:lnTo>
                  <a:lnTo>
                    <a:pt x="22" y="125"/>
                  </a:lnTo>
                  <a:lnTo>
                    <a:pt x="27" y="136"/>
                  </a:lnTo>
                  <a:lnTo>
                    <a:pt x="33" y="161"/>
                  </a:lnTo>
                  <a:lnTo>
                    <a:pt x="39" y="196"/>
                  </a:lnTo>
                  <a:lnTo>
                    <a:pt x="44" y="236"/>
                  </a:lnTo>
                  <a:lnTo>
                    <a:pt x="49" y="276"/>
                  </a:lnTo>
                  <a:lnTo>
                    <a:pt x="54" y="312"/>
                  </a:lnTo>
                  <a:lnTo>
                    <a:pt x="61" y="340"/>
                  </a:lnTo>
                  <a:lnTo>
                    <a:pt x="66" y="357"/>
                  </a:lnTo>
                  <a:lnTo>
                    <a:pt x="71" y="359"/>
                  </a:lnTo>
                  <a:lnTo>
                    <a:pt x="76" y="348"/>
                  </a:lnTo>
                  <a:lnTo>
                    <a:pt x="81" y="328"/>
                  </a:lnTo>
                  <a:lnTo>
                    <a:pt x="88" y="305"/>
                  </a:lnTo>
                  <a:lnTo>
                    <a:pt x="93" y="289"/>
                  </a:lnTo>
                  <a:lnTo>
                    <a:pt x="98" y="287"/>
                  </a:lnTo>
                  <a:lnTo>
                    <a:pt x="103" y="310"/>
                  </a:lnTo>
                  <a:lnTo>
                    <a:pt x="108" y="357"/>
                  </a:lnTo>
                  <a:lnTo>
                    <a:pt x="115" y="420"/>
                  </a:lnTo>
                  <a:lnTo>
                    <a:pt x="120" y="490"/>
                  </a:lnTo>
                  <a:lnTo>
                    <a:pt x="125" y="553"/>
                  </a:lnTo>
                  <a:lnTo>
                    <a:pt x="130" y="595"/>
                  </a:lnTo>
                  <a:lnTo>
                    <a:pt x="136" y="611"/>
                  </a:lnTo>
                  <a:lnTo>
                    <a:pt x="142" y="596"/>
                  </a:lnTo>
                  <a:lnTo>
                    <a:pt x="147" y="555"/>
                  </a:lnTo>
                  <a:lnTo>
                    <a:pt x="152" y="495"/>
                  </a:lnTo>
                  <a:lnTo>
                    <a:pt x="158" y="422"/>
                  </a:lnTo>
                  <a:lnTo>
                    <a:pt x="164" y="341"/>
                  </a:lnTo>
                  <a:lnTo>
                    <a:pt x="169" y="253"/>
                  </a:lnTo>
                  <a:lnTo>
                    <a:pt x="174" y="166"/>
                  </a:lnTo>
                  <a:lnTo>
                    <a:pt x="180" y="86"/>
                  </a:lnTo>
                  <a:lnTo>
                    <a:pt x="185" y="27"/>
                  </a:lnTo>
                  <a:lnTo>
                    <a:pt x="191" y="0"/>
                  </a:lnTo>
                  <a:lnTo>
                    <a:pt x="196" y="13"/>
                  </a:lnTo>
                  <a:lnTo>
                    <a:pt x="201" y="67"/>
                  </a:lnTo>
                  <a:lnTo>
                    <a:pt x="207" y="147"/>
                  </a:lnTo>
                  <a:lnTo>
                    <a:pt x="212" y="234"/>
                  </a:lnTo>
                  <a:lnTo>
                    <a:pt x="218" y="306"/>
                  </a:lnTo>
                  <a:lnTo>
                    <a:pt x="223" y="349"/>
                  </a:lnTo>
                  <a:lnTo>
                    <a:pt x="229" y="362"/>
                  </a:lnTo>
                  <a:lnTo>
                    <a:pt x="234" y="351"/>
                  </a:lnTo>
                  <a:lnTo>
                    <a:pt x="239" y="331"/>
                  </a:lnTo>
                  <a:lnTo>
                    <a:pt x="245" y="318"/>
                  </a:lnTo>
                  <a:lnTo>
                    <a:pt x="251" y="318"/>
                  </a:lnTo>
                  <a:lnTo>
                    <a:pt x="256" y="329"/>
                  </a:lnTo>
                  <a:lnTo>
                    <a:pt x="261" y="345"/>
                  </a:lnTo>
                  <a:lnTo>
                    <a:pt x="266" y="360"/>
                  </a:lnTo>
                  <a:lnTo>
                    <a:pt x="273" y="368"/>
                  </a:lnTo>
                  <a:lnTo>
                    <a:pt x="278" y="366"/>
                  </a:lnTo>
                  <a:lnTo>
                    <a:pt x="283" y="357"/>
                  </a:lnTo>
                  <a:lnTo>
                    <a:pt x="288" y="347"/>
                  </a:lnTo>
                  <a:lnTo>
                    <a:pt x="295" y="337"/>
                  </a:lnTo>
                  <a:lnTo>
                    <a:pt x="300" y="328"/>
                  </a:lnTo>
                  <a:lnTo>
                    <a:pt x="305" y="322"/>
                  </a:lnTo>
                  <a:lnTo>
                    <a:pt x="310" y="316"/>
                  </a:lnTo>
                  <a:lnTo>
                    <a:pt x="315" y="306"/>
                  </a:lnTo>
                  <a:lnTo>
                    <a:pt x="322" y="295"/>
                  </a:lnTo>
                  <a:lnTo>
                    <a:pt x="327" y="286"/>
                  </a:lnTo>
                  <a:lnTo>
                    <a:pt x="332" y="284"/>
                  </a:lnTo>
                  <a:lnTo>
                    <a:pt x="337" y="292"/>
                  </a:lnTo>
                  <a:lnTo>
                    <a:pt x="342" y="308"/>
                  </a:lnTo>
                  <a:lnTo>
                    <a:pt x="349" y="331"/>
                  </a:lnTo>
                  <a:lnTo>
                    <a:pt x="354" y="354"/>
                  </a:lnTo>
                  <a:lnTo>
                    <a:pt x="359" y="372"/>
                  </a:lnTo>
                  <a:lnTo>
                    <a:pt x="364" y="377"/>
                  </a:lnTo>
                  <a:lnTo>
                    <a:pt x="369" y="370"/>
                  </a:lnTo>
                  <a:lnTo>
                    <a:pt x="376" y="354"/>
                  </a:lnTo>
                  <a:lnTo>
                    <a:pt x="381" y="337"/>
                  </a:lnTo>
                  <a:lnTo>
                    <a:pt x="386" y="322"/>
                  </a:lnTo>
                  <a:lnTo>
                    <a:pt x="391" y="315"/>
                  </a:lnTo>
                  <a:lnTo>
                    <a:pt x="397" y="320"/>
                  </a:lnTo>
                  <a:lnTo>
                    <a:pt x="403" y="332"/>
                  </a:lnTo>
                  <a:lnTo>
                    <a:pt x="408" y="348"/>
                  </a:lnTo>
                  <a:lnTo>
                    <a:pt x="413" y="360"/>
                  </a:lnTo>
                  <a:lnTo>
                    <a:pt x="419" y="366"/>
                  </a:lnTo>
                  <a:lnTo>
                    <a:pt x="425" y="362"/>
                  </a:lnTo>
                  <a:lnTo>
                    <a:pt x="430" y="353"/>
                  </a:lnTo>
                  <a:lnTo>
                    <a:pt x="435" y="341"/>
                  </a:lnTo>
                  <a:lnTo>
                    <a:pt x="441" y="328"/>
                  </a:lnTo>
                  <a:lnTo>
                    <a:pt x="446" y="306"/>
                  </a:lnTo>
                  <a:lnTo>
                    <a:pt x="452" y="281"/>
                  </a:lnTo>
                  <a:lnTo>
                    <a:pt x="457" y="253"/>
                  </a:lnTo>
                  <a:lnTo>
                    <a:pt x="463" y="226"/>
                  </a:lnTo>
                  <a:lnTo>
                    <a:pt x="468" y="204"/>
                  </a:lnTo>
                  <a:lnTo>
                    <a:pt x="473" y="194"/>
                  </a:lnTo>
                  <a:lnTo>
                    <a:pt x="479" y="198"/>
                  </a:lnTo>
                  <a:lnTo>
                    <a:pt x="485" y="218"/>
                  </a:lnTo>
                  <a:lnTo>
                    <a:pt x="490" y="250"/>
                  </a:lnTo>
                  <a:lnTo>
                    <a:pt x="495" y="285"/>
                  </a:lnTo>
                  <a:lnTo>
                    <a:pt x="500" y="318"/>
                  </a:lnTo>
                  <a:lnTo>
                    <a:pt x="506" y="341"/>
                  </a:lnTo>
                  <a:lnTo>
                    <a:pt x="512" y="353"/>
                  </a:lnTo>
                  <a:lnTo>
                    <a:pt x="517" y="351"/>
                  </a:lnTo>
                  <a:lnTo>
                    <a:pt x="522" y="335"/>
                  </a:lnTo>
                  <a:lnTo>
                    <a:pt x="527" y="310"/>
                  </a:lnTo>
                  <a:lnTo>
                    <a:pt x="534" y="282"/>
                  </a:lnTo>
                  <a:lnTo>
                    <a:pt x="539" y="259"/>
                  </a:lnTo>
                </a:path>
              </a:pathLst>
            </a:custGeom>
            <a:noFill/>
            <a:ln w="12600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D012C8AD-C0E2-A93F-1F1E-7E3CF17E31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97313" y="6345238"/>
              <a:ext cx="517665" cy="30163"/>
            </a:xfrm>
            <a:custGeom>
              <a:avLst/>
              <a:gdLst/>
              <a:ahLst/>
              <a:cxnLst>
                <a:cxn ang="0">
                  <a:pos x="5" y="224"/>
                </a:cxn>
                <a:cxn ang="0">
                  <a:pos x="17" y="271"/>
                </a:cxn>
                <a:cxn ang="0">
                  <a:pos x="27" y="374"/>
                </a:cxn>
                <a:cxn ang="0">
                  <a:pos x="37" y="438"/>
                </a:cxn>
                <a:cxn ang="0">
                  <a:pos x="49" y="416"/>
                </a:cxn>
                <a:cxn ang="0">
                  <a:pos x="59" y="351"/>
                </a:cxn>
                <a:cxn ang="0">
                  <a:pos x="71" y="300"/>
                </a:cxn>
                <a:cxn ang="0">
                  <a:pos x="81" y="276"/>
                </a:cxn>
                <a:cxn ang="0">
                  <a:pos x="92" y="266"/>
                </a:cxn>
                <a:cxn ang="0">
                  <a:pos x="103" y="254"/>
                </a:cxn>
                <a:cxn ang="0">
                  <a:pos x="114" y="243"/>
                </a:cxn>
                <a:cxn ang="0">
                  <a:pos x="125" y="227"/>
                </a:cxn>
                <a:cxn ang="0">
                  <a:pos x="135" y="215"/>
                </a:cxn>
                <a:cxn ang="0">
                  <a:pos x="147" y="224"/>
                </a:cxn>
                <a:cxn ang="0">
                  <a:pos x="157" y="252"/>
                </a:cxn>
                <a:cxn ang="0">
                  <a:pos x="168" y="272"/>
                </a:cxn>
                <a:cxn ang="0">
                  <a:pos x="179" y="276"/>
                </a:cxn>
                <a:cxn ang="0">
                  <a:pos x="190" y="275"/>
                </a:cxn>
                <a:cxn ang="0">
                  <a:pos x="201" y="290"/>
                </a:cxn>
                <a:cxn ang="0">
                  <a:pos x="212" y="330"/>
                </a:cxn>
                <a:cxn ang="0">
                  <a:pos x="222" y="364"/>
                </a:cxn>
                <a:cxn ang="0">
                  <a:pos x="234" y="343"/>
                </a:cxn>
                <a:cxn ang="0">
                  <a:pos x="244" y="282"/>
                </a:cxn>
                <a:cxn ang="0">
                  <a:pos x="256" y="247"/>
                </a:cxn>
                <a:cxn ang="0">
                  <a:pos x="266" y="278"/>
                </a:cxn>
                <a:cxn ang="0">
                  <a:pos x="278" y="341"/>
                </a:cxn>
                <a:cxn ang="0">
                  <a:pos x="288" y="364"/>
                </a:cxn>
                <a:cxn ang="0">
                  <a:pos x="298" y="340"/>
                </a:cxn>
                <a:cxn ang="0">
                  <a:pos x="310" y="315"/>
                </a:cxn>
                <a:cxn ang="0">
                  <a:pos x="320" y="304"/>
                </a:cxn>
                <a:cxn ang="0">
                  <a:pos x="332" y="281"/>
                </a:cxn>
                <a:cxn ang="0">
                  <a:pos x="342" y="234"/>
                </a:cxn>
                <a:cxn ang="0">
                  <a:pos x="353" y="177"/>
                </a:cxn>
                <a:cxn ang="0">
                  <a:pos x="364" y="131"/>
                </a:cxn>
                <a:cxn ang="0">
                  <a:pos x="375" y="128"/>
                </a:cxn>
                <a:cxn ang="0">
                  <a:pos x="386" y="199"/>
                </a:cxn>
                <a:cxn ang="0">
                  <a:pos x="397" y="332"/>
                </a:cxn>
                <a:cxn ang="0">
                  <a:pos x="408" y="450"/>
                </a:cxn>
                <a:cxn ang="0">
                  <a:pos x="418" y="475"/>
                </a:cxn>
                <a:cxn ang="0">
                  <a:pos x="429" y="422"/>
                </a:cxn>
                <a:cxn ang="0">
                  <a:pos x="440" y="354"/>
                </a:cxn>
                <a:cxn ang="0">
                  <a:pos x="451" y="287"/>
                </a:cxn>
                <a:cxn ang="0">
                  <a:pos x="462" y="225"/>
                </a:cxn>
                <a:cxn ang="0">
                  <a:pos x="473" y="222"/>
                </a:cxn>
                <a:cxn ang="0">
                  <a:pos x="483" y="310"/>
                </a:cxn>
                <a:cxn ang="0">
                  <a:pos x="495" y="398"/>
                </a:cxn>
                <a:cxn ang="0">
                  <a:pos x="505" y="352"/>
                </a:cxn>
                <a:cxn ang="0">
                  <a:pos x="517" y="173"/>
                </a:cxn>
                <a:cxn ang="0">
                  <a:pos x="527" y="16"/>
                </a:cxn>
                <a:cxn ang="0">
                  <a:pos x="539" y="28"/>
                </a:cxn>
              </a:cxnLst>
              <a:rect l="0" t="0" r="r" b="b"/>
              <a:pathLst>
                <a:path w="539" h="476">
                  <a:moveTo>
                    <a:pt x="0" y="231"/>
                  </a:moveTo>
                  <a:lnTo>
                    <a:pt x="5" y="224"/>
                  </a:lnTo>
                  <a:lnTo>
                    <a:pt x="10" y="236"/>
                  </a:lnTo>
                  <a:lnTo>
                    <a:pt x="17" y="271"/>
                  </a:lnTo>
                  <a:lnTo>
                    <a:pt x="22" y="321"/>
                  </a:lnTo>
                  <a:lnTo>
                    <a:pt x="27" y="374"/>
                  </a:lnTo>
                  <a:lnTo>
                    <a:pt x="32" y="417"/>
                  </a:lnTo>
                  <a:lnTo>
                    <a:pt x="37" y="438"/>
                  </a:lnTo>
                  <a:lnTo>
                    <a:pt x="44" y="436"/>
                  </a:lnTo>
                  <a:lnTo>
                    <a:pt x="49" y="416"/>
                  </a:lnTo>
                  <a:lnTo>
                    <a:pt x="54" y="384"/>
                  </a:lnTo>
                  <a:lnTo>
                    <a:pt x="59" y="351"/>
                  </a:lnTo>
                  <a:lnTo>
                    <a:pt x="64" y="321"/>
                  </a:lnTo>
                  <a:lnTo>
                    <a:pt x="71" y="300"/>
                  </a:lnTo>
                  <a:lnTo>
                    <a:pt x="76" y="285"/>
                  </a:lnTo>
                  <a:lnTo>
                    <a:pt x="81" y="276"/>
                  </a:lnTo>
                  <a:lnTo>
                    <a:pt x="86" y="271"/>
                  </a:lnTo>
                  <a:lnTo>
                    <a:pt x="92" y="266"/>
                  </a:lnTo>
                  <a:lnTo>
                    <a:pt x="98" y="261"/>
                  </a:lnTo>
                  <a:lnTo>
                    <a:pt x="103" y="254"/>
                  </a:lnTo>
                  <a:lnTo>
                    <a:pt x="108" y="248"/>
                  </a:lnTo>
                  <a:lnTo>
                    <a:pt x="114" y="243"/>
                  </a:lnTo>
                  <a:lnTo>
                    <a:pt x="119" y="235"/>
                  </a:lnTo>
                  <a:lnTo>
                    <a:pt x="125" y="227"/>
                  </a:lnTo>
                  <a:lnTo>
                    <a:pt x="130" y="219"/>
                  </a:lnTo>
                  <a:lnTo>
                    <a:pt x="135" y="215"/>
                  </a:lnTo>
                  <a:lnTo>
                    <a:pt x="141" y="216"/>
                  </a:lnTo>
                  <a:lnTo>
                    <a:pt x="147" y="224"/>
                  </a:lnTo>
                  <a:lnTo>
                    <a:pt x="152" y="237"/>
                  </a:lnTo>
                  <a:lnTo>
                    <a:pt x="157" y="252"/>
                  </a:lnTo>
                  <a:lnTo>
                    <a:pt x="163" y="263"/>
                  </a:lnTo>
                  <a:lnTo>
                    <a:pt x="168" y="272"/>
                  </a:lnTo>
                  <a:lnTo>
                    <a:pt x="174" y="275"/>
                  </a:lnTo>
                  <a:lnTo>
                    <a:pt x="179" y="276"/>
                  </a:lnTo>
                  <a:lnTo>
                    <a:pt x="185" y="275"/>
                  </a:lnTo>
                  <a:lnTo>
                    <a:pt x="190" y="275"/>
                  </a:lnTo>
                  <a:lnTo>
                    <a:pt x="195" y="278"/>
                  </a:lnTo>
                  <a:lnTo>
                    <a:pt x="201" y="290"/>
                  </a:lnTo>
                  <a:lnTo>
                    <a:pt x="207" y="307"/>
                  </a:lnTo>
                  <a:lnTo>
                    <a:pt x="212" y="330"/>
                  </a:lnTo>
                  <a:lnTo>
                    <a:pt x="217" y="351"/>
                  </a:lnTo>
                  <a:lnTo>
                    <a:pt x="222" y="364"/>
                  </a:lnTo>
                  <a:lnTo>
                    <a:pt x="229" y="361"/>
                  </a:lnTo>
                  <a:lnTo>
                    <a:pt x="234" y="343"/>
                  </a:lnTo>
                  <a:lnTo>
                    <a:pt x="239" y="314"/>
                  </a:lnTo>
                  <a:lnTo>
                    <a:pt x="244" y="282"/>
                  </a:lnTo>
                  <a:lnTo>
                    <a:pt x="249" y="257"/>
                  </a:lnTo>
                  <a:lnTo>
                    <a:pt x="256" y="247"/>
                  </a:lnTo>
                  <a:lnTo>
                    <a:pt x="261" y="255"/>
                  </a:lnTo>
                  <a:lnTo>
                    <a:pt x="266" y="278"/>
                  </a:lnTo>
                  <a:lnTo>
                    <a:pt x="271" y="311"/>
                  </a:lnTo>
                  <a:lnTo>
                    <a:pt x="278" y="341"/>
                  </a:lnTo>
                  <a:lnTo>
                    <a:pt x="283" y="361"/>
                  </a:lnTo>
                  <a:lnTo>
                    <a:pt x="288" y="364"/>
                  </a:lnTo>
                  <a:lnTo>
                    <a:pt x="293" y="355"/>
                  </a:lnTo>
                  <a:lnTo>
                    <a:pt x="298" y="340"/>
                  </a:lnTo>
                  <a:lnTo>
                    <a:pt x="305" y="325"/>
                  </a:lnTo>
                  <a:lnTo>
                    <a:pt x="310" y="315"/>
                  </a:lnTo>
                  <a:lnTo>
                    <a:pt x="315" y="310"/>
                  </a:lnTo>
                  <a:lnTo>
                    <a:pt x="320" y="304"/>
                  </a:lnTo>
                  <a:lnTo>
                    <a:pt x="325" y="295"/>
                  </a:lnTo>
                  <a:lnTo>
                    <a:pt x="332" y="281"/>
                  </a:lnTo>
                  <a:lnTo>
                    <a:pt x="337" y="259"/>
                  </a:lnTo>
                  <a:lnTo>
                    <a:pt x="342" y="234"/>
                  </a:lnTo>
                  <a:lnTo>
                    <a:pt x="347" y="206"/>
                  </a:lnTo>
                  <a:lnTo>
                    <a:pt x="353" y="177"/>
                  </a:lnTo>
                  <a:lnTo>
                    <a:pt x="359" y="151"/>
                  </a:lnTo>
                  <a:lnTo>
                    <a:pt x="364" y="131"/>
                  </a:lnTo>
                  <a:lnTo>
                    <a:pt x="369" y="122"/>
                  </a:lnTo>
                  <a:lnTo>
                    <a:pt x="375" y="128"/>
                  </a:lnTo>
                  <a:lnTo>
                    <a:pt x="380" y="154"/>
                  </a:lnTo>
                  <a:lnTo>
                    <a:pt x="386" y="199"/>
                  </a:lnTo>
                  <a:lnTo>
                    <a:pt x="391" y="262"/>
                  </a:lnTo>
                  <a:lnTo>
                    <a:pt x="397" y="332"/>
                  </a:lnTo>
                  <a:lnTo>
                    <a:pt x="402" y="399"/>
                  </a:lnTo>
                  <a:lnTo>
                    <a:pt x="408" y="450"/>
                  </a:lnTo>
                  <a:lnTo>
                    <a:pt x="413" y="476"/>
                  </a:lnTo>
                  <a:lnTo>
                    <a:pt x="418" y="475"/>
                  </a:lnTo>
                  <a:lnTo>
                    <a:pt x="424" y="455"/>
                  </a:lnTo>
                  <a:lnTo>
                    <a:pt x="429" y="422"/>
                  </a:lnTo>
                  <a:lnTo>
                    <a:pt x="435" y="388"/>
                  </a:lnTo>
                  <a:lnTo>
                    <a:pt x="440" y="354"/>
                  </a:lnTo>
                  <a:lnTo>
                    <a:pt x="446" y="321"/>
                  </a:lnTo>
                  <a:lnTo>
                    <a:pt x="451" y="287"/>
                  </a:lnTo>
                  <a:lnTo>
                    <a:pt x="456" y="253"/>
                  </a:lnTo>
                  <a:lnTo>
                    <a:pt x="462" y="225"/>
                  </a:lnTo>
                  <a:lnTo>
                    <a:pt x="468" y="212"/>
                  </a:lnTo>
                  <a:lnTo>
                    <a:pt x="473" y="222"/>
                  </a:lnTo>
                  <a:lnTo>
                    <a:pt x="478" y="257"/>
                  </a:lnTo>
                  <a:lnTo>
                    <a:pt x="483" y="310"/>
                  </a:lnTo>
                  <a:lnTo>
                    <a:pt x="490" y="364"/>
                  </a:lnTo>
                  <a:lnTo>
                    <a:pt x="495" y="398"/>
                  </a:lnTo>
                  <a:lnTo>
                    <a:pt x="500" y="397"/>
                  </a:lnTo>
                  <a:lnTo>
                    <a:pt x="505" y="352"/>
                  </a:lnTo>
                  <a:lnTo>
                    <a:pt x="510" y="272"/>
                  </a:lnTo>
                  <a:lnTo>
                    <a:pt x="517" y="173"/>
                  </a:lnTo>
                  <a:lnTo>
                    <a:pt x="522" y="80"/>
                  </a:lnTo>
                  <a:lnTo>
                    <a:pt x="527" y="16"/>
                  </a:lnTo>
                  <a:lnTo>
                    <a:pt x="532" y="0"/>
                  </a:lnTo>
                  <a:lnTo>
                    <a:pt x="539" y="28"/>
                  </a:lnTo>
                </a:path>
              </a:pathLst>
            </a:custGeom>
            <a:noFill/>
            <a:ln w="12600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C3C8E874-120E-F023-B7DE-31EE4A2EC3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14978" y="6318250"/>
              <a:ext cx="516160" cy="87313"/>
            </a:xfrm>
            <a:custGeom>
              <a:avLst/>
              <a:gdLst/>
              <a:ahLst/>
              <a:cxnLst>
                <a:cxn ang="0">
                  <a:pos x="5" y="527"/>
                </a:cxn>
                <a:cxn ang="0">
                  <a:pos x="15" y="700"/>
                </a:cxn>
                <a:cxn ang="0">
                  <a:pos x="27" y="819"/>
                </a:cxn>
                <a:cxn ang="0">
                  <a:pos x="37" y="854"/>
                </a:cxn>
                <a:cxn ang="0">
                  <a:pos x="47" y="846"/>
                </a:cxn>
                <a:cxn ang="0">
                  <a:pos x="59" y="850"/>
                </a:cxn>
                <a:cxn ang="0">
                  <a:pos x="69" y="873"/>
                </a:cxn>
                <a:cxn ang="0">
                  <a:pos x="81" y="856"/>
                </a:cxn>
                <a:cxn ang="0">
                  <a:pos x="91" y="749"/>
                </a:cxn>
                <a:cxn ang="0">
                  <a:pos x="102" y="601"/>
                </a:cxn>
                <a:cxn ang="0">
                  <a:pos x="113" y="525"/>
                </a:cxn>
                <a:cxn ang="0">
                  <a:pos x="124" y="581"/>
                </a:cxn>
                <a:cxn ang="0">
                  <a:pos x="135" y="713"/>
                </a:cxn>
                <a:cxn ang="0">
                  <a:pos x="146" y="824"/>
                </a:cxn>
                <a:cxn ang="0">
                  <a:pos x="157" y="844"/>
                </a:cxn>
                <a:cxn ang="0">
                  <a:pos x="168" y="767"/>
                </a:cxn>
                <a:cxn ang="0">
                  <a:pos x="178" y="630"/>
                </a:cxn>
                <a:cxn ang="0">
                  <a:pos x="190" y="498"/>
                </a:cxn>
                <a:cxn ang="0">
                  <a:pos x="200" y="471"/>
                </a:cxn>
                <a:cxn ang="0">
                  <a:pos x="212" y="608"/>
                </a:cxn>
                <a:cxn ang="0">
                  <a:pos x="222" y="852"/>
                </a:cxn>
                <a:cxn ang="0">
                  <a:pos x="232" y="1065"/>
                </a:cxn>
                <a:cxn ang="0">
                  <a:pos x="244" y="1121"/>
                </a:cxn>
                <a:cxn ang="0">
                  <a:pos x="254" y="995"/>
                </a:cxn>
                <a:cxn ang="0">
                  <a:pos x="266" y="760"/>
                </a:cxn>
                <a:cxn ang="0">
                  <a:pos x="276" y="531"/>
                </a:cxn>
                <a:cxn ang="0">
                  <a:pos x="288" y="412"/>
                </a:cxn>
                <a:cxn ang="0">
                  <a:pos x="298" y="460"/>
                </a:cxn>
                <a:cxn ang="0">
                  <a:pos x="309" y="641"/>
                </a:cxn>
                <a:cxn ang="0">
                  <a:pos x="320" y="829"/>
                </a:cxn>
                <a:cxn ang="0">
                  <a:pos x="331" y="883"/>
                </a:cxn>
                <a:cxn ang="0">
                  <a:pos x="342" y="740"/>
                </a:cxn>
                <a:cxn ang="0">
                  <a:pos x="352" y="494"/>
                </a:cxn>
                <a:cxn ang="0">
                  <a:pos x="363" y="350"/>
                </a:cxn>
                <a:cxn ang="0">
                  <a:pos x="374" y="468"/>
                </a:cxn>
                <a:cxn ang="0">
                  <a:pos x="385" y="824"/>
                </a:cxn>
                <a:cxn ang="0">
                  <a:pos x="396" y="1210"/>
                </a:cxn>
                <a:cxn ang="0">
                  <a:pos x="407" y="1393"/>
                </a:cxn>
                <a:cxn ang="0">
                  <a:pos x="418" y="1271"/>
                </a:cxn>
                <a:cxn ang="0">
                  <a:pos x="429" y="903"/>
                </a:cxn>
                <a:cxn ang="0">
                  <a:pos x="439" y="447"/>
                </a:cxn>
                <a:cxn ang="0">
                  <a:pos x="451" y="100"/>
                </a:cxn>
                <a:cxn ang="0">
                  <a:pos x="461" y="0"/>
                </a:cxn>
                <a:cxn ang="0">
                  <a:pos x="473" y="155"/>
                </a:cxn>
                <a:cxn ang="0">
                  <a:pos x="483" y="476"/>
                </a:cxn>
                <a:cxn ang="0">
                  <a:pos x="493" y="837"/>
                </a:cxn>
                <a:cxn ang="0">
                  <a:pos x="505" y="1147"/>
                </a:cxn>
                <a:cxn ang="0">
                  <a:pos x="515" y="1345"/>
                </a:cxn>
                <a:cxn ang="0">
                  <a:pos x="527" y="1365"/>
                </a:cxn>
                <a:cxn ang="0">
                  <a:pos x="537" y="1173"/>
                </a:cxn>
              </a:cxnLst>
              <a:rect l="0" t="0" r="r" b="b"/>
              <a:pathLst>
                <a:path w="537" h="1393">
                  <a:moveTo>
                    <a:pt x="0" y="463"/>
                  </a:moveTo>
                  <a:lnTo>
                    <a:pt x="5" y="527"/>
                  </a:lnTo>
                  <a:lnTo>
                    <a:pt x="10" y="613"/>
                  </a:lnTo>
                  <a:lnTo>
                    <a:pt x="15" y="700"/>
                  </a:lnTo>
                  <a:lnTo>
                    <a:pt x="20" y="771"/>
                  </a:lnTo>
                  <a:lnTo>
                    <a:pt x="27" y="819"/>
                  </a:lnTo>
                  <a:lnTo>
                    <a:pt x="32" y="846"/>
                  </a:lnTo>
                  <a:lnTo>
                    <a:pt x="37" y="854"/>
                  </a:lnTo>
                  <a:lnTo>
                    <a:pt x="42" y="851"/>
                  </a:lnTo>
                  <a:lnTo>
                    <a:pt x="47" y="846"/>
                  </a:lnTo>
                  <a:lnTo>
                    <a:pt x="54" y="844"/>
                  </a:lnTo>
                  <a:lnTo>
                    <a:pt x="59" y="850"/>
                  </a:lnTo>
                  <a:lnTo>
                    <a:pt x="64" y="862"/>
                  </a:lnTo>
                  <a:lnTo>
                    <a:pt x="69" y="873"/>
                  </a:lnTo>
                  <a:lnTo>
                    <a:pt x="75" y="875"/>
                  </a:lnTo>
                  <a:lnTo>
                    <a:pt x="81" y="856"/>
                  </a:lnTo>
                  <a:lnTo>
                    <a:pt x="86" y="814"/>
                  </a:lnTo>
                  <a:lnTo>
                    <a:pt x="91" y="749"/>
                  </a:lnTo>
                  <a:lnTo>
                    <a:pt x="97" y="673"/>
                  </a:lnTo>
                  <a:lnTo>
                    <a:pt x="102" y="601"/>
                  </a:lnTo>
                  <a:lnTo>
                    <a:pt x="108" y="547"/>
                  </a:lnTo>
                  <a:lnTo>
                    <a:pt x="113" y="525"/>
                  </a:lnTo>
                  <a:lnTo>
                    <a:pt x="119" y="537"/>
                  </a:lnTo>
                  <a:lnTo>
                    <a:pt x="124" y="581"/>
                  </a:lnTo>
                  <a:lnTo>
                    <a:pt x="130" y="644"/>
                  </a:lnTo>
                  <a:lnTo>
                    <a:pt x="135" y="713"/>
                  </a:lnTo>
                  <a:lnTo>
                    <a:pt x="141" y="777"/>
                  </a:lnTo>
                  <a:lnTo>
                    <a:pt x="146" y="824"/>
                  </a:lnTo>
                  <a:lnTo>
                    <a:pt x="151" y="846"/>
                  </a:lnTo>
                  <a:lnTo>
                    <a:pt x="157" y="844"/>
                  </a:lnTo>
                  <a:lnTo>
                    <a:pt x="163" y="816"/>
                  </a:lnTo>
                  <a:lnTo>
                    <a:pt x="168" y="767"/>
                  </a:lnTo>
                  <a:lnTo>
                    <a:pt x="173" y="703"/>
                  </a:lnTo>
                  <a:lnTo>
                    <a:pt x="178" y="630"/>
                  </a:lnTo>
                  <a:lnTo>
                    <a:pt x="184" y="557"/>
                  </a:lnTo>
                  <a:lnTo>
                    <a:pt x="190" y="498"/>
                  </a:lnTo>
                  <a:lnTo>
                    <a:pt x="195" y="466"/>
                  </a:lnTo>
                  <a:lnTo>
                    <a:pt x="200" y="471"/>
                  </a:lnTo>
                  <a:lnTo>
                    <a:pt x="205" y="519"/>
                  </a:lnTo>
                  <a:lnTo>
                    <a:pt x="212" y="608"/>
                  </a:lnTo>
                  <a:lnTo>
                    <a:pt x="217" y="723"/>
                  </a:lnTo>
                  <a:lnTo>
                    <a:pt x="222" y="852"/>
                  </a:lnTo>
                  <a:lnTo>
                    <a:pt x="227" y="971"/>
                  </a:lnTo>
                  <a:lnTo>
                    <a:pt x="232" y="1065"/>
                  </a:lnTo>
                  <a:lnTo>
                    <a:pt x="239" y="1116"/>
                  </a:lnTo>
                  <a:lnTo>
                    <a:pt x="244" y="1121"/>
                  </a:lnTo>
                  <a:lnTo>
                    <a:pt x="249" y="1077"/>
                  </a:lnTo>
                  <a:lnTo>
                    <a:pt x="254" y="995"/>
                  </a:lnTo>
                  <a:lnTo>
                    <a:pt x="261" y="884"/>
                  </a:lnTo>
                  <a:lnTo>
                    <a:pt x="266" y="760"/>
                  </a:lnTo>
                  <a:lnTo>
                    <a:pt x="271" y="638"/>
                  </a:lnTo>
                  <a:lnTo>
                    <a:pt x="276" y="531"/>
                  </a:lnTo>
                  <a:lnTo>
                    <a:pt x="281" y="454"/>
                  </a:lnTo>
                  <a:lnTo>
                    <a:pt x="288" y="412"/>
                  </a:lnTo>
                  <a:lnTo>
                    <a:pt x="293" y="415"/>
                  </a:lnTo>
                  <a:lnTo>
                    <a:pt x="298" y="460"/>
                  </a:lnTo>
                  <a:lnTo>
                    <a:pt x="303" y="539"/>
                  </a:lnTo>
                  <a:lnTo>
                    <a:pt x="309" y="641"/>
                  </a:lnTo>
                  <a:lnTo>
                    <a:pt x="315" y="744"/>
                  </a:lnTo>
                  <a:lnTo>
                    <a:pt x="320" y="829"/>
                  </a:lnTo>
                  <a:lnTo>
                    <a:pt x="325" y="880"/>
                  </a:lnTo>
                  <a:lnTo>
                    <a:pt x="331" y="883"/>
                  </a:lnTo>
                  <a:lnTo>
                    <a:pt x="336" y="834"/>
                  </a:lnTo>
                  <a:lnTo>
                    <a:pt x="342" y="740"/>
                  </a:lnTo>
                  <a:lnTo>
                    <a:pt x="347" y="619"/>
                  </a:lnTo>
                  <a:lnTo>
                    <a:pt x="352" y="494"/>
                  </a:lnTo>
                  <a:lnTo>
                    <a:pt x="358" y="396"/>
                  </a:lnTo>
                  <a:lnTo>
                    <a:pt x="363" y="350"/>
                  </a:lnTo>
                  <a:lnTo>
                    <a:pt x="369" y="372"/>
                  </a:lnTo>
                  <a:lnTo>
                    <a:pt x="374" y="468"/>
                  </a:lnTo>
                  <a:lnTo>
                    <a:pt x="380" y="626"/>
                  </a:lnTo>
                  <a:lnTo>
                    <a:pt x="385" y="824"/>
                  </a:lnTo>
                  <a:lnTo>
                    <a:pt x="391" y="1029"/>
                  </a:lnTo>
                  <a:lnTo>
                    <a:pt x="396" y="1210"/>
                  </a:lnTo>
                  <a:lnTo>
                    <a:pt x="402" y="1336"/>
                  </a:lnTo>
                  <a:lnTo>
                    <a:pt x="407" y="1393"/>
                  </a:lnTo>
                  <a:lnTo>
                    <a:pt x="412" y="1370"/>
                  </a:lnTo>
                  <a:lnTo>
                    <a:pt x="418" y="1271"/>
                  </a:lnTo>
                  <a:lnTo>
                    <a:pt x="424" y="1110"/>
                  </a:lnTo>
                  <a:lnTo>
                    <a:pt x="429" y="903"/>
                  </a:lnTo>
                  <a:lnTo>
                    <a:pt x="434" y="673"/>
                  </a:lnTo>
                  <a:lnTo>
                    <a:pt x="439" y="447"/>
                  </a:lnTo>
                  <a:lnTo>
                    <a:pt x="446" y="248"/>
                  </a:lnTo>
                  <a:lnTo>
                    <a:pt x="451" y="100"/>
                  </a:lnTo>
                  <a:lnTo>
                    <a:pt x="456" y="15"/>
                  </a:lnTo>
                  <a:lnTo>
                    <a:pt x="461" y="0"/>
                  </a:lnTo>
                  <a:lnTo>
                    <a:pt x="466" y="49"/>
                  </a:lnTo>
                  <a:lnTo>
                    <a:pt x="473" y="155"/>
                  </a:lnTo>
                  <a:lnTo>
                    <a:pt x="478" y="303"/>
                  </a:lnTo>
                  <a:lnTo>
                    <a:pt x="483" y="476"/>
                  </a:lnTo>
                  <a:lnTo>
                    <a:pt x="488" y="659"/>
                  </a:lnTo>
                  <a:lnTo>
                    <a:pt x="493" y="837"/>
                  </a:lnTo>
                  <a:lnTo>
                    <a:pt x="500" y="1002"/>
                  </a:lnTo>
                  <a:lnTo>
                    <a:pt x="505" y="1147"/>
                  </a:lnTo>
                  <a:lnTo>
                    <a:pt x="510" y="1263"/>
                  </a:lnTo>
                  <a:lnTo>
                    <a:pt x="515" y="1345"/>
                  </a:lnTo>
                  <a:lnTo>
                    <a:pt x="522" y="1380"/>
                  </a:lnTo>
                  <a:lnTo>
                    <a:pt x="527" y="1365"/>
                  </a:lnTo>
                  <a:lnTo>
                    <a:pt x="532" y="1295"/>
                  </a:lnTo>
                  <a:lnTo>
                    <a:pt x="537" y="1173"/>
                  </a:lnTo>
                </a:path>
              </a:pathLst>
            </a:custGeom>
            <a:noFill/>
            <a:ln w="12600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8883C1FF-835A-FFF6-A390-7F539F5268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32643" y="6326188"/>
              <a:ext cx="516160" cy="65088"/>
            </a:xfrm>
            <a:custGeom>
              <a:avLst/>
              <a:gdLst/>
              <a:ahLst/>
              <a:cxnLst>
                <a:cxn ang="0">
                  <a:pos x="5" y="884"/>
                </a:cxn>
                <a:cxn ang="0">
                  <a:pos x="17" y="490"/>
                </a:cxn>
                <a:cxn ang="0">
                  <a:pos x="27" y="154"/>
                </a:cxn>
                <a:cxn ang="0">
                  <a:pos x="39" y="0"/>
                </a:cxn>
                <a:cxn ang="0">
                  <a:pos x="49" y="72"/>
                </a:cxn>
                <a:cxn ang="0">
                  <a:pos x="60" y="331"/>
                </a:cxn>
                <a:cxn ang="0">
                  <a:pos x="71" y="663"/>
                </a:cxn>
                <a:cxn ang="0">
                  <a:pos x="82" y="914"/>
                </a:cxn>
                <a:cxn ang="0">
                  <a:pos x="93" y="980"/>
                </a:cxn>
                <a:cxn ang="0">
                  <a:pos x="104" y="886"/>
                </a:cxn>
                <a:cxn ang="0">
                  <a:pos x="115" y="742"/>
                </a:cxn>
                <a:cxn ang="0">
                  <a:pos x="126" y="632"/>
                </a:cxn>
                <a:cxn ang="0">
                  <a:pos x="136" y="553"/>
                </a:cxn>
                <a:cxn ang="0">
                  <a:pos x="148" y="487"/>
                </a:cxn>
                <a:cxn ang="0">
                  <a:pos x="158" y="451"/>
                </a:cxn>
                <a:cxn ang="0">
                  <a:pos x="170" y="452"/>
                </a:cxn>
                <a:cxn ang="0">
                  <a:pos x="180" y="462"/>
                </a:cxn>
                <a:cxn ang="0">
                  <a:pos x="190" y="480"/>
                </a:cxn>
                <a:cxn ang="0">
                  <a:pos x="202" y="544"/>
                </a:cxn>
                <a:cxn ang="0">
                  <a:pos x="212" y="673"/>
                </a:cxn>
                <a:cxn ang="0">
                  <a:pos x="224" y="806"/>
                </a:cxn>
                <a:cxn ang="0">
                  <a:pos x="234" y="848"/>
                </a:cxn>
                <a:cxn ang="0">
                  <a:pos x="246" y="761"/>
                </a:cxn>
                <a:cxn ang="0">
                  <a:pos x="256" y="599"/>
                </a:cxn>
                <a:cxn ang="0">
                  <a:pos x="267" y="448"/>
                </a:cxn>
                <a:cxn ang="0">
                  <a:pos x="278" y="381"/>
                </a:cxn>
                <a:cxn ang="0">
                  <a:pos x="288" y="429"/>
                </a:cxn>
                <a:cxn ang="0">
                  <a:pos x="300" y="549"/>
                </a:cxn>
                <a:cxn ang="0">
                  <a:pos x="310" y="662"/>
                </a:cxn>
                <a:cxn ang="0">
                  <a:pos x="321" y="715"/>
                </a:cxn>
                <a:cxn ang="0">
                  <a:pos x="332" y="716"/>
                </a:cxn>
                <a:cxn ang="0">
                  <a:pos x="343" y="684"/>
                </a:cxn>
                <a:cxn ang="0">
                  <a:pos x="354" y="637"/>
                </a:cxn>
                <a:cxn ang="0">
                  <a:pos x="365" y="602"/>
                </a:cxn>
                <a:cxn ang="0">
                  <a:pos x="375" y="579"/>
                </a:cxn>
                <a:cxn ang="0">
                  <a:pos x="387" y="555"/>
                </a:cxn>
                <a:cxn ang="0">
                  <a:pos x="397" y="525"/>
                </a:cxn>
                <a:cxn ang="0">
                  <a:pos x="409" y="519"/>
                </a:cxn>
                <a:cxn ang="0">
                  <a:pos x="419" y="563"/>
                </a:cxn>
                <a:cxn ang="0">
                  <a:pos x="431" y="637"/>
                </a:cxn>
                <a:cxn ang="0">
                  <a:pos x="441" y="681"/>
                </a:cxn>
                <a:cxn ang="0">
                  <a:pos x="451" y="663"/>
                </a:cxn>
                <a:cxn ang="0">
                  <a:pos x="463" y="619"/>
                </a:cxn>
                <a:cxn ang="0">
                  <a:pos x="473" y="596"/>
                </a:cxn>
                <a:cxn ang="0">
                  <a:pos x="485" y="592"/>
                </a:cxn>
                <a:cxn ang="0">
                  <a:pos x="495" y="578"/>
                </a:cxn>
                <a:cxn ang="0">
                  <a:pos x="506" y="553"/>
                </a:cxn>
                <a:cxn ang="0">
                  <a:pos x="517" y="538"/>
                </a:cxn>
                <a:cxn ang="0">
                  <a:pos x="528" y="558"/>
                </a:cxn>
                <a:cxn ang="0">
                  <a:pos x="539" y="598"/>
                </a:cxn>
              </a:cxnLst>
              <a:rect l="0" t="0" r="r" b="b"/>
              <a:pathLst>
                <a:path w="539" h="1050">
                  <a:moveTo>
                    <a:pt x="0" y="1050"/>
                  </a:moveTo>
                  <a:lnTo>
                    <a:pt x="5" y="884"/>
                  </a:lnTo>
                  <a:lnTo>
                    <a:pt x="12" y="690"/>
                  </a:lnTo>
                  <a:lnTo>
                    <a:pt x="17" y="490"/>
                  </a:lnTo>
                  <a:lnTo>
                    <a:pt x="22" y="306"/>
                  </a:lnTo>
                  <a:lnTo>
                    <a:pt x="27" y="154"/>
                  </a:lnTo>
                  <a:lnTo>
                    <a:pt x="33" y="50"/>
                  </a:lnTo>
                  <a:lnTo>
                    <a:pt x="39" y="0"/>
                  </a:lnTo>
                  <a:lnTo>
                    <a:pt x="44" y="8"/>
                  </a:lnTo>
                  <a:lnTo>
                    <a:pt x="49" y="72"/>
                  </a:lnTo>
                  <a:lnTo>
                    <a:pt x="55" y="183"/>
                  </a:lnTo>
                  <a:lnTo>
                    <a:pt x="60" y="331"/>
                  </a:lnTo>
                  <a:lnTo>
                    <a:pt x="66" y="497"/>
                  </a:lnTo>
                  <a:lnTo>
                    <a:pt x="71" y="663"/>
                  </a:lnTo>
                  <a:lnTo>
                    <a:pt x="77" y="808"/>
                  </a:lnTo>
                  <a:lnTo>
                    <a:pt x="82" y="914"/>
                  </a:lnTo>
                  <a:lnTo>
                    <a:pt x="87" y="972"/>
                  </a:lnTo>
                  <a:lnTo>
                    <a:pt x="93" y="980"/>
                  </a:lnTo>
                  <a:lnTo>
                    <a:pt x="99" y="946"/>
                  </a:lnTo>
                  <a:lnTo>
                    <a:pt x="104" y="886"/>
                  </a:lnTo>
                  <a:lnTo>
                    <a:pt x="109" y="814"/>
                  </a:lnTo>
                  <a:lnTo>
                    <a:pt x="115" y="742"/>
                  </a:lnTo>
                  <a:lnTo>
                    <a:pt x="120" y="682"/>
                  </a:lnTo>
                  <a:lnTo>
                    <a:pt x="126" y="632"/>
                  </a:lnTo>
                  <a:lnTo>
                    <a:pt x="131" y="590"/>
                  </a:lnTo>
                  <a:lnTo>
                    <a:pt x="136" y="553"/>
                  </a:lnTo>
                  <a:lnTo>
                    <a:pt x="142" y="518"/>
                  </a:lnTo>
                  <a:lnTo>
                    <a:pt x="148" y="487"/>
                  </a:lnTo>
                  <a:lnTo>
                    <a:pt x="153" y="463"/>
                  </a:lnTo>
                  <a:lnTo>
                    <a:pt x="158" y="451"/>
                  </a:lnTo>
                  <a:lnTo>
                    <a:pt x="163" y="449"/>
                  </a:lnTo>
                  <a:lnTo>
                    <a:pt x="170" y="452"/>
                  </a:lnTo>
                  <a:lnTo>
                    <a:pt x="175" y="458"/>
                  </a:lnTo>
                  <a:lnTo>
                    <a:pt x="180" y="462"/>
                  </a:lnTo>
                  <a:lnTo>
                    <a:pt x="185" y="469"/>
                  </a:lnTo>
                  <a:lnTo>
                    <a:pt x="190" y="480"/>
                  </a:lnTo>
                  <a:lnTo>
                    <a:pt x="197" y="502"/>
                  </a:lnTo>
                  <a:lnTo>
                    <a:pt x="202" y="544"/>
                  </a:lnTo>
                  <a:lnTo>
                    <a:pt x="207" y="602"/>
                  </a:lnTo>
                  <a:lnTo>
                    <a:pt x="212" y="673"/>
                  </a:lnTo>
                  <a:lnTo>
                    <a:pt x="217" y="745"/>
                  </a:lnTo>
                  <a:lnTo>
                    <a:pt x="224" y="806"/>
                  </a:lnTo>
                  <a:lnTo>
                    <a:pt x="229" y="844"/>
                  </a:lnTo>
                  <a:lnTo>
                    <a:pt x="234" y="848"/>
                  </a:lnTo>
                  <a:lnTo>
                    <a:pt x="239" y="819"/>
                  </a:lnTo>
                  <a:lnTo>
                    <a:pt x="246" y="761"/>
                  </a:lnTo>
                  <a:lnTo>
                    <a:pt x="251" y="684"/>
                  </a:lnTo>
                  <a:lnTo>
                    <a:pt x="256" y="599"/>
                  </a:lnTo>
                  <a:lnTo>
                    <a:pt x="261" y="517"/>
                  </a:lnTo>
                  <a:lnTo>
                    <a:pt x="267" y="448"/>
                  </a:lnTo>
                  <a:lnTo>
                    <a:pt x="273" y="401"/>
                  </a:lnTo>
                  <a:lnTo>
                    <a:pt x="278" y="381"/>
                  </a:lnTo>
                  <a:lnTo>
                    <a:pt x="283" y="392"/>
                  </a:lnTo>
                  <a:lnTo>
                    <a:pt x="288" y="429"/>
                  </a:lnTo>
                  <a:lnTo>
                    <a:pt x="294" y="485"/>
                  </a:lnTo>
                  <a:lnTo>
                    <a:pt x="300" y="549"/>
                  </a:lnTo>
                  <a:lnTo>
                    <a:pt x="305" y="611"/>
                  </a:lnTo>
                  <a:lnTo>
                    <a:pt x="310" y="662"/>
                  </a:lnTo>
                  <a:lnTo>
                    <a:pt x="316" y="696"/>
                  </a:lnTo>
                  <a:lnTo>
                    <a:pt x="321" y="715"/>
                  </a:lnTo>
                  <a:lnTo>
                    <a:pt x="327" y="721"/>
                  </a:lnTo>
                  <a:lnTo>
                    <a:pt x="332" y="716"/>
                  </a:lnTo>
                  <a:lnTo>
                    <a:pt x="338" y="704"/>
                  </a:lnTo>
                  <a:lnTo>
                    <a:pt x="343" y="684"/>
                  </a:lnTo>
                  <a:lnTo>
                    <a:pt x="348" y="661"/>
                  </a:lnTo>
                  <a:lnTo>
                    <a:pt x="354" y="637"/>
                  </a:lnTo>
                  <a:lnTo>
                    <a:pt x="360" y="617"/>
                  </a:lnTo>
                  <a:lnTo>
                    <a:pt x="365" y="602"/>
                  </a:lnTo>
                  <a:lnTo>
                    <a:pt x="370" y="589"/>
                  </a:lnTo>
                  <a:lnTo>
                    <a:pt x="375" y="579"/>
                  </a:lnTo>
                  <a:lnTo>
                    <a:pt x="382" y="568"/>
                  </a:lnTo>
                  <a:lnTo>
                    <a:pt x="387" y="555"/>
                  </a:lnTo>
                  <a:lnTo>
                    <a:pt x="392" y="539"/>
                  </a:lnTo>
                  <a:lnTo>
                    <a:pt x="397" y="525"/>
                  </a:lnTo>
                  <a:lnTo>
                    <a:pt x="403" y="517"/>
                  </a:lnTo>
                  <a:lnTo>
                    <a:pt x="409" y="519"/>
                  </a:lnTo>
                  <a:lnTo>
                    <a:pt x="414" y="534"/>
                  </a:lnTo>
                  <a:lnTo>
                    <a:pt x="419" y="563"/>
                  </a:lnTo>
                  <a:lnTo>
                    <a:pt x="424" y="599"/>
                  </a:lnTo>
                  <a:lnTo>
                    <a:pt x="431" y="637"/>
                  </a:lnTo>
                  <a:lnTo>
                    <a:pt x="436" y="666"/>
                  </a:lnTo>
                  <a:lnTo>
                    <a:pt x="441" y="681"/>
                  </a:lnTo>
                  <a:lnTo>
                    <a:pt x="446" y="679"/>
                  </a:lnTo>
                  <a:lnTo>
                    <a:pt x="451" y="663"/>
                  </a:lnTo>
                  <a:lnTo>
                    <a:pt x="458" y="641"/>
                  </a:lnTo>
                  <a:lnTo>
                    <a:pt x="463" y="619"/>
                  </a:lnTo>
                  <a:lnTo>
                    <a:pt x="468" y="604"/>
                  </a:lnTo>
                  <a:lnTo>
                    <a:pt x="473" y="596"/>
                  </a:lnTo>
                  <a:lnTo>
                    <a:pt x="478" y="593"/>
                  </a:lnTo>
                  <a:lnTo>
                    <a:pt x="485" y="592"/>
                  </a:lnTo>
                  <a:lnTo>
                    <a:pt x="490" y="586"/>
                  </a:lnTo>
                  <a:lnTo>
                    <a:pt x="495" y="578"/>
                  </a:lnTo>
                  <a:lnTo>
                    <a:pt x="500" y="566"/>
                  </a:lnTo>
                  <a:lnTo>
                    <a:pt x="506" y="553"/>
                  </a:lnTo>
                  <a:lnTo>
                    <a:pt x="512" y="541"/>
                  </a:lnTo>
                  <a:lnTo>
                    <a:pt x="517" y="538"/>
                  </a:lnTo>
                  <a:lnTo>
                    <a:pt x="522" y="543"/>
                  </a:lnTo>
                  <a:lnTo>
                    <a:pt x="528" y="558"/>
                  </a:lnTo>
                  <a:lnTo>
                    <a:pt x="534" y="578"/>
                  </a:lnTo>
                  <a:lnTo>
                    <a:pt x="539" y="598"/>
                  </a:lnTo>
                </a:path>
              </a:pathLst>
            </a:custGeom>
            <a:noFill/>
            <a:ln w="12600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940462C1-E1ED-69D3-2765-BBBD22DB1F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48804" y="6353175"/>
              <a:ext cx="516160" cy="19050"/>
            </a:xfrm>
            <a:custGeom>
              <a:avLst/>
              <a:gdLst/>
              <a:ahLst/>
              <a:cxnLst>
                <a:cxn ang="0">
                  <a:pos x="5" y="179"/>
                </a:cxn>
                <a:cxn ang="0">
                  <a:pos x="16" y="182"/>
                </a:cxn>
                <a:cxn ang="0">
                  <a:pos x="27" y="172"/>
                </a:cxn>
                <a:cxn ang="0">
                  <a:pos x="38" y="193"/>
                </a:cxn>
                <a:cxn ang="0">
                  <a:pos x="49" y="248"/>
                </a:cxn>
                <a:cxn ang="0">
                  <a:pos x="60" y="281"/>
                </a:cxn>
                <a:cxn ang="0">
                  <a:pos x="70" y="237"/>
                </a:cxn>
                <a:cxn ang="0">
                  <a:pos x="82" y="132"/>
                </a:cxn>
                <a:cxn ang="0">
                  <a:pos x="92" y="45"/>
                </a:cxn>
                <a:cxn ang="0">
                  <a:pos x="104" y="23"/>
                </a:cxn>
                <a:cxn ang="0">
                  <a:pos x="114" y="54"/>
                </a:cxn>
                <a:cxn ang="0">
                  <a:pos x="126" y="105"/>
                </a:cxn>
                <a:cxn ang="0">
                  <a:pos x="136" y="163"/>
                </a:cxn>
                <a:cxn ang="0">
                  <a:pos x="146" y="224"/>
                </a:cxn>
                <a:cxn ang="0">
                  <a:pos x="158" y="280"/>
                </a:cxn>
                <a:cxn ang="0">
                  <a:pos x="168" y="314"/>
                </a:cxn>
                <a:cxn ang="0">
                  <a:pos x="180" y="308"/>
                </a:cxn>
                <a:cxn ang="0">
                  <a:pos x="190" y="249"/>
                </a:cxn>
                <a:cxn ang="0">
                  <a:pos x="200" y="148"/>
                </a:cxn>
                <a:cxn ang="0">
                  <a:pos x="212" y="48"/>
                </a:cxn>
                <a:cxn ang="0">
                  <a:pos x="222" y="0"/>
                </a:cxn>
                <a:cxn ang="0">
                  <a:pos x="234" y="19"/>
                </a:cxn>
                <a:cxn ang="0">
                  <a:pos x="244" y="84"/>
                </a:cxn>
                <a:cxn ang="0">
                  <a:pos x="256" y="159"/>
                </a:cxn>
                <a:cxn ang="0">
                  <a:pos x="266" y="220"/>
                </a:cxn>
                <a:cxn ang="0">
                  <a:pos x="277" y="259"/>
                </a:cxn>
                <a:cxn ang="0">
                  <a:pos x="288" y="270"/>
                </a:cxn>
                <a:cxn ang="0">
                  <a:pos x="299" y="251"/>
                </a:cxn>
                <a:cxn ang="0">
                  <a:pos x="310" y="201"/>
                </a:cxn>
                <a:cxn ang="0">
                  <a:pos x="321" y="136"/>
                </a:cxn>
                <a:cxn ang="0">
                  <a:pos x="331" y="84"/>
                </a:cxn>
                <a:cxn ang="0">
                  <a:pos x="343" y="65"/>
                </a:cxn>
                <a:cxn ang="0">
                  <a:pos x="353" y="88"/>
                </a:cxn>
                <a:cxn ang="0">
                  <a:pos x="365" y="132"/>
                </a:cxn>
                <a:cxn ang="0">
                  <a:pos x="375" y="170"/>
                </a:cxn>
                <a:cxn ang="0">
                  <a:pos x="387" y="198"/>
                </a:cxn>
                <a:cxn ang="0">
                  <a:pos x="397" y="217"/>
                </a:cxn>
                <a:cxn ang="0">
                  <a:pos x="407" y="223"/>
                </a:cxn>
                <a:cxn ang="0">
                  <a:pos x="419" y="204"/>
                </a:cxn>
                <a:cxn ang="0">
                  <a:pos x="429" y="168"/>
                </a:cxn>
                <a:cxn ang="0">
                  <a:pos x="441" y="142"/>
                </a:cxn>
                <a:cxn ang="0">
                  <a:pos x="451" y="154"/>
                </a:cxn>
                <a:cxn ang="0">
                  <a:pos x="462" y="190"/>
                </a:cxn>
                <a:cxn ang="0">
                  <a:pos x="473" y="208"/>
                </a:cxn>
                <a:cxn ang="0">
                  <a:pos x="484" y="189"/>
                </a:cxn>
                <a:cxn ang="0">
                  <a:pos x="495" y="160"/>
                </a:cxn>
                <a:cxn ang="0">
                  <a:pos x="505" y="155"/>
                </a:cxn>
                <a:cxn ang="0">
                  <a:pos x="517" y="175"/>
                </a:cxn>
                <a:cxn ang="0">
                  <a:pos x="527" y="191"/>
                </a:cxn>
                <a:cxn ang="0">
                  <a:pos x="538" y="179"/>
                </a:cxn>
              </a:cxnLst>
              <a:rect l="0" t="0" r="r" b="b"/>
              <a:pathLst>
                <a:path w="538" h="317">
                  <a:moveTo>
                    <a:pt x="0" y="164"/>
                  </a:moveTo>
                  <a:lnTo>
                    <a:pt x="5" y="179"/>
                  </a:lnTo>
                  <a:lnTo>
                    <a:pt x="11" y="184"/>
                  </a:lnTo>
                  <a:lnTo>
                    <a:pt x="16" y="182"/>
                  </a:lnTo>
                  <a:lnTo>
                    <a:pt x="22" y="175"/>
                  </a:lnTo>
                  <a:lnTo>
                    <a:pt x="27" y="172"/>
                  </a:lnTo>
                  <a:lnTo>
                    <a:pt x="32" y="177"/>
                  </a:lnTo>
                  <a:lnTo>
                    <a:pt x="38" y="193"/>
                  </a:lnTo>
                  <a:lnTo>
                    <a:pt x="43" y="219"/>
                  </a:lnTo>
                  <a:lnTo>
                    <a:pt x="49" y="248"/>
                  </a:lnTo>
                  <a:lnTo>
                    <a:pt x="54" y="272"/>
                  </a:lnTo>
                  <a:lnTo>
                    <a:pt x="60" y="281"/>
                  </a:lnTo>
                  <a:lnTo>
                    <a:pt x="65" y="270"/>
                  </a:lnTo>
                  <a:lnTo>
                    <a:pt x="70" y="237"/>
                  </a:lnTo>
                  <a:lnTo>
                    <a:pt x="76" y="188"/>
                  </a:lnTo>
                  <a:lnTo>
                    <a:pt x="82" y="132"/>
                  </a:lnTo>
                  <a:lnTo>
                    <a:pt x="87" y="83"/>
                  </a:lnTo>
                  <a:lnTo>
                    <a:pt x="92" y="45"/>
                  </a:lnTo>
                  <a:lnTo>
                    <a:pt x="97" y="26"/>
                  </a:lnTo>
                  <a:lnTo>
                    <a:pt x="104" y="23"/>
                  </a:lnTo>
                  <a:lnTo>
                    <a:pt x="109" y="34"/>
                  </a:lnTo>
                  <a:lnTo>
                    <a:pt x="114" y="54"/>
                  </a:lnTo>
                  <a:lnTo>
                    <a:pt x="119" y="78"/>
                  </a:lnTo>
                  <a:lnTo>
                    <a:pt x="126" y="105"/>
                  </a:lnTo>
                  <a:lnTo>
                    <a:pt x="131" y="133"/>
                  </a:lnTo>
                  <a:lnTo>
                    <a:pt x="136" y="163"/>
                  </a:lnTo>
                  <a:lnTo>
                    <a:pt x="141" y="194"/>
                  </a:lnTo>
                  <a:lnTo>
                    <a:pt x="146" y="224"/>
                  </a:lnTo>
                  <a:lnTo>
                    <a:pt x="153" y="255"/>
                  </a:lnTo>
                  <a:lnTo>
                    <a:pt x="158" y="280"/>
                  </a:lnTo>
                  <a:lnTo>
                    <a:pt x="163" y="300"/>
                  </a:lnTo>
                  <a:lnTo>
                    <a:pt x="168" y="314"/>
                  </a:lnTo>
                  <a:lnTo>
                    <a:pt x="173" y="317"/>
                  </a:lnTo>
                  <a:lnTo>
                    <a:pt x="180" y="308"/>
                  </a:lnTo>
                  <a:lnTo>
                    <a:pt x="185" y="286"/>
                  </a:lnTo>
                  <a:lnTo>
                    <a:pt x="190" y="249"/>
                  </a:lnTo>
                  <a:lnTo>
                    <a:pt x="195" y="202"/>
                  </a:lnTo>
                  <a:lnTo>
                    <a:pt x="200" y="148"/>
                  </a:lnTo>
                  <a:lnTo>
                    <a:pt x="207" y="95"/>
                  </a:lnTo>
                  <a:lnTo>
                    <a:pt x="212" y="48"/>
                  </a:lnTo>
                  <a:lnTo>
                    <a:pt x="217" y="16"/>
                  </a:lnTo>
                  <a:lnTo>
                    <a:pt x="222" y="0"/>
                  </a:lnTo>
                  <a:lnTo>
                    <a:pt x="228" y="1"/>
                  </a:lnTo>
                  <a:lnTo>
                    <a:pt x="234" y="19"/>
                  </a:lnTo>
                  <a:lnTo>
                    <a:pt x="239" y="48"/>
                  </a:lnTo>
                  <a:lnTo>
                    <a:pt x="244" y="84"/>
                  </a:lnTo>
                  <a:lnTo>
                    <a:pt x="250" y="122"/>
                  </a:lnTo>
                  <a:lnTo>
                    <a:pt x="256" y="159"/>
                  </a:lnTo>
                  <a:lnTo>
                    <a:pt x="261" y="192"/>
                  </a:lnTo>
                  <a:lnTo>
                    <a:pt x="266" y="220"/>
                  </a:lnTo>
                  <a:lnTo>
                    <a:pt x="272" y="242"/>
                  </a:lnTo>
                  <a:lnTo>
                    <a:pt x="277" y="259"/>
                  </a:lnTo>
                  <a:lnTo>
                    <a:pt x="283" y="268"/>
                  </a:lnTo>
                  <a:lnTo>
                    <a:pt x="288" y="270"/>
                  </a:lnTo>
                  <a:lnTo>
                    <a:pt x="294" y="265"/>
                  </a:lnTo>
                  <a:lnTo>
                    <a:pt x="299" y="251"/>
                  </a:lnTo>
                  <a:lnTo>
                    <a:pt x="304" y="229"/>
                  </a:lnTo>
                  <a:lnTo>
                    <a:pt x="310" y="201"/>
                  </a:lnTo>
                  <a:lnTo>
                    <a:pt x="316" y="169"/>
                  </a:lnTo>
                  <a:lnTo>
                    <a:pt x="321" y="136"/>
                  </a:lnTo>
                  <a:lnTo>
                    <a:pt x="326" y="107"/>
                  </a:lnTo>
                  <a:lnTo>
                    <a:pt x="331" y="84"/>
                  </a:lnTo>
                  <a:lnTo>
                    <a:pt x="337" y="68"/>
                  </a:lnTo>
                  <a:lnTo>
                    <a:pt x="343" y="65"/>
                  </a:lnTo>
                  <a:lnTo>
                    <a:pt x="348" y="72"/>
                  </a:lnTo>
                  <a:lnTo>
                    <a:pt x="353" y="88"/>
                  </a:lnTo>
                  <a:lnTo>
                    <a:pt x="358" y="109"/>
                  </a:lnTo>
                  <a:lnTo>
                    <a:pt x="365" y="132"/>
                  </a:lnTo>
                  <a:lnTo>
                    <a:pt x="370" y="152"/>
                  </a:lnTo>
                  <a:lnTo>
                    <a:pt x="375" y="170"/>
                  </a:lnTo>
                  <a:lnTo>
                    <a:pt x="380" y="184"/>
                  </a:lnTo>
                  <a:lnTo>
                    <a:pt x="387" y="198"/>
                  </a:lnTo>
                  <a:lnTo>
                    <a:pt x="392" y="208"/>
                  </a:lnTo>
                  <a:lnTo>
                    <a:pt x="397" y="217"/>
                  </a:lnTo>
                  <a:lnTo>
                    <a:pt x="402" y="222"/>
                  </a:lnTo>
                  <a:lnTo>
                    <a:pt x="407" y="223"/>
                  </a:lnTo>
                  <a:lnTo>
                    <a:pt x="414" y="217"/>
                  </a:lnTo>
                  <a:lnTo>
                    <a:pt x="419" y="204"/>
                  </a:lnTo>
                  <a:lnTo>
                    <a:pt x="424" y="187"/>
                  </a:lnTo>
                  <a:lnTo>
                    <a:pt x="429" y="168"/>
                  </a:lnTo>
                  <a:lnTo>
                    <a:pt x="434" y="151"/>
                  </a:lnTo>
                  <a:lnTo>
                    <a:pt x="441" y="142"/>
                  </a:lnTo>
                  <a:lnTo>
                    <a:pt x="446" y="143"/>
                  </a:lnTo>
                  <a:lnTo>
                    <a:pt x="451" y="154"/>
                  </a:lnTo>
                  <a:lnTo>
                    <a:pt x="456" y="172"/>
                  </a:lnTo>
                  <a:lnTo>
                    <a:pt x="462" y="190"/>
                  </a:lnTo>
                  <a:lnTo>
                    <a:pt x="468" y="203"/>
                  </a:lnTo>
                  <a:lnTo>
                    <a:pt x="473" y="208"/>
                  </a:lnTo>
                  <a:lnTo>
                    <a:pt x="478" y="202"/>
                  </a:lnTo>
                  <a:lnTo>
                    <a:pt x="484" y="189"/>
                  </a:lnTo>
                  <a:lnTo>
                    <a:pt x="489" y="173"/>
                  </a:lnTo>
                  <a:lnTo>
                    <a:pt x="495" y="160"/>
                  </a:lnTo>
                  <a:lnTo>
                    <a:pt x="500" y="153"/>
                  </a:lnTo>
                  <a:lnTo>
                    <a:pt x="505" y="155"/>
                  </a:lnTo>
                  <a:lnTo>
                    <a:pt x="511" y="164"/>
                  </a:lnTo>
                  <a:lnTo>
                    <a:pt x="517" y="175"/>
                  </a:lnTo>
                  <a:lnTo>
                    <a:pt x="522" y="187"/>
                  </a:lnTo>
                  <a:lnTo>
                    <a:pt x="527" y="191"/>
                  </a:lnTo>
                  <a:lnTo>
                    <a:pt x="533" y="188"/>
                  </a:lnTo>
                  <a:lnTo>
                    <a:pt x="538" y="179"/>
                  </a:lnTo>
                </a:path>
              </a:pathLst>
            </a:custGeom>
            <a:noFill/>
            <a:ln w="12600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09FBDD07-564F-357F-A3C6-FBEFCB669E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63459" y="6361113"/>
              <a:ext cx="93300" cy="3175"/>
            </a:xfrm>
            <a:custGeom>
              <a:avLst/>
              <a:gdLst/>
              <a:ahLst/>
              <a:cxnLst>
                <a:cxn ang="0">
                  <a:pos x="0" y="53"/>
                </a:cxn>
                <a:cxn ang="0">
                  <a:pos x="6" y="40"/>
                </a:cxn>
                <a:cxn ang="0">
                  <a:pos x="11" y="29"/>
                </a:cxn>
                <a:cxn ang="0">
                  <a:pos x="17" y="22"/>
                </a:cxn>
                <a:cxn ang="0">
                  <a:pos x="22" y="18"/>
                </a:cxn>
                <a:cxn ang="0">
                  <a:pos x="27" y="20"/>
                </a:cxn>
                <a:cxn ang="0">
                  <a:pos x="33" y="27"/>
                </a:cxn>
                <a:cxn ang="0">
                  <a:pos x="39" y="36"/>
                </a:cxn>
                <a:cxn ang="0">
                  <a:pos x="44" y="43"/>
                </a:cxn>
                <a:cxn ang="0">
                  <a:pos x="49" y="47"/>
                </a:cxn>
                <a:cxn ang="0">
                  <a:pos x="54" y="46"/>
                </a:cxn>
                <a:cxn ang="0">
                  <a:pos x="61" y="42"/>
                </a:cxn>
                <a:cxn ang="0">
                  <a:pos x="66" y="33"/>
                </a:cxn>
                <a:cxn ang="0">
                  <a:pos x="71" y="22"/>
                </a:cxn>
                <a:cxn ang="0">
                  <a:pos x="76" y="10"/>
                </a:cxn>
                <a:cxn ang="0">
                  <a:pos x="81" y="3"/>
                </a:cxn>
                <a:cxn ang="0">
                  <a:pos x="88" y="0"/>
                </a:cxn>
                <a:cxn ang="0">
                  <a:pos x="93" y="4"/>
                </a:cxn>
                <a:cxn ang="0">
                  <a:pos x="98" y="11"/>
                </a:cxn>
              </a:cxnLst>
              <a:rect l="0" t="0" r="r" b="b"/>
              <a:pathLst>
                <a:path w="98" h="53">
                  <a:moveTo>
                    <a:pt x="0" y="53"/>
                  </a:moveTo>
                  <a:lnTo>
                    <a:pt x="6" y="40"/>
                  </a:lnTo>
                  <a:lnTo>
                    <a:pt x="11" y="29"/>
                  </a:lnTo>
                  <a:lnTo>
                    <a:pt x="17" y="22"/>
                  </a:lnTo>
                  <a:lnTo>
                    <a:pt x="22" y="18"/>
                  </a:lnTo>
                  <a:lnTo>
                    <a:pt x="27" y="20"/>
                  </a:lnTo>
                  <a:lnTo>
                    <a:pt x="33" y="27"/>
                  </a:lnTo>
                  <a:lnTo>
                    <a:pt x="39" y="36"/>
                  </a:lnTo>
                  <a:lnTo>
                    <a:pt x="44" y="43"/>
                  </a:lnTo>
                  <a:lnTo>
                    <a:pt x="49" y="47"/>
                  </a:lnTo>
                  <a:lnTo>
                    <a:pt x="54" y="46"/>
                  </a:lnTo>
                  <a:lnTo>
                    <a:pt x="61" y="42"/>
                  </a:lnTo>
                  <a:lnTo>
                    <a:pt x="66" y="33"/>
                  </a:lnTo>
                  <a:lnTo>
                    <a:pt x="71" y="22"/>
                  </a:lnTo>
                  <a:lnTo>
                    <a:pt x="76" y="10"/>
                  </a:lnTo>
                  <a:lnTo>
                    <a:pt x="81" y="3"/>
                  </a:lnTo>
                  <a:lnTo>
                    <a:pt x="88" y="0"/>
                  </a:lnTo>
                  <a:lnTo>
                    <a:pt x="93" y="4"/>
                  </a:lnTo>
                  <a:lnTo>
                    <a:pt x="98" y="11"/>
                  </a:lnTo>
                </a:path>
              </a:pathLst>
            </a:custGeom>
            <a:noFill/>
            <a:ln w="12600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</p:grpSp>
      <p:sp>
        <p:nvSpPr>
          <p:cNvPr id="41" name="AutoShape 32">
            <a:extLst>
              <a:ext uri="{FF2B5EF4-FFF2-40B4-BE49-F238E27FC236}">
                <a16:creationId xmlns:a16="http://schemas.microsoft.com/office/drawing/2014/main" id="{395BCC40-11FA-BE01-7988-D22BB4101218}"/>
              </a:ext>
            </a:extLst>
          </p:cNvPr>
          <p:cNvSpPr>
            <a:spLocks/>
          </p:cNvSpPr>
          <p:nvPr/>
        </p:nvSpPr>
        <p:spPr bwMode="auto">
          <a:xfrm rot="1620000">
            <a:off x="3206647" y="1327150"/>
            <a:ext cx="2508250" cy="2759075"/>
          </a:xfrm>
          <a:custGeom>
            <a:avLst/>
            <a:gdLst>
              <a:gd name="G0" fmla="sin 10800 0"/>
              <a:gd name="G1" fmla="+- G0 10800 0"/>
              <a:gd name="G2" fmla="cos 10800 0"/>
              <a:gd name="G3" fmla="+- G2 10800 0"/>
              <a:gd name="G4" fmla="sin 10800 0"/>
              <a:gd name="G5" fmla="+- G4 10800 0"/>
              <a:gd name="G6" fmla="cos 10800 0"/>
              <a:gd name="G7" fmla="+- G6 10800 0"/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w 21600"/>
              <a:gd name="T9" fmla="*/ 0 h 21600"/>
              <a:gd name="T10" fmla="*/ 0 w 21600"/>
              <a:gd name="T11" fmla="*/ 0 h 21600"/>
              <a:gd name="T12" fmla="*/ 10799 w 21600"/>
              <a:gd name="T13" fmla="*/ 4722 h 21600"/>
              <a:gd name="T14" fmla="*/ 21599 w 21600"/>
              <a:gd name="T15" fmla="*/ 1079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T12" t="T13" r="T14" b="T15"/>
            <a:pathLst>
              <a:path w="21600" h="21600" stroke="0">
                <a:moveTo>
                  <a:pt x="21600" y="10800"/>
                </a:moveTo>
                <a:cubicBezTo>
                  <a:pt x="21600" y="16764"/>
                  <a:pt x="16764" y="21600"/>
                  <a:pt x="10800" y="21600"/>
                </a:cubicBezTo>
                <a:cubicBezTo>
                  <a:pt x="4835" y="21600"/>
                  <a:pt x="0" y="16764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6764" y="-1"/>
                  <a:pt x="21599" y="4835"/>
                  <a:pt x="21600" y="10799"/>
                </a:cubicBezTo>
                <a:lnTo>
                  <a:pt x="10800" y="10800"/>
                </a:lnTo>
                <a:close/>
              </a:path>
              <a:path w="21600" h="21600" fill="none">
                <a:moveTo>
                  <a:pt x="21600" y="10800"/>
                </a:moveTo>
                <a:cubicBezTo>
                  <a:pt x="21600" y="16764"/>
                  <a:pt x="16764" y="21600"/>
                  <a:pt x="10800" y="21600"/>
                </a:cubicBezTo>
                <a:cubicBezTo>
                  <a:pt x="4835" y="21600"/>
                  <a:pt x="0" y="16764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6764" y="-1"/>
                  <a:pt x="21599" y="4835"/>
                  <a:pt x="21600" y="10799"/>
                </a:cubicBezTo>
              </a:path>
            </a:pathLst>
          </a:custGeom>
          <a:noFill/>
          <a:ln w="19080">
            <a:solidFill>
              <a:srgbClr val="CC0000"/>
            </a:solidFill>
            <a:miter lim="800000"/>
            <a:headEnd/>
            <a:tailEnd type="triangle" w="med" len="med"/>
          </a:ln>
          <a:effec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750DB91-2024-1AE1-C667-2EB22DA8B279}"/>
              </a:ext>
            </a:extLst>
          </p:cNvPr>
          <p:cNvSpPr txBox="1"/>
          <p:nvPr/>
        </p:nvSpPr>
        <p:spPr>
          <a:xfrm>
            <a:off x="3132400" y="301114"/>
            <a:ext cx="59272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i="1" dirty="0">
                <a:solidFill>
                  <a:srgbClr val="33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604020202020204" pitchFamily="34" charset="0"/>
                <a:ea typeface="DejaVu Sans" charset="0"/>
                <a:cs typeface="Arial Black" panose="020B0604020202020204" pitchFamily="34" charset="0"/>
              </a:rPr>
              <a:t>Seismic normal modes</a:t>
            </a:r>
          </a:p>
        </p:txBody>
      </p:sp>
    </p:spTree>
    <p:extLst>
      <p:ext uri="{BB962C8B-B14F-4D97-AF65-F5344CB8AC3E}">
        <p14:creationId xmlns:p14="http://schemas.microsoft.com/office/powerpoint/2010/main" val="16420045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1C6974-329D-8DE1-4364-0A881E8493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>
            <a:extLst>
              <a:ext uri="{FF2B5EF4-FFF2-40B4-BE49-F238E27FC236}">
                <a16:creationId xmlns:a16="http://schemas.microsoft.com/office/drawing/2014/main" id="{FD7721A8-3353-8C76-817B-13480F91B3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79838" y="1107282"/>
            <a:ext cx="4664075" cy="4930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38" name="Text Box 23">
            <a:extLst>
              <a:ext uri="{FF2B5EF4-FFF2-40B4-BE49-F238E27FC236}">
                <a16:creationId xmlns:a16="http://schemas.microsoft.com/office/drawing/2014/main" id="{398A84BC-32BF-7283-37F4-77723E057F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2100" y="5895759"/>
            <a:ext cx="3534438" cy="34073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333399"/>
                </a:solidFill>
                <a:ea typeface="DejaVu Sans" charset="0"/>
                <a:cs typeface="DejaVu Sans" charset="0"/>
              </a:rPr>
              <a:t>Rick Aster, Colorado State University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C5A4576C-A9DA-DDA2-E311-09C4871581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98891" y="6007894"/>
            <a:ext cx="2131009" cy="24840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000" b="1" dirty="0">
                <a:solidFill>
                  <a:srgbClr val="333399"/>
                </a:solidFill>
                <a:ea typeface="DejaVu Sans" charset="0"/>
                <a:cs typeface="DejaVu Sans" charset="0"/>
              </a:rPr>
              <a:t>http://</a:t>
            </a:r>
            <a:r>
              <a:rPr lang="en-GB" sz="1000" b="1" dirty="0" err="1">
                <a:solidFill>
                  <a:srgbClr val="333399"/>
                </a:solidFill>
                <a:ea typeface="DejaVu Sans" charset="0"/>
                <a:cs typeface="DejaVu Sans" charset="0"/>
              </a:rPr>
              <a:t>www.iris.iris.edu</a:t>
            </a:r>
            <a:r>
              <a:rPr lang="en-GB" sz="1000" b="1" dirty="0">
                <a:solidFill>
                  <a:srgbClr val="333399"/>
                </a:solidFill>
                <a:ea typeface="DejaVu Sans" charset="0"/>
                <a:cs typeface="DejaVu Sans" charset="0"/>
              </a:rPr>
              <a:t>/</a:t>
            </a:r>
            <a:r>
              <a:rPr lang="en-GB" sz="1000" b="1" dirty="0" err="1">
                <a:solidFill>
                  <a:srgbClr val="333399"/>
                </a:solidFill>
                <a:ea typeface="DejaVu Sans" charset="0"/>
                <a:cs typeface="DejaVu Sans" charset="0"/>
              </a:rPr>
              <a:t>sumatra</a:t>
            </a:r>
            <a:r>
              <a:rPr lang="en-GB" sz="1000" b="1" dirty="0">
                <a:solidFill>
                  <a:srgbClr val="333399"/>
                </a:solidFill>
                <a:ea typeface="DejaVu Sans" charset="0"/>
                <a:cs typeface="DejaVu Sans" charset="0"/>
              </a:rPr>
              <a:t>/</a:t>
            </a: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03CA0F51-D8BF-2BDC-FA66-A784A9EEDCE7}"/>
              </a:ext>
            </a:extLst>
          </p:cNvPr>
          <p:cNvGrpSpPr/>
          <p:nvPr/>
        </p:nvGrpSpPr>
        <p:grpSpPr>
          <a:xfrm>
            <a:off x="1604962" y="6185694"/>
            <a:ext cx="8872538" cy="433388"/>
            <a:chOff x="1604962" y="6185694"/>
            <a:chExt cx="8872538" cy="433388"/>
          </a:xfrm>
        </p:grpSpPr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B27220AB-2316-BAA6-0994-48B7D558BE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4962" y="6401594"/>
              <a:ext cx="517665" cy="6350"/>
            </a:xfrm>
            <a:custGeom>
              <a:avLst/>
              <a:gdLst/>
              <a:ahLst/>
              <a:cxnLst>
                <a:cxn ang="0">
                  <a:pos x="5" y="71"/>
                </a:cxn>
                <a:cxn ang="0">
                  <a:pos x="17" y="62"/>
                </a:cxn>
                <a:cxn ang="0">
                  <a:pos x="27" y="55"/>
                </a:cxn>
                <a:cxn ang="0">
                  <a:pos x="37" y="59"/>
                </a:cxn>
                <a:cxn ang="0">
                  <a:pos x="49" y="63"/>
                </a:cxn>
                <a:cxn ang="0">
                  <a:pos x="59" y="45"/>
                </a:cxn>
                <a:cxn ang="0">
                  <a:pos x="71" y="35"/>
                </a:cxn>
                <a:cxn ang="0">
                  <a:pos x="81" y="54"/>
                </a:cxn>
                <a:cxn ang="0">
                  <a:pos x="92" y="92"/>
                </a:cxn>
                <a:cxn ang="0">
                  <a:pos x="103" y="111"/>
                </a:cxn>
                <a:cxn ang="0">
                  <a:pos x="114" y="84"/>
                </a:cxn>
                <a:cxn ang="0">
                  <a:pos x="125" y="32"/>
                </a:cxn>
                <a:cxn ang="0">
                  <a:pos x="136" y="3"/>
                </a:cxn>
                <a:cxn ang="0">
                  <a:pos x="147" y="2"/>
                </a:cxn>
                <a:cxn ang="0">
                  <a:pos x="158" y="15"/>
                </a:cxn>
                <a:cxn ang="0">
                  <a:pos x="168" y="36"/>
                </a:cxn>
                <a:cxn ang="0">
                  <a:pos x="180" y="71"/>
                </a:cxn>
                <a:cxn ang="0">
                  <a:pos x="190" y="68"/>
                </a:cxn>
                <a:cxn ang="0">
                  <a:pos x="201" y="79"/>
                </a:cxn>
                <a:cxn ang="0">
                  <a:pos x="212" y="91"/>
                </a:cxn>
                <a:cxn ang="0">
                  <a:pos x="222" y="103"/>
                </a:cxn>
                <a:cxn ang="0">
                  <a:pos x="234" y="86"/>
                </a:cxn>
                <a:cxn ang="0">
                  <a:pos x="244" y="47"/>
                </a:cxn>
                <a:cxn ang="0">
                  <a:pos x="256" y="25"/>
                </a:cxn>
                <a:cxn ang="0">
                  <a:pos x="266" y="22"/>
                </a:cxn>
                <a:cxn ang="0">
                  <a:pos x="278" y="23"/>
                </a:cxn>
                <a:cxn ang="0">
                  <a:pos x="288" y="26"/>
                </a:cxn>
                <a:cxn ang="0">
                  <a:pos x="298" y="49"/>
                </a:cxn>
                <a:cxn ang="0">
                  <a:pos x="310" y="78"/>
                </a:cxn>
                <a:cxn ang="0">
                  <a:pos x="320" y="91"/>
                </a:cxn>
                <a:cxn ang="0">
                  <a:pos x="332" y="93"/>
                </a:cxn>
                <a:cxn ang="0">
                  <a:pos x="342" y="80"/>
                </a:cxn>
                <a:cxn ang="0">
                  <a:pos x="353" y="47"/>
                </a:cxn>
                <a:cxn ang="0">
                  <a:pos x="364" y="23"/>
                </a:cxn>
                <a:cxn ang="0">
                  <a:pos x="375" y="25"/>
                </a:cxn>
                <a:cxn ang="0">
                  <a:pos x="386" y="61"/>
                </a:cxn>
                <a:cxn ang="0">
                  <a:pos x="397" y="91"/>
                </a:cxn>
                <a:cxn ang="0">
                  <a:pos x="408" y="102"/>
                </a:cxn>
                <a:cxn ang="0">
                  <a:pos x="419" y="63"/>
                </a:cxn>
                <a:cxn ang="0">
                  <a:pos x="429" y="13"/>
                </a:cxn>
                <a:cxn ang="0">
                  <a:pos x="441" y="17"/>
                </a:cxn>
                <a:cxn ang="0">
                  <a:pos x="451" y="66"/>
                </a:cxn>
                <a:cxn ang="0">
                  <a:pos x="463" y="102"/>
                </a:cxn>
                <a:cxn ang="0">
                  <a:pos x="473" y="72"/>
                </a:cxn>
                <a:cxn ang="0">
                  <a:pos x="483" y="24"/>
                </a:cxn>
                <a:cxn ang="0">
                  <a:pos x="495" y="15"/>
                </a:cxn>
                <a:cxn ang="0">
                  <a:pos x="505" y="62"/>
                </a:cxn>
                <a:cxn ang="0">
                  <a:pos x="517" y="80"/>
                </a:cxn>
                <a:cxn ang="0">
                  <a:pos x="527" y="70"/>
                </a:cxn>
                <a:cxn ang="0">
                  <a:pos x="539" y="33"/>
                </a:cxn>
              </a:cxnLst>
              <a:rect l="0" t="0" r="r" b="b"/>
              <a:pathLst>
                <a:path w="539" h="111">
                  <a:moveTo>
                    <a:pt x="0" y="70"/>
                  </a:moveTo>
                  <a:lnTo>
                    <a:pt x="5" y="71"/>
                  </a:lnTo>
                  <a:lnTo>
                    <a:pt x="10" y="68"/>
                  </a:lnTo>
                  <a:lnTo>
                    <a:pt x="17" y="62"/>
                  </a:lnTo>
                  <a:lnTo>
                    <a:pt x="22" y="57"/>
                  </a:lnTo>
                  <a:lnTo>
                    <a:pt x="27" y="55"/>
                  </a:lnTo>
                  <a:lnTo>
                    <a:pt x="32" y="55"/>
                  </a:lnTo>
                  <a:lnTo>
                    <a:pt x="37" y="59"/>
                  </a:lnTo>
                  <a:lnTo>
                    <a:pt x="44" y="63"/>
                  </a:lnTo>
                  <a:lnTo>
                    <a:pt x="49" y="63"/>
                  </a:lnTo>
                  <a:lnTo>
                    <a:pt x="54" y="59"/>
                  </a:lnTo>
                  <a:lnTo>
                    <a:pt x="59" y="45"/>
                  </a:lnTo>
                  <a:lnTo>
                    <a:pt x="65" y="33"/>
                  </a:lnTo>
                  <a:lnTo>
                    <a:pt x="71" y="35"/>
                  </a:lnTo>
                  <a:lnTo>
                    <a:pt x="76" y="41"/>
                  </a:lnTo>
                  <a:lnTo>
                    <a:pt x="81" y="54"/>
                  </a:lnTo>
                  <a:lnTo>
                    <a:pt x="86" y="69"/>
                  </a:lnTo>
                  <a:lnTo>
                    <a:pt x="92" y="92"/>
                  </a:lnTo>
                  <a:lnTo>
                    <a:pt x="98" y="107"/>
                  </a:lnTo>
                  <a:lnTo>
                    <a:pt x="103" y="111"/>
                  </a:lnTo>
                  <a:lnTo>
                    <a:pt x="108" y="103"/>
                  </a:lnTo>
                  <a:lnTo>
                    <a:pt x="114" y="84"/>
                  </a:lnTo>
                  <a:lnTo>
                    <a:pt x="119" y="59"/>
                  </a:lnTo>
                  <a:lnTo>
                    <a:pt x="125" y="32"/>
                  </a:lnTo>
                  <a:lnTo>
                    <a:pt x="130" y="15"/>
                  </a:lnTo>
                  <a:lnTo>
                    <a:pt x="136" y="3"/>
                  </a:lnTo>
                  <a:lnTo>
                    <a:pt x="141" y="0"/>
                  </a:lnTo>
                  <a:lnTo>
                    <a:pt x="147" y="2"/>
                  </a:lnTo>
                  <a:lnTo>
                    <a:pt x="152" y="7"/>
                  </a:lnTo>
                  <a:lnTo>
                    <a:pt x="158" y="15"/>
                  </a:lnTo>
                  <a:lnTo>
                    <a:pt x="163" y="26"/>
                  </a:lnTo>
                  <a:lnTo>
                    <a:pt x="168" y="36"/>
                  </a:lnTo>
                  <a:lnTo>
                    <a:pt x="174" y="55"/>
                  </a:lnTo>
                  <a:lnTo>
                    <a:pt x="180" y="71"/>
                  </a:lnTo>
                  <a:lnTo>
                    <a:pt x="185" y="69"/>
                  </a:lnTo>
                  <a:lnTo>
                    <a:pt x="190" y="68"/>
                  </a:lnTo>
                  <a:lnTo>
                    <a:pt x="195" y="66"/>
                  </a:lnTo>
                  <a:lnTo>
                    <a:pt x="201" y="79"/>
                  </a:lnTo>
                  <a:lnTo>
                    <a:pt x="207" y="81"/>
                  </a:lnTo>
                  <a:lnTo>
                    <a:pt x="212" y="91"/>
                  </a:lnTo>
                  <a:lnTo>
                    <a:pt x="217" y="99"/>
                  </a:lnTo>
                  <a:lnTo>
                    <a:pt x="222" y="103"/>
                  </a:lnTo>
                  <a:lnTo>
                    <a:pt x="229" y="98"/>
                  </a:lnTo>
                  <a:lnTo>
                    <a:pt x="234" y="86"/>
                  </a:lnTo>
                  <a:lnTo>
                    <a:pt x="239" y="68"/>
                  </a:lnTo>
                  <a:lnTo>
                    <a:pt x="244" y="47"/>
                  </a:lnTo>
                  <a:lnTo>
                    <a:pt x="249" y="33"/>
                  </a:lnTo>
                  <a:lnTo>
                    <a:pt x="256" y="25"/>
                  </a:lnTo>
                  <a:lnTo>
                    <a:pt x="261" y="22"/>
                  </a:lnTo>
                  <a:lnTo>
                    <a:pt x="266" y="22"/>
                  </a:lnTo>
                  <a:lnTo>
                    <a:pt x="271" y="23"/>
                  </a:lnTo>
                  <a:lnTo>
                    <a:pt x="278" y="23"/>
                  </a:lnTo>
                  <a:lnTo>
                    <a:pt x="283" y="24"/>
                  </a:lnTo>
                  <a:lnTo>
                    <a:pt x="288" y="26"/>
                  </a:lnTo>
                  <a:lnTo>
                    <a:pt x="293" y="34"/>
                  </a:lnTo>
                  <a:lnTo>
                    <a:pt x="298" y="49"/>
                  </a:lnTo>
                  <a:lnTo>
                    <a:pt x="305" y="62"/>
                  </a:lnTo>
                  <a:lnTo>
                    <a:pt x="310" y="78"/>
                  </a:lnTo>
                  <a:lnTo>
                    <a:pt x="315" y="84"/>
                  </a:lnTo>
                  <a:lnTo>
                    <a:pt x="320" y="91"/>
                  </a:lnTo>
                  <a:lnTo>
                    <a:pt x="326" y="93"/>
                  </a:lnTo>
                  <a:lnTo>
                    <a:pt x="332" y="93"/>
                  </a:lnTo>
                  <a:lnTo>
                    <a:pt x="337" y="89"/>
                  </a:lnTo>
                  <a:lnTo>
                    <a:pt x="342" y="80"/>
                  </a:lnTo>
                  <a:lnTo>
                    <a:pt x="348" y="63"/>
                  </a:lnTo>
                  <a:lnTo>
                    <a:pt x="353" y="47"/>
                  </a:lnTo>
                  <a:lnTo>
                    <a:pt x="359" y="34"/>
                  </a:lnTo>
                  <a:lnTo>
                    <a:pt x="364" y="23"/>
                  </a:lnTo>
                  <a:lnTo>
                    <a:pt x="369" y="17"/>
                  </a:lnTo>
                  <a:lnTo>
                    <a:pt x="375" y="25"/>
                  </a:lnTo>
                  <a:lnTo>
                    <a:pt x="380" y="41"/>
                  </a:lnTo>
                  <a:lnTo>
                    <a:pt x="386" y="61"/>
                  </a:lnTo>
                  <a:lnTo>
                    <a:pt x="391" y="79"/>
                  </a:lnTo>
                  <a:lnTo>
                    <a:pt x="397" y="91"/>
                  </a:lnTo>
                  <a:lnTo>
                    <a:pt x="402" y="101"/>
                  </a:lnTo>
                  <a:lnTo>
                    <a:pt x="408" y="102"/>
                  </a:lnTo>
                  <a:lnTo>
                    <a:pt x="413" y="86"/>
                  </a:lnTo>
                  <a:lnTo>
                    <a:pt x="419" y="63"/>
                  </a:lnTo>
                  <a:lnTo>
                    <a:pt x="424" y="34"/>
                  </a:lnTo>
                  <a:lnTo>
                    <a:pt x="429" y="13"/>
                  </a:lnTo>
                  <a:lnTo>
                    <a:pt x="435" y="7"/>
                  </a:lnTo>
                  <a:lnTo>
                    <a:pt x="441" y="17"/>
                  </a:lnTo>
                  <a:lnTo>
                    <a:pt x="446" y="40"/>
                  </a:lnTo>
                  <a:lnTo>
                    <a:pt x="451" y="66"/>
                  </a:lnTo>
                  <a:lnTo>
                    <a:pt x="456" y="91"/>
                  </a:lnTo>
                  <a:lnTo>
                    <a:pt x="463" y="102"/>
                  </a:lnTo>
                  <a:lnTo>
                    <a:pt x="468" y="94"/>
                  </a:lnTo>
                  <a:lnTo>
                    <a:pt x="473" y="72"/>
                  </a:lnTo>
                  <a:lnTo>
                    <a:pt x="478" y="45"/>
                  </a:lnTo>
                  <a:lnTo>
                    <a:pt x="483" y="24"/>
                  </a:lnTo>
                  <a:lnTo>
                    <a:pt x="490" y="10"/>
                  </a:lnTo>
                  <a:lnTo>
                    <a:pt x="495" y="15"/>
                  </a:lnTo>
                  <a:lnTo>
                    <a:pt x="500" y="36"/>
                  </a:lnTo>
                  <a:lnTo>
                    <a:pt x="505" y="62"/>
                  </a:lnTo>
                  <a:lnTo>
                    <a:pt x="510" y="79"/>
                  </a:lnTo>
                  <a:lnTo>
                    <a:pt x="517" y="80"/>
                  </a:lnTo>
                  <a:lnTo>
                    <a:pt x="522" y="76"/>
                  </a:lnTo>
                  <a:lnTo>
                    <a:pt x="527" y="70"/>
                  </a:lnTo>
                  <a:lnTo>
                    <a:pt x="532" y="51"/>
                  </a:lnTo>
                  <a:lnTo>
                    <a:pt x="539" y="33"/>
                  </a:lnTo>
                </a:path>
              </a:pathLst>
            </a:custGeom>
            <a:noFill/>
            <a:ln w="12600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7D224123-C050-43D2-6149-39ECDBA27C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22627" y="6376194"/>
              <a:ext cx="516160" cy="57150"/>
            </a:xfrm>
            <a:custGeom>
              <a:avLst/>
              <a:gdLst/>
              <a:ahLst/>
              <a:cxnLst>
                <a:cxn ang="0">
                  <a:pos x="5" y="412"/>
                </a:cxn>
                <a:cxn ang="0">
                  <a:pos x="15" y="349"/>
                </a:cxn>
                <a:cxn ang="0">
                  <a:pos x="27" y="366"/>
                </a:cxn>
                <a:cxn ang="0">
                  <a:pos x="37" y="462"/>
                </a:cxn>
                <a:cxn ang="0">
                  <a:pos x="48" y="529"/>
                </a:cxn>
                <a:cxn ang="0">
                  <a:pos x="59" y="506"/>
                </a:cxn>
                <a:cxn ang="0">
                  <a:pos x="70" y="457"/>
                </a:cxn>
                <a:cxn ang="0">
                  <a:pos x="81" y="440"/>
                </a:cxn>
                <a:cxn ang="0">
                  <a:pos x="92" y="458"/>
                </a:cxn>
                <a:cxn ang="0">
                  <a:pos x="102" y="456"/>
                </a:cxn>
                <a:cxn ang="0">
                  <a:pos x="114" y="455"/>
                </a:cxn>
                <a:cxn ang="0">
                  <a:pos x="124" y="484"/>
                </a:cxn>
                <a:cxn ang="0">
                  <a:pos x="135" y="520"/>
                </a:cxn>
                <a:cxn ang="0">
                  <a:pos x="146" y="539"/>
                </a:cxn>
                <a:cxn ang="0">
                  <a:pos x="157" y="549"/>
                </a:cxn>
                <a:cxn ang="0">
                  <a:pos x="168" y="544"/>
                </a:cxn>
                <a:cxn ang="0">
                  <a:pos x="178" y="503"/>
                </a:cxn>
                <a:cxn ang="0">
                  <a:pos x="190" y="468"/>
                </a:cxn>
                <a:cxn ang="0">
                  <a:pos x="200" y="391"/>
                </a:cxn>
                <a:cxn ang="0">
                  <a:pos x="212" y="314"/>
                </a:cxn>
                <a:cxn ang="0">
                  <a:pos x="222" y="302"/>
                </a:cxn>
                <a:cxn ang="0">
                  <a:pos x="232" y="407"/>
                </a:cxn>
                <a:cxn ang="0">
                  <a:pos x="244" y="640"/>
                </a:cxn>
                <a:cxn ang="0">
                  <a:pos x="254" y="762"/>
                </a:cxn>
                <a:cxn ang="0">
                  <a:pos x="266" y="595"/>
                </a:cxn>
                <a:cxn ang="0">
                  <a:pos x="276" y="276"/>
                </a:cxn>
                <a:cxn ang="0">
                  <a:pos x="288" y="74"/>
                </a:cxn>
                <a:cxn ang="0">
                  <a:pos x="298" y="163"/>
                </a:cxn>
                <a:cxn ang="0">
                  <a:pos x="309" y="440"/>
                </a:cxn>
                <a:cxn ang="0">
                  <a:pos x="320" y="680"/>
                </a:cxn>
                <a:cxn ang="0">
                  <a:pos x="331" y="718"/>
                </a:cxn>
                <a:cxn ang="0">
                  <a:pos x="342" y="723"/>
                </a:cxn>
                <a:cxn ang="0">
                  <a:pos x="353" y="687"/>
                </a:cxn>
                <a:cxn ang="0">
                  <a:pos x="363" y="447"/>
                </a:cxn>
                <a:cxn ang="0">
                  <a:pos x="375" y="136"/>
                </a:cxn>
                <a:cxn ang="0">
                  <a:pos x="385" y="0"/>
                </a:cxn>
                <a:cxn ang="0">
                  <a:pos x="397" y="325"/>
                </a:cxn>
                <a:cxn ang="0">
                  <a:pos x="407" y="787"/>
                </a:cxn>
                <a:cxn ang="0">
                  <a:pos x="419" y="811"/>
                </a:cxn>
                <a:cxn ang="0">
                  <a:pos x="429" y="360"/>
                </a:cxn>
                <a:cxn ang="0">
                  <a:pos x="439" y="39"/>
                </a:cxn>
                <a:cxn ang="0">
                  <a:pos x="451" y="200"/>
                </a:cxn>
                <a:cxn ang="0">
                  <a:pos x="461" y="632"/>
                </a:cxn>
                <a:cxn ang="0">
                  <a:pos x="473" y="913"/>
                </a:cxn>
                <a:cxn ang="0">
                  <a:pos x="483" y="816"/>
                </a:cxn>
                <a:cxn ang="0">
                  <a:pos x="493" y="490"/>
                </a:cxn>
                <a:cxn ang="0">
                  <a:pos x="505" y="190"/>
                </a:cxn>
                <a:cxn ang="0">
                  <a:pos x="515" y="76"/>
                </a:cxn>
                <a:cxn ang="0">
                  <a:pos x="527" y="219"/>
                </a:cxn>
                <a:cxn ang="0">
                  <a:pos x="537" y="505"/>
                </a:cxn>
              </a:cxnLst>
              <a:rect l="0" t="0" r="r" b="b"/>
              <a:pathLst>
                <a:path w="537" h="913">
                  <a:moveTo>
                    <a:pt x="0" y="439"/>
                  </a:moveTo>
                  <a:lnTo>
                    <a:pt x="5" y="412"/>
                  </a:lnTo>
                  <a:lnTo>
                    <a:pt x="10" y="375"/>
                  </a:lnTo>
                  <a:lnTo>
                    <a:pt x="15" y="349"/>
                  </a:lnTo>
                  <a:lnTo>
                    <a:pt x="20" y="344"/>
                  </a:lnTo>
                  <a:lnTo>
                    <a:pt x="27" y="366"/>
                  </a:lnTo>
                  <a:lnTo>
                    <a:pt x="32" y="410"/>
                  </a:lnTo>
                  <a:lnTo>
                    <a:pt x="37" y="462"/>
                  </a:lnTo>
                  <a:lnTo>
                    <a:pt x="42" y="511"/>
                  </a:lnTo>
                  <a:lnTo>
                    <a:pt x="48" y="529"/>
                  </a:lnTo>
                  <a:lnTo>
                    <a:pt x="54" y="529"/>
                  </a:lnTo>
                  <a:lnTo>
                    <a:pt x="59" y="506"/>
                  </a:lnTo>
                  <a:lnTo>
                    <a:pt x="64" y="482"/>
                  </a:lnTo>
                  <a:lnTo>
                    <a:pt x="70" y="457"/>
                  </a:lnTo>
                  <a:lnTo>
                    <a:pt x="75" y="441"/>
                  </a:lnTo>
                  <a:lnTo>
                    <a:pt x="81" y="440"/>
                  </a:lnTo>
                  <a:lnTo>
                    <a:pt x="86" y="451"/>
                  </a:lnTo>
                  <a:lnTo>
                    <a:pt x="92" y="458"/>
                  </a:lnTo>
                  <a:lnTo>
                    <a:pt x="97" y="460"/>
                  </a:lnTo>
                  <a:lnTo>
                    <a:pt x="102" y="456"/>
                  </a:lnTo>
                  <a:lnTo>
                    <a:pt x="108" y="456"/>
                  </a:lnTo>
                  <a:lnTo>
                    <a:pt x="114" y="455"/>
                  </a:lnTo>
                  <a:lnTo>
                    <a:pt x="119" y="461"/>
                  </a:lnTo>
                  <a:lnTo>
                    <a:pt x="124" y="484"/>
                  </a:lnTo>
                  <a:lnTo>
                    <a:pt x="130" y="507"/>
                  </a:lnTo>
                  <a:lnTo>
                    <a:pt x="135" y="520"/>
                  </a:lnTo>
                  <a:lnTo>
                    <a:pt x="141" y="529"/>
                  </a:lnTo>
                  <a:lnTo>
                    <a:pt x="146" y="539"/>
                  </a:lnTo>
                  <a:lnTo>
                    <a:pt x="151" y="547"/>
                  </a:lnTo>
                  <a:lnTo>
                    <a:pt x="157" y="549"/>
                  </a:lnTo>
                  <a:lnTo>
                    <a:pt x="163" y="554"/>
                  </a:lnTo>
                  <a:lnTo>
                    <a:pt x="168" y="544"/>
                  </a:lnTo>
                  <a:lnTo>
                    <a:pt x="173" y="525"/>
                  </a:lnTo>
                  <a:lnTo>
                    <a:pt x="178" y="503"/>
                  </a:lnTo>
                  <a:lnTo>
                    <a:pt x="185" y="485"/>
                  </a:lnTo>
                  <a:lnTo>
                    <a:pt x="190" y="468"/>
                  </a:lnTo>
                  <a:lnTo>
                    <a:pt x="195" y="433"/>
                  </a:lnTo>
                  <a:lnTo>
                    <a:pt x="200" y="391"/>
                  </a:lnTo>
                  <a:lnTo>
                    <a:pt x="205" y="354"/>
                  </a:lnTo>
                  <a:lnTo>
                    <a:pt x="212" y="314"/>
                  </a:lnTo>
                  <a:lnTo>
                    <a:pt x="217" y="304"/>
                  </a:lnTo>
                  <a:lnTo>
                    <a:pt x="222" y="302"/>
                  </a:lnTo>
                  <a:lnTo>
                    <a:pt x="227" y="330"/>
                  </a:lnTo>
                  <a:lnTo>
                    <a:pt x="232" y="407"/>
                  </a:lnTo>
                  <a:lnTo>
                    <a:pt x="239" y="518"/>
                  </a:lnTo>
                  <a:lnTo>
                    <a:pt x="244" y="640"/>
                  </a:lnTo>
                  <a:lnTo>
                    <a:pt x="249" y="736"/>
                  </a:lnTo>
                  <a:lnTo>
                    <a:pt x="254" y="762"/>
                  </a:lnTo>
                  <a:lnTo>
                    <a:pt x="261" y="712"/>
                  </a:lnTo>
                  <a:lnTo>
                    <a:pt x="266" y="595"/>
                  </a:lnTo>
                  <a:lnTo>
                    <a:pt x="271" y="440"/>
                  </a:lnTo>
                  <a:lnTo>
                    <a:pt x="276" y="276"/>
                  </a:lnTo>
                  <a:lnTo>
                    <a:pt x="282" y="142"/>
                  </a:lnTo>
                  <a:lnTo>
                    <a:pt x="288" y="74"/>
                  </a:lnTo>
                  <a:lnTo>
                    <a:pt x="293" y="88"/>
                  </a:lnTo>
                  <a:lnTo>
                    <a:pt x="298" y="163"/>
                  </a:lnTo>
                  <a:lnTo>
                    <a:pt x="303" y="286"/>
                  </a:lnTo>
                  <a:lnTo>
                    <a:pt x="309" y="440"/>
                  </a:lnTo>
                  <a:lnTo>
                    <a:pt x="315" y="584"/>
                  </a:lnTo>
                  <a:lnTo>
                    <a:pt x="320" y="680"/>
                  </a:lnTo>
                  <a:lnTo>
                    <a:pt x="325" y="729"/>
                  </a:lnTo>
                  <a:lnTo>
                    <a:pt x="331" y="718"/>
                  </a:lnTo>
                  <a:lnTo>
                    <a:pt x="336" y="714"/>
                  </a:lnTo>
                  <a:lnTo>
                    <a:pt x="342" y="723"/>
                  </a:lnTo>
                  <a:lnTo>
                    <a:pt x="347" y="723"/>
                  </a:lnTo>
                  <a:lnTo>
                    <a:pt x="353" y="687"/>
                  </a:lnTo>
                  <a:lnTo>
                    <a:pt x="358" y="586"/>
                  </a:lnTo>
                  <a:lnTo>
                    <a:pt x="363" y="447"/>
                  </a:lnTo>
                  <a:lnTo>
                    <a:pt x="369" y="293"/>
                  </a:lnTo>
                  <a:lnTo>
                    <a:pt x="375" y="136"/>
                  </a:lnTo>
                  <a:lnTo>
                    <a:pt x="380" y="20"/>
                  </a:lnTo>
                  <a:lnTo>
                    <a:pt x="385" y="0"/>
                  </a:lnTo>
                  <a:lnTo>
                    <a:pt x="391" y="103"/>
                  </a:lnTo>
                  <a:lnTo>
                    <a:pt x="397" y="325"/>
                  </a:lnTo>
                  <a:lnTo>
                    <a:pt x="402" y="584"/>
                  </a:lnTo>
                  <a:lnTo>
                    <a:pt x="407" y="787"/>
                  </a:lnTo>
                  <a:lnTo>
                    <a:pt x="412" y="879"/>
                  </a:lnTo>
                  <a:lnTo>
                    <a:pt x="419" y="811"/>
                  </a:lnTo>
                  <a:lnTo>
                    <a:pt x="424" y="611"/>
                  </a:lnTo>
                  <a:lnTo>
                    <a:pt x="429" y="360"/>
                  </a:lnTo>
                  <a:lnTo>
                    <a:pt x="434" y="147"/>
                  </a:lnTo>
                  <a:lnTo>
                    <a:pt x="439" y="39"/>
                  </a:lnTo>
                  <a:lnTo>
                    <a:pt x="446" y="66"/>
                  </a:lnTo>
                  <a:lnTo>
                    <a:pt x="451" y="200"/>
                  </a:lnTo>
                  <a:lnTo>
                    <a:pt x="456" y="408"/>
                  </a:lnTo>
                  <a:lnTo>
                    <a:pt x="461" y="632"/>
                  </a:lnTo>
                  <a:lnTo>
                    <a:pt x="466" y="814"/>
                  </a:lnTo>
                  <a:lnTo>
                    <a:pt x="473" y="913"/>
                  </a:lnTo>
                  <a:lnTo>
                    <a:pt x="478" y="910"/>
                  </a:lnTo>
                  <a:lnTo>
                    <a:pt x="483" y="816"/>
                  </a:lnTo>
                  <a:lnTo>
                    <a:pt x="488" y="669"/>
                  </a:lnTo>
                  <a:lnTo>
                    <a:pt x="493" y="490"/>
                  </a:lnTo>
                  <a:lnTo>
                    <a:pt x="500" y="320"/>
                  </a:lnTo>
                  <a:lnTo>
                    <a:pt x="505" y="190"/>
                  </a:lnTo>
                  <a:lnTo>
                    <a:pt x="510" y="98"/>
                  </a:lnTo>
                  <a:lnTo>
                    <a:pt x="515" y="76"/>
                  </a:lnTo>
                  <a:lnTo>
                    <a:pt x="522" y="127"/>
                  </a:lnTo>
                  <a:lnTo>
                    <a:pt x="527" y="219"/>
                  </a:lnTo>
                  <a:lnTo>
                    <a:pt x="532" y="352"/>
                  </a:lnTo>
                  <a:lnTo>
                    <a:pt x="537" y="505"/>
                  </a:lnTo>
                </a:path>
              </a:pathLst>
            </a:custGeom>
            <a:noFill/>
            <a:ln w="12600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D774A7C5-36D8-65A4-FA8C-CB70B0846D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38787" y="6323807"/>
              <a:ext cx="516160" cy="117475"/>
            </a:xfrm>
            <a:custGeom>
              <a:avLst/>
              <a:gdLst/>
              <a:ahLst/>
              <a:cxnLst>
                <a:cxn ang="0">
                  <a:pos x="6" y="1473"/>
                </a:cxn>
                <a:cxn ang="0">
                  <a:pos x="17" y="1570"/>
                </a:cxn>
                <a:cxn ang="0">
                  <a:pos x="28" y="1497"/>
                </a:cxn>
                <a:cxn ang="0">
                  <a:pos x="39" y="1340"/>
                </a:cxn>
                <a:cxn ang="0">
                  <a:pos x="50" y="1193"/>
                </a:cxn>
                <a:cxn ang="0">
                  <a:pos x="60" y="1120"/>
                </a:cxn>
                <a:cxn ang="0">
                  <a:pos x="71" y="1157"/>
                </a:cxn>
                <a:cxn ang="0">
                  <a:pos x="82" y="1221"/>
                </a:cxn>
                <a:cxn ang="0">
                  <a:pos x="93" y="1305"/>
                </a:cxn>
                <a:cxn ang="0">
                  <a:pos x="104" y="1479"/>
                </a:cxn>
                <a:cxn ang="0">
                  <a:pos x="115" y="1627"/>
                </a:cxn>
                <a:cxn ang="0">
                  <a:pos x="126" y="1475"/>
                </a:cxn>
                <a:cxn ang="0">
                  <a:pos x="136" y="1109"/>
                </a:cxn>
                <a:cxn ang="0">
                  <a:pos x="148" y="942"/>
                </a:cxn>
                <a:cxn ang="0">
                  <a:pos x="158" y="1194"/>
                </a:cxn>
                <a:cxn ang="0">
                  <a:pos x="170" y="1626"/>
                </a:cxn>
                <a:cxn ang="0">
                  <a:pos x="180" y="1695"/>
                </a:cxn>
                <a:cxn ang="0">
                  <a:pos x="190" y="1445"/>
                </a:cxn>
                <a:cxn ang="0">
                  <a:pos x="202" y="1196"/>
                </a:cxn>
                <a:cxn ang="0">
                  <a:pos x="212" y="1038"/>
                </a:cxn>
                <a:cxn ang="0">
                  <a:pos x="224" y="1038"/>
                </a:cxn>
                <a:cxn ang="0">
                  <a:pos x="234" y="1162"/>
                </a:cxn>
                <a:cxn ang="0">
                  <a:pos x="246" y="1455"/>
                </a:cxn>
                <a:cxn ang="0">
                  <a:pos x="256" y="1532"/>
                </a:cxn>
                <a:cxn ang="0">
                  <a:pos x="267" y="1330"/>
                </a:cxn>
                <a:cxn ang="0">
                  <a:pos x="278" y="1169"/>
                </a:cxn>
                <a:cxn ang="0">
                  <a:pos x="289" y="1245"/>
                </a:cxn>
                <a:cxn ang="0">
                  <a:pos x="300" y="1469"/>
                </a:cxn>
                <a:cxn ang="0">
                  <a:pos x="311" y="1502"/>
                </a:cxn>
                <a:cxn ang="0">
                  <a:pos x="321" y="1324"/>
                </a:cxn>
                <a:cxn ang="0">
                  <a:pos x="333" y="980"/>
                </a:cxn>
                <a:cxn ang="0">
                  <a:pos x="343" y="903"/>
                </a:cxn>
                <a:cxn ang="0">
                  <a:pos x="354" y="1242"/>
                </a:cxn>
                <a:cxn ang="0">
                  <a:pos x="365" y="1570"/>
                </a:cxn>
                <a:cxn ang="0">
                  <a:pos x="376" y="1531"/>
                </a:cxn>
                <a:cxn ang="0">
                  <a:pos x="387" y="1240"/>
                </a:cxn>
                <a:cxn ang="0">
                  <a:pos x="397" y="1123"/>
                </a:cxn>
                <a:cxn ang="0">
                  <a:pos x="409" y="1312"/>
                </a:cxn>
                <a:cxn ang="0">
                  <a:pos x="419" y="1507"/>
                </a:cxn>
                <a:cxn ang="0">
                  <a:pos x="431" y="1621"/>
                </a:cxn>
                <a:cxn ang="0">
                  <a:pos x="441" y="1638"/>
                </a:cxn>
                <a:cxn ang="0">
                  <a:pos x="451" y="1336"/>
                </a:cxn>
                <a:cxn ang="0">
                  <a:pos x="463" y="905"/>
                </a:cxn>
                <a:cxn ang="0">
                  <a:pos x="473" y="942"/>
                </a:cxn>
                <a:cxn ang="0">
                  <a:pos x="485" y="1274"/>
                </a:cxn>
                <a:cxn ang="0">
                  <a:pos x="495" y="1475"/>
                </a:cxn>
                <a:cxn ang="0">
                  <a:pos x="507" y="1786"/>
                </a:cxn>
                <a:cxn ang="0">
                  <a:pos x="517" y="1844"/>
                </a:cxn>
                <a:cxn ang="0">
                  <a:pos x="528" y="1100"/>
                </a:cxn>
                <a:cxn ang="0">
                  <a:pos x="539" y="0"/>
                </a:cxn>
              </a:cxnLst>
              <a:rect l="0" t="0" r="r" b="b"/>
              <a:pathLst>
                <a:path w="539" h="1887">
                  <a:moveTo>
                    <a:pt x="0" y="1347"/>
                  </a:moveTo>
                  <a:lnTo>
                    <a:pt x="6" y="1473"/>
                  </a:lnTo>
                  <a:lnTo>
                    <a:pt x="12" y="1550"/>
                  </a:lnTo>
                  <a:lnTo>
                    <a:pt x="17" y="1570"/>
                  </a:lnTo>
                  <a:lnTo>
                    <a:pt x="22" y="1550"/>
                  </a:lnTo>
                  <a:lnTo>
                    <a:pt x="28" y="1497"/>
                  </a:lnTo>
                  <a:lnTo>
                    <a:pt x="33" y="1428"/>
                  </a:lnTo>
                  <a:lnTo>
                    <a:pt x="39" y="1340"/>
                  </a:lnTo>
                  <a:lnTo>
                    <a:pt x="44" y="1256"/>
                  </a:lnTo>
                  <a:lnTo>
                    <a:pt x="50" y="1193"/>
                  </a:lnTo>
                  <a:lnTo>
                    <a:pt x="55" y="1150"/>
                  </a:lnTo>
                  <a:lnTo>
                    <a:pt x="60" y="1120"/>
                  </a:lnTo>
                  <a:lnTo>
                    <a:pt x="66" y="1119"/>
                  </a:lnTo>
                  <a:lnTo>
                    <a:pt x="71" y="1157"/>
                  </a:lnTo>
                  <a:lnTo>
                    <a:pt x="77" y="1193"/>
                  </a:lnTo>
                  <a:lnTo>
                    <a:pt x="82" y="1221"/>
                  </a:lnTo>
                  <a:lnTo>
                    <a:pt x="87" y="1256"/>
                  </a:lnTo>
                  <a:lnTo>
                    <a:pt x="93" y="1305"/>
                  </a:lnTo>
                  <a:lnTo>
                    <a:pt x="99" y="1385"/>
                  </a:lnTo>
                  <a:lnTo>
                    <a:pt x="104" y="1479"/>
                  </a:lnTo>
                  <a:lnTo>
                    <a:pt x="109" y="1572"/>
                  </a:lnTo>
                  <a:lnTo>
                    <a:pt x="115" y="1627"/>
                  </a:lnTo>
                  <a:lnTo>
                    <a:pt x="121" y="1597"/>
                  </a:lnTo>
                  <a:lnTo>
                    <a:pt x="126" y="1475"/>
                  </a:lnTo>
                  <a:lnTo>
                    <a:pt x="131" y="1298"/>
                  </a:lnTo>
                  <a:lnTo>
                    <a:pt x="136" y="1109"/>
                  </a:lnTo>
                  <a:lnTo>
                    <a:pt x="143" y="976"/>
                  </a:lnTo>
                  <a:lnTo>
                    <a:pt x="148" y="942"/>
                  </a:lnTo>
                  <a:lnTo>
                    <a:pt x="153" y="1027"/>
                  </a:lnTo>
                  <a:lnTo>
                    <a:pt x="158" y="1194"/>
                  </a:lnTo>
                  <a:lnTo>
                    <a:pt x="163" y="1423"/>
                  </a:lnTo>
                  <a:lnTo>
                    <a:pt x="170" y="1626"/>
                  </a:lnTo>
                  <a:lnTo>
                    <a:pt x="175" y="1725"/>
                  </a:lnTo>
                  <a:lnTo>
                    <a:pt x="180" y="1695"/>
                  </a:lnTo>
                  <a:lnTo>
                    <a:pt x="185" y="1577"/>
                  </a:lnTo>
                  <a:lnTo>
                    <a:pt x="190" y="1445"/>
                  </a:lnTo>
                  <a:lnTo>
                    <a:pt x="197" y="1316"/>
                  </a:lnTo>
                  <a:lnTo>
                    <a:pt x="202" y="1196"/>
                  </a:lnTo>
                  <a:lnTo>
                    <a:pt x="207" y="1101"/>
                  </a:lnTo>
                  <a:lnTo>
                    <a:pt x="212" y="1038"/>
                  </a:lnTo>
                  <a:lnTo>
                    <a:pt x="218" y="1018"/>
                  </a:lnTo>
                  <a:lnTo>
                    <a:pt x="224" y="1038"/>
                  </a:lnTo>
                  <a:lnTo>
                    <a:pt x="229" y="1074"/>
                  </a:lnTo>
                  <a:lnTo>
                    <a:pt x="234" y="1162"/>
                  </a:lnTo>
                  <a:lnTo>
                    <a:pt x="239" y="1313"/>
                  </a:lnTo>
                  <a:lnTo>
                    <a:pt x="246" y="1455"/>
                  </a:lnTo>
                  <a:lnTo>
                    <a:pt x="251" y="1525"/>
                  </a:lnTo>
                  <a:lnTo>
                    <a:pt x="256" y="1532"/>
                  </a:lnTo>
                  <a:lnTo>
                    <a:pt x="261" y="1459"/>
                  </a:lnTo>
                  <a:lnTo>
                    <a:pt x="267" y="1330"/>
                  </a:lnTo>
                  <a:lnTo>
                    <a:pt x="273" y="1227"/>
                  </a:lnTo>
                  <a:lnTo>
                    <a:pt x="278" y="1169"/>
                  </a:lnTo>
                  <a:lnTo>
                    <a:pt x="283" y="1172"/>
                  </a:lnTo>
                  <a:lnTo>
                    <a:pt x="289" y="1245"/>
                  </a:lnTo>
                  <a:lnTo>
                    <a:pt x="294" y="1360"/>
                  </a:lnTo>
                  <a:lnTo>
                    <a:pt x="300" y="1469"/>
                  </a:lnTo>
                  <a:lnTo>
                    <a:pt x="305" y="1520"/>
                  </a:lnTo>
                  <a:lnTo>
                    <a:pt x="311" y="1502"/>
                  </a:lnTo>
                  <a:lnTo>
                    <a:pt x="316" y="1439"/>
                  </a:lnTo>
                  <a:lnTo>
                    <a:pt x="321" y="1324"/>
                  </a:lnTo>
                  <a:lnTo>
                    <a:pt x="327" y="1155"/>
                  </a:lnTo>
                  <a:lnTo>
                    <a:pt x="333" y="980"/>
                  </a:lnTo>
                  <a:lnTo>
                    <a:pt x="338" y="877"/>
                  </a:lnTo>
                  <a:lnTo>
                    <a:pt x="343" y="903"/>
                  </a:lnTo>
                  <a:lnTo>
                    <a:pt x="348" y="1042"/>
                  </a:lnTo>
                  <a:lnTo>
                    <a:pt x="354" y="1242"/>
                  </a:lnTo>
                  <a:lnTo>
                    <a:pt x="360" y="1432"/>
                  </a:lnTo>
                  <a:lnTo>
                    <a:pt x="365" y="1570"/>
                  </a:lnTo>
                  <a:lnTo>
                    <a:pt x="370" y="1602"/>
                  </a:lnTo>
                  <a:lnTo>
                    <a:pt x="376" y="1531"/>
                  </a:lnTo>
                  <a:lnTo>
                    <a:pt x="382" y="1394"/>
                  </a:lnTo>
                  <a:lnTo>
                    <a:pt x="387" y="1240"/>
                  </a:lnTo>
                  <a:lnTo>
                    <a:pt x="392" y="1133"/>
                  </a:lnTo>
                  <a:lnTo>
                    <a:pt x="397" y="1123"/>
                  </a:lnTo>
                  <a:lnTo>
                    <a:pt x="404" y="1197"/>
                  </a:lnTo>
                  <a:lnTo>
                    <a:pt x="409" y="1312"/>
                  </a:lnTo>
                  <a:lnTo>
                    <a:pt x="414" y="1423"/>
                  </a:lnTo>
                  <a:lnTo>
                    <a:pt x="419" y="1507"/>
                  </a:lnTo>
                  <a:lnTo>
                    <a:pt x="424" y="1569"/>
                  </a:lnTo>
                  <a:lnTo>
                    <a:pt x="431" y="1621"/>
                  </a:lnTo>
                  <a:lnTo>
                    <a:pt x="436" y="1651"/>
                  </a:lnTo>
                  <a:lnTo>
                    <a:pt x="441" y="1638"/>
                  </a:lnTo>
                  <a:lnTo>
                    <a:pt x="446" y="1541"/>
                  </a:lnTo>
                  <a:lnTo>
                    <a:pt x="451" y="1336"/>
                  </a:lnTo>
                  <a:lnTo>
                    <a:pt x="458" y="1089"/>
                  </a:lnTo>
                  <a:lnTo>
                    <a:pt x="463" y="905"/>
                  </a:lnTo>
                  <a:lnTo>
                    <a:pt x="468" y="846"/>
                  </a:lnTo>
                  <a:lnTo>
                    <a:pt x="473" y="942"/>
                  </a:lnTo>
                  <a:lnTo>
                    <a:pt x="479" y="1124"/>
                  </a:lnTo>
                  <a:lnTo>
                    <a:pt x="485" y="1274"/>
                  </a:lnTo>
                  <a:lnTo>
                    <a:pt x="490" y="1372"/>
                  </a:lnTo>
                  <a:lnTo>
                    <a:pt x="495" y="1475"/>
                  </a:lnTo>
                  <a:lnTo>
                    <a:pt x="501" y="1623"/>
                  </a:lnTo>
                  <a:lnTo>
                    <a:pt x="507" y="1786"/>
                  </a:lnTo>
                  <a:lnTo>
                    <a:pt x="512" y="1887"/>
                  </a:lnTo>
                  <a:lnTo>
                    <a:pt x="517" y="1844"/>
                  </a:lnTo>
                  <a:lnTo>
                    <a:pt x="522" y="1589"/>
                  </a:lnTo>
                  <a:lnTo>
                    <a:pt x="528" y="1100"/>
                  </a:lnTo>
                  <a:lnTo>
                    <a:pt x="534" y="504"/>
                  </a:lnTo>
                  <a:lnTo>
                    <a:pt x="539" y="0"/>
                  </a:lnTo>
                </a:path>
              </a:pathLst>
            </a:custGeom>
            <a:noFill/>
            <a:ln w="12600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53D75A89-4179-8540-B3FC-3960E40316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54947" y="6185694"/>
              <a:ext cx="516160" cy="433388"/>
            </a:xfrm>
            <a:custGeom>
              <a:avLst/>
              <a:gdLst/>
              <a:ahLst/>
              <a:cxnLst>
                <a:cxn ang="0">
                  <a:pos x="5" y="1980"/>
                </a:cxn>
                <a:cxn ang="0">
                  <a:pos x="16" y="2816"/>
                </a:cxn>
                <a:cxn ang="0">
                  <a:pos x="27" y="4647"/>
                </a:cxn>
                <a:cxn ang="0">
                  <a:pos x="38" y="5505"/>
                </a:cxn>
                <a:cxn ang="0">
                  <a:pos x="49" y="4575"/>
                </a:cxn>
                <a:cxn ang="0">
                  <a:pos x="60" y="3057"/>
                </a:cxn>
                <a:cxn ang="0">
                  <a:pos x="70" y="2433"/>
                </a:cxn>
                <a:cxn ang="0">
                  <a:pos x="82" y="2677"/>
                </a:cxn>
                <a:cxn ang="0">
                  <a:pos x="92" y="3393"/>
                </a:cxn>
                <a:cxn ang="0">
                  <a:pos x="104" y="3765"/>
                </a:cxn>
                <a:cxn ang="0">
                  <a:pos x="114" y="3175"/>
                </a:cxn>
                <a:cxn ang="0">
                  <a:pos x="126" y="2992"/>
                </a:cxn>
                <a:cxn ang="0">
                  <a:pos x="136" y="3743"/>
                </a:cxn>
                <a:cxn ang="0">
                  <a:pos x="146" y="3881"/>
                </a:cxn>
                <a:cxn ang="0">
                  <a:pos x="158" y="3225"/>
                </a:cxn>
                <a:cxn ang="0">
                  <a:pos x="168" y="3764"/>
                </a:cxn>
                <a:cxn ang="0">
                  <a:pos x="180" y="5369"/>
                </a:cxn>
                <a:cxn ang="0">
                  <a:pos x="190" y="5079"/>
                </a:cxn>
                <a:cxn ang="0">
                  <a:pos x="201" y="2219"/>
                </a:cxn>
                <a:cxn ang="0">
                  <a:pos x="212" y="400"/>
                </a:cxn>
                <a:cxn ang="0">
                  <a:pos x="223" y="2607"/>
                </a:cxn>
                <a:cxn ang="0">
                  <a:pos x="234" y="6214"/>
                </a:cxn>
                <a:cxn ang="0">
                  <a:pos x="245" y="6235"/>
                </a:cxn>
                <a:cxn ang="0">
                  <a:pos x="256" y="3029"/>
                </a:cxn>
                <a:cxn ang="0">
                  <a:pos x="267" y="308"/>
                </a:cxn>
                <a:cxn ang="0">
                  <a:pos x="277" y="397"/>
                </a:cxn>
                <a:cxn ang="0">
                  <a:pos x="288" y="2803"/>
                </a:cxn>
                <a:cxn ang="0">
                  <a:pos x="299" y="5681"/>
                </a:cxn>
                <a:cxn ang="0">
                  <a:pos x="310" y="6928"/>
                </a:cxn>
                <a:cxn ang="0">
                  <a:pos x="321" y="6029"/>
                </a:cxn>
                <a:cxn ang="0">
                  <a:pos x="331" y="3882"/>
                </a:cxn>
                <a:cxn ang="0">
                  <a:pos x="343" y="2132"/>
                </a:cxn>
                <a:cxn ang="0">
                  <a:pos x="353" y="1547"/>
                </a:cxn>
                <a:cxn ang="0">
                  <a:pos x="365" y="2041"/>
                </a:cxn>
                <a:cxn ang="0">
                  <a:pos x="375" y="2842"/>
                </a:cxn>
                <a:cxn ang="0">
                  <a:pos x="387" y="3388"/>
                </a:cxn>
                <a:cxn ang="0">
                  <a:pos x="397" y="3707"/>
                </a:cxn>
                <a:cxn ang="0">
                  <a:pos x="407" y="3986"/>
                </a:cxn>
                <a:cxn ang="0">
                  <a:pos x="419" y="4432"/>
                </a:cxn>
                <a:cxn ang="0">
                  <a:pos x="429" y="4645"/>
                </a:cxn>
                <a:cxn ang="0">
                  <a:pos x="441" y="4130"/>
                </a:cxn>
                <a:cxn ang="0">
                  <a:pos x="451" y="3317"/>
                </a:cxn>
                <a:cxn ang="0">
                  <a:pos x="462" y="2967"/>
                </a:cxn>
                <a:cxn ang="0">
                  <a:pos x="473" y="3099"/>
                </a:cxn>
                <a:cxn ang="0">
                  <a:pos x="484" y="3211"/>
                </a:cxn>
                <a:cxn ang="0">
                  <a:pos x="495" y="2935"/>
                </a:cxn>
                <a:cxn ang="0">
                  <a:pos x="506" y="2875"/>
                </a:cxn>
                <a:cxn ang="0">
                  <a:pos x="517" y="3433"/>
                </a:cxn>
                <a:cxn ang="0">
                  <a:pos x="528" y="4217"/>
                </a:cxn>
                <a:cxn ang="0">
                  <a:pos x="538" y="4403"/>
                </a:cxn>
              </a:cxnLst>
              <a:rect l="0" t="0" r="r" b="b"/>
              <a:pathLst>
                <a:path w="538" h="6928">
                  <a:moveTo>
                    <a:pt x="0" y="2202"/>
                  </a:moveTo>
                  <a:lnTo>
                    <a:pt x="5" y="1980"/>
                  </a:lnTo>
                  <a:lnTo>
                    <a:pt x="11" y="2180"/>
                  </a:lnTo>
                  <a:lnTo>
                    <a:pt x="16" y="2816"/>
                  </a:lnTo>
                  <a:lnTo>
                    <a:pt x="22" y="3726"/>
                  </a:lnTo>
                  <a:lnTo>
                    <a:pt x="27" y="4647"/>
                  </a:lnTo>
                  <a:lnTo>
                    <a:pt x="33" y="5299"/>
                  </a:lnTo>
                  <a:lnTo>
                    <a:pt x="38" y="5505"/>
                  </a:lnTo>
                  <a:lnTo>
                    <a:pt x="43" y="5229"/>
                  </a:lnTo>
                  <a:lnTo>
                    <a:pt x="49" y="4575"/>
                  </a:lnTo>
                  <a:lnTo>
                    <a:pt x="55" y="3763"/>
                  </a:lnTo>
                  <a:lnTo>
                    <a:pt x="60" y="3057"/>
                  </a:lnTo>
                  <a:lnTo>
                    <a:pt x="65" y="2614"/>
                  </a:lnTo>
                  <a:lnTo>
                    <a:pt x="70" y="2433"/>
                  </a:lnTo>
                  <a:lnTo>
                    <a:pt x="77" y="2461"/>
                  </a:lnTo>
                  <a:lnTo>
                    <a:pt x="82" y="2677"/>
                  </a:lnTo>
                  <a:lnTo>
                    <a:pt x="87" y="3021"/>
                  </a:lnTo>
                  <a:lnTo>
                    <a:pt x="92" y="3393"/>
                  </a:lnTo>
                  <a:lnTo>
                    <a:pt x="99" y="3696"/>
                  </a:lnTo>
                  <a:lnTo>
                    <a:pt x="104" y="3765"/>
                  </a:lnTo>
                  <a:lnTo>
                    <a:pt x="109" y="3547"/>
                  </a:lnTo>
                  <a:lnTo>
                    <a:pt x="114" y="3175"/>
                  </a:lnTo>
                  <a:lnTo>
                    <a:pt x="119" y="2930"/>
                  </a:lnTo>
                  <a:lnTo>
                    <a:pt x="126" y="2992"/>
                  </a:lnTo>
                  <a:lnTo>
                    <a:pt x="131" y="3329"/>
                  </a:lnTo>
                  <a:lnTo>
                    <a:pt x="136" y="3743"/>
                  </a:lnTo>
                  <a:lnTo>
                    <a:pt x="141" y="3965"/>
                  </a:lnTo>
                  <a:lnTo>
                    <a:pt x="146" y="3881"/>
                  </a:lnTo>
                  <a:lnTo>
                    <a:pt x="153" y="3549"/>
                  </a:lnTo>
                  <a:lnTo>
                    <a:pt x="158" y="3225"/>
                  </a:lnTo>
                  <a:lnTo>
                    <a:pt x="163" y="3241"/>
                  </a:lnTo>
                  <a:lnTo>
                    <a:pt x="168" y="3764"/>
                  </a:lnTo>
                  <a:lnTo>
                    <a:pt x="173" y="4617"/>
                  </a:lnTo>
                  <a:lnTo>
                    <a:pt x="180" y="5369"/>
                  </a:lnTo>
                  <a:lnTo>
                    <a:pt x="185" y="5596"/>
                  </a:lnTo>
                  <a:lnTo>
                    <a:pt x="190" y="5079"/>
                  </a:lnTo>
                  <a:lnTo>
                    <a:pt x="195" y="3832"/>
                  </a:lnTo>
                  <a:lnTo>
                    <a:pt x="201" y="2219"/>
                  </a:lnTo>
                  <a:lnTo>
                    <a:pt x="207" y="892"/>
                  </a:lnTo>
                  <a:lnTo>
                    <a:pt x="212" y="400"/>
                  </a:lnTo>
                  <a:lnTo>
                    <a:pt x="217" y="1025"/>
                  </a:lnTo>
                  <a:lnTo>
                    <a:pt x="223" y="2607"/>
                  </a:lnTo>
                  <a:lnTo>
                    <a:pt x="229" y="4592"/>
                  </a:lnTo>
                  <a:lnTo>
                    <a:pt x="234" y="6214"/>
                  </a:lnTo>
                  <a:lnTo>
                    <a:pt x="239" y="6818"/>
                  </a:lnTo>
                  <a:lnTo>
                    <a:pt x="245" y="6235"/>
                  </a:lnTo>
                  <a:lnTo>
                    <a:pt x="250" y="4811"/>
                  </a:lnTo>
                  <a:lnTo>
                    <a:pt x="256" y="3029"/>
                  </a:lnTo>
                  <a:lnTo>
                    <a:pt x="261" y="1367"/>
                  </a:lnTo>
                  <a:lnTo>
                    <a:pt x="267" y="308"/>
                  </a:lnTo>
                  <a:lnTo>
                    <a:pt x="272" y="0"/>
                  </a:lnTo>
                  <a:lnTo>
                    <a:pt x="277" y="397"/>
                  </a:lnTo>
                  <a:lnTo>
                    <a:pt x="283" y="1401"/>
                  </a:lnTo>
                  <a:lnTo>
                    <a:pt x="288" y="2803"/>
                  </a:lnTo>
                  <a:lnTo>
                    <a:pt x="294" y="4319"/>
                  </a:lnTo>
                  <a:lnTo>
                    <a:pt x="299" y="5681"/>
                  </a:lnTo>
                  <a:lnTo>
                    <a:pt x="304" y="6601"/>
                  </a:lnTo>
                  <a:lnTo>
                    <a:pt x="310" y="6928"/>
                  </a:lnTo>
                  <a:lnTo>
                    <a:pt x="316" y="6711"/>
                  </a:lnTo>
                  <a:lnTo>
                    <a:pt x="321" y="6029"/>
                  </a:lnTo>
                  <a:lnTo>
                    <a:pt x="326" y="5018"/>
                  </a:lnTo>
                  <a:lnTo>
                    <a:pt x="331" y="3882"/>
                  </a:lnTo>
                  <a:lnTo>
                    <a:pt x="338" y="2877"/>
                  </a:lnTo>
                  <a:lnTo>
                    <a:pt x="343" y="2132"/>
                  </a:lnTo>
                  <a:lnTo>
                    <a:pt x="348" y="1653"/>
                  </a:lnTo>
                  <a:lnTo>
                    <a:pt x="353" y="1547"/>
                  </a:lnTo>
                  <a:lnTo>
                    <a:pt x="360" y="1769"/>
                  </a:lnTo>
                  <a:lnTo>
                    <a:pt x="365" y="2041"/>
                  </a:lnTo>
                  <a:lnTo>
                    <a:pt x="370" y="2390"/>
                  </a:lnTo>
                  <a:lnTo>
                    <a:pt x="375" y="2842"/>
                  </a:lnTo>
                  <a:lnTo>
                    <a:pt x="380" y="3157"/>
                  </a:lnTo>
                  <a:lnTo>
                    <a:pt x="387" y="3388"/>
                  </a:lnTo>
                  <a:lnTo>
                    <a:pt x="392" y="3605"/>
                  </a:lnTo>
                  <a:lnTo>
                    <a:pt x="397" y="3707"/>
                  </a:lnTo>
                  <a:lnTo>
                    <a:pt x="402" y="3815"/>
                  </a:lnTo>
                  <a:lnTo>
                    <a:pt x="407" y="3986"/>
                  </a:lnTo>
                  <a:lnTo>
                    <a:pt x="414" y="4179"/>
                  </a:lnTo>
                  <a:lnTo>
                    <a:pt x="419" y="4432"/>
                  </a:lnTo>
                  <a:lnTo>
                    <a:pt x="424" y="4632"/>
                  </a:lnTo>
                  <a:lnTo>
                    <a:pt x="429" y="4645"/>
                  </a:lnTo>
                  <a:lnTo>
                    <a:pt x="435" y="4483"/>
                  </a:lnTo>
                  <a:lnTo>
                    <a:pt x="441" y="4130"/>
                  </a:lnTo>
                  <a:lnTo>
                    <a:pt x="446" y="3718"/>
                  </a:lnTo>
                  <a:lnTo>
                    <a:pt x="451" y="3317"/>
                  </a:lnTo>
                  <a:lnTo>
                    <a:pt x="456" y="3048"/>
                  </a:lnTo>
                  <a:lnTo>
                    <a:pt x="462" y="2967"/>
                  </a:lnTo>
                  <a:lnTo>
                    <a:pt x="468" y="3020"/>
                  </a:lnTo>
                  <a:lnTo>
                    <a:pt x="473" y="3099"/>
                  </a:lnTo>
                  <a:lnTo>
                    <a:pt x="478" y="3190"/>
                  </a:lnTo>
                  <a:lnTo>
                    <a:pt x="484" y="3211"/>
                  </a:lnTo>
                  <a:lnTo>
                    <a:pt x="489" y="3063"/>
                  </a:lnTo>
                  <a:lnTo>
                    <a:pt x="495" y="2935"/>
                  </a:lnTo>
                  <a:lnTo>
                    <a:pt x="500" y="2889"/>
                  </a:lnTo>
                  <a:lnTo>
                    <a:pt x="506" y="2875"/>
                  </a:lnTo>
                  <a:lnTo>
                    <a:pt x="511" y="3107"/>
                  </a:lnTo>
                  <a:lnTo>
                    <a:pt x="517" y="3433"/>
                  </a:lnTo>
                  <a:lnTo>
                    <a:pt x="522" y="3836"/>
                  </a:lnTo>
                  <a:lnTo>
                    <a:pt x="528" y="4217"/>
                  </a:lnTo>
                  <a:lnTo>
                    <a:pt x="533" y="4419"/>
                  </a:lnTo>
                  <a:lnTo>
                    <a:pt x="538" y="4403"/>
                  </a:lnTo>
                </a:path>
              </a:pathLst>
            </a:custGeom>
            <a:noFill/>
            <a:ln w="12600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A82AE20A-137F-F889-D5F1-195253328D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71108" y="6358732"/>
              <a:ext cx="516160" cy="101600"/>
            </a:xfrm>
            <a:custGeom>
              <a:avLst/>
              <a:gdLst/>
              <a:ahLst/>
              <a:cxnLst>
                <a:cxn ang="0">
                  <a:pos x="6" y="1529"/>
                </a:cxn>
                <a:cxn ang="0">
                  <a:pos x="17" y="934"/>
                </a:cxn>
                <a:cxn ang="0">
                  <a:pos x="27" y="489"/>
                </a:cxn>
                <a:cxn ang="0">
                  <a:pos x="39" y="341"/>
                </a:cxn>
                <a:cxn ang="0">
                  <a:pos x="49" y="493"/>
                </a:cxn>
                <a:cxn ang="0">
                  <a:pos x="61" y="733"/>
                </a:cxn>
                <a:cxn ang="0">
                  <a:pos x="71" y="833"/>
                </a:cxn>
                <a:cxn ang="0">
                  <a:pos x="81" y="726"/>
                </a:cxn>
                <a:cxn ang="0">
                  <a:pos x="93" y="558"/>
                </a:cxn>
                <a:cxn ang="0">
                  <a:pos x="103" y="508"/>
                </a:cxn>
                <a:cxn ang="0">
                  <a:pos x="115" y="590"/>
                </a:cxn>
                <a:cxn ang="0">
                  <a:pos x="125" y="682"/>
                </a:cxn>
                <a:cxn ang="0">
                  <a:pos x="137" y="729"/>
                </a:cxn>
                <a:cxn ang="0">
                  <a:pos x="147" y="842"/>
                </a:cxn>
                <a:cxn ang="0">
                  <a:pos x="158" y="917"/>
                </a:cxn>
                <a:cxn ang="0">
                  <a:pos x="169" y="794"/>
                </a:cxn>
                <a:cxn ang="0">
                  <a:pos x="180" y="606"/>
                </a:cxn>
                <a:cxn ang="0">
                  <a:pos x="191" y="424"/>
                </a:cxn>
                <a:cxn ang="0">
                  <a:pos x="201" y="386"/>
                </a:cxn>
                <a:cxn ang="0">
                  <a:pos x="212" y="505"/>
                </a:cxn>
                <a:cxn ang="0">
                  <a:pos x="223" y="731"/>
                </a:cxn>
                <a:cxn ang="0">
                  <a:pos x="234" y="985"/>
                </a:cxn>
                <a:cxn ang="0">
                  <a:pos x="245" y="1124"/>
                </a:cxn>
                <a:cxn ang="0">
                  <a:pos x="256" y="979"/>
                </a:cxn>
                <a:cxn ang="0">
                  <a:pos x="267" y="656"/>
                </a:cxn>
                <a:cxn ang="0">
                  <a:pos x="278" y="377"/>
                </a:cxn>
                <a:cxn ang="0">
                  <a:pos x="288" y="508"/>
                </a:cxn>
                <a:cxn ang="0">
                  <a:pos x="300" y="707"/>
                </a:cxn>
                <a:cxn ang="0">
                  <a:pos x="310" y="744"/>
                </a:cxn>
                <a:cxn ang="0">
                  <a:pos x="322" y="611"/>
                </a:cxn>
                <a:cxn ang="0">
                  <a:pos x="332" y="603"/>
                </a:cxn>
                <a:cxn ang="0">
                  <a:pos x="342" y="907"/>
                </a:cxn>
                <a:cxn ang="0">
                  <a:pos x="354" y="1065"/>
                </a:cxn>
                <a:cxn ang="0">
                  <a:pos x="364" y="837"/>
                </a:cxn>
                <a:cxn ang="0">
                  <a:pos x="376" y="533"/>
                </a:cxn>
                <a:cxn ang="0">
                  <a:pos x="386" y="566"/>
                </a:cxn>
                <a:cxn ang="0">
                  <a:pos x="398" y="731"/>
                </a:cxn>
                <a:cxn ang="0">
                  <a:pos x="408" y="726"/>
                </a:cxn>
                <a:cxn ang="0">
                  <a:pos x="419" y="711"/>
                </a:cxn>
                <a:cxn ang="0">
                  <a:pos x="430" y="762"/>
                </a:cxn>
                <a:cxn ang="0">
                  <a:pos x="441" y="741"/>
                </a:cxn>
                <a:cxn ang="0">
                  <a:pos x="452" y="541"/>
                </a:cxn>
                <a:cxn ang="0">
                  <a:pos x="463" y="326"/>
                </a:cxn>
                <a:cxn ang="0">
                  <a:pos x="473" y="471"/>
                </a:cxn>
                <a:cxn ang="0">
                  <a:pos x="485" y="965"/>
                </a:cxn>
                <a:cxn ang="0">
                  <a:pos x="495" y="1392"/>
                </a:cxn>
                <a:cxn ang="0">
                  <a:pos x="506" y="1341"/>
                </a:cxn>
                <a:cxn ang="0">
                  <a:pos x="517" y="839"/>
                </a:cxn>
                <a:cxn ang="0">
                  <a:pos x="528" y="290"/>
                </a:cxn>
                <a:cxn ang="0">
                  <a:pos x="539" y="0"/>
                </a:cxn>
              </a:cxnLst>
              <a:rect l="0" t="0" r="r" b="b"/>
              <a:pathLst>
                <a:path w="539" h="1625">
                  <a:moveTo>
                    <a:pt x="0" y="1625"/>
                  </a:moveTo>
                  <a:lnTo>
                    <a:pt x="6" y="1529"/>
                  </a:lnTo>
                  <a:lnTo>
                    <a:pt x="12" y="1248"/>
                  </a:lnTo>
                  <a:lnTo>
                    <a:pt x="17" y="934"/>
                  </a:lnTo>
                  <a:lnTo>
                    <a:pt x="22" y="693"/>
                  </a:lnTo>
                  <a:lnTo>
                    <a:pt x="27" y="489"/>
                  </a:lnTo>
                  <a:lnTo>
                    <a:pt x="33" y="376"/>
                  </a:lnTo>
                  <a:lnTo>
                    <a:pt x="39" y="341"/>
                  </a:lnTo>
                  <a:lnTo>
                    <a:pt x="44" y="367"/>
                  </a:lnTo>
                  <a:lnTo>
                    <a:pt x="49" y="493"/>
                  </a:lnTo>
                  <a:lnTo>
                    <a:pt x="54" y="592"/>
                  </a:lnTo>
                  <a:lnTo>
                    <a:pt x="61" y="733"/>
                  </a:lnTo>
                  <a:lnTo>
                    <a:pt x="66" y="799"/>
                  </a:lnTo>
                  <a:lnTo>
                    <a:pt x="71" y="833"/>
                  </a:lnTo>
                  <a:lnTo>
                    <a:pt x="76" y="760"/>
                  </a:lnTo>
                  <a:lnTo>
                    <a:pt x="81" y="726"/>
                  </a:lnTo>
                  <a:lnTo>
                    <a:pt x="88" y="637"/>
                  </a:lnTo>
                  <a:lnTo>
                    <a:pt x="93" y="558"/>
                  </a:lnTo>
                  <a:lnTo>
                    <a:pt x="98" y="542"/>
                  </a:lnTo>
                  <a:lnTo>
                    <a:pt x="103" y="508"/>
                  </a:lnTo>
                  <a:lnTo>
                    <a:pt x="110" y="544"/>
                  </a:lnTo>
                  <a:lnTo>
                    <a:pt x="115" y="590"/>
                  </a:lnTo>
                  <a:lnTo>
                    <a:pt x="120" y="649"/>
                  </a:lnTo>
                  <a:lnTo>
                    <a:pt x="125" y="682"/>
                  </a:lnTo>
                  <a:lnTo>
                    <a:pt x="130" y="723"/>
                  </a:lnTo>
                  <a:lnTo>
                    <a:pt x="137" y="729"/>
                  </a:lnTo>
                  <a:lnTo>
                    <a:pt x="142" y="796"/>
                  </a:lnTo>
                  <a:lnTo>
                    <a:pt x="147" y="842"/>
                  </a:lnTo>
                  <a:lnTo>
                    <a:pt x="152" y="892"/>
                  </a:lnTo>
                  <a:lnTo>
                    <a:pt x="158" y="917"/>
                  </a:lnTo>
                  <a:lnTo>
                    <a:pt x="164" y="858"/>
                  </a:lnTo>
                  <a:lnTo>
                    <a:pt x="169" y="794"/>
                  </a:lnTo>
                  <a:lnTo>
                    <a:pt x="174" y="678"/>
                  </a:lnTo>
                  <a:lnTo>
                    <a:pt x="180" y="606"/>
                  </a:lnTo>
                  <a:lnTo>
                    <a:pt x="185" y="500"/>
                  </a:lnTo>
                  <a:lnTo>
                    <a:pt x="191" y="424"/>
                  </a:lnTo>
                  <a:lnTo>
                    <a:pt x="196" y="379"/>
                  </a:lnTo>
                  <a:lnTo>
                    <a:pt x="201" y="386"/>
                  </a:lnTo>
                  <a:lnTo>
                    <a:pt x="207" y="447"/>
                  </a:lnTo>
                  <a:lnTo>
                    <a:pt x="212" y="505"/>
                  </a:lnTo>
                  <a:lnTo>
                    <a:pt x="218" y="636"/>
                  </a:lnTo>
                  <a:lnTo>
                    <a:pt x="223" y="731"/>
                  </a:lnTo>
                  <a:lnTo>
                    <a:pt x="229" y="897"/>
                  </a:lnTo>
                  <a:lnTo>
                    <a:pt x="234" y="985"/>
                  </a:lnTo>
                  <a:lnTo>
                    <a:pt x="240" y="1084"/>
                  </a:lnTo>
                  <a:lnTo>
                    <a:pt x="245" y="1124"/>
                  </a:lnTo>
                  <a:lnTo>
                    <a:pt x="251" y="1092"/>
                  </a:lnTo>
                  <a:lnTo>
                    <a:pt x="256" y="979"/>
                  </a:lnTo>
                  <a:lnTo>
                    <a:pt x="261" y="856"/>
                  </a:lnTo>
                  <a:lnTo>
                    <a:pt x="267" y="656"/>
                  </a:lnTo>
                  <a:lnTo>
                    <a:pt x="273" y="492"/>
                  </a:lnTo>
                  <a:lnTo>
                    <a:pt x="278" y="377"/>
                  </a:lnTo>
                  <a:lnTo>
                    <a:pt x="283" y="403"/>
                  </a:lnTo>
                  <a:lnTo>
                    <a:pt x="288" y="508"/>
                  </a:lnTo>
                  <a:lnTo>
                    <a:pt x="295" y="621"/>
                  </a:lnTo>
                  <a:lnTo>
                    <a:pt x="300" y="707"/>
                  </a:lnTo>
                  <a:lnTo>
                    <a:pt x="305" y="772"/>
                  </a:lnTo>
                  <a:lnTo>
                    <a:pt x="310" y="744"/>
                  </a:lnTo>
                  <a:lnTo>
                    <a:pt x="315" y="664"/>
                  </a:lnTo>
                  <a:lnTo>
                    <a:pt x="322" y="611"/>
                  </a:lnTo>
                  <a:lnTo>
                    <a:pt x="327" y="562"/>
                  </a:lnTo>
                  <a:lnTo>
                    <a:pt x="332" y="603"/>
                  </a:lnTo>
                  <a:lnTo>
                    <a:pt x="337" y="750"/>
                  </a:lnTo>
                  <a:lnTo>
                    <a:pt x="342" y="907"/>
                  </a:lnTo>
                  <a:lnTo>
                    <a:pt x="349" y="1042"/>
                  </a:lnTo>
                  <a:lnTo>
                    <a:pt x="354" y="1065"/>
                  </a:lnTo>
                  <a:lnTo>
                    <a:pt x="359" y="993"/>
                  </a:lnTo>
                  <a:lnTo>
                    <a:pt x="364" y="837"/>
                  </a:lnTo>
                  <a:lnTo>
                    <a:pt x="371" y="703"/>
                  </a:lnTo>
                  <a:lnTo>
                    <a:pt x="376" y="533"/>
                  </a:lnTo>
                  <a:lnTo>
                    <a:pt x="381" y="522"/>
                  </a:lnTo>
                  <a:lnTo>
                    <a:pt x="386" y="566"/>
                  </a:lnTo>
                  <a:lnTo>
                    <a:pt x="391" y="638"/>
                  </a:lnTo>
                  <a:lnTo>
                    <a:pt x="398" y="731"/>
                  </a:lnTo>
                  <a:lnTo>
                    <a:pt x="403" y="736"/>
                  </a:lnTo>
                  <a:lnTo>
                    <a:pt x="408" y="726"/>
                  </a:lnTo>
                  <a:lnTo>
                    <a:pt x="413" y="740"/>
                  </a:lnTo>
                  <a:lnTo>
                    <a:pt x="419" y="711"/>
                  </a:lnTo>
                  <a:lnTo>
                    <a:pt x="425" y="731"/>
                  </a:lnTo>
                  <a:lnTo>
                    <a:pt x="430" y="762"/>
                  </a:lnTo>
                  <a:lnTo>
                    <a:pt x="435" y="764"/>
                  </a:lnTo>
                  <a:lnTo>
                    <a:pt x="441" y="741"/>
                  </a:lnTo>
                  <a:lnTo>
                    <a:pt x="446" y="676"/>
                  </a:lnTo>
                  <a:lnTo>
                    <a:pt x="452" y="541"/>
                  </a:lnTo>
                  <a:lnTo>
                    <a:pt x="457" y="419"/>
                  </a:lnTo>
                  <a:lnTo>
                    <a:pt x="463" y="326"/>
                  </a:lnTo>
                  <a:lnTo>
                    <a:pt x="468" y="329"/>
                  </a:lnTo>
                  <a:lnTo>
                    <a:pt x="473" y="471"/>
                  </a:lnTo>
                  <a:lnTo>
                    <a:pt x="479" y="698"/>
                  </a:lnTo>
                  <a:lnTo>
                    <a:pt x="485" y="965"/>
                  </a:lnTo>
                  <a:lnTo>
                    <a:pt x="490" y="1245"/>
                  </a:lnTo>
                  <a:lnTo>
                    <a:pt x="495" y="1392"/>
                  </a:lnTo>
                  <a:lnTo>
                    <a:pt x="501" y="1434"/>
                  </a:lnTo>
                  <a:lnTo>
                    <a:pt x="506" y="1341"/>
                  </a:lnTo>
                  <a:lnTo>
                    <a:pt x="512" y="1111"/>
                  </a:lnTo>
                  <a:lnTo>
                    <a:pt x="517" y="839"/>
                  </a:lnTo>
                  <a:lnTo>
                    <a:pt x="522" y="564"/>
                  </a:lnTo>
                  <a:lnTo>
                    <a:pt x="528" y="290"/>
                  </a:lnTo>
                  <a:lnTo>
                    <a:pt x="534" y="126"/>
                  </a:lnTo>
                  <a:lnTo>
                    <a:pt x="539" y="0"/>
                  </a:lnTo>
                </a:path>
              </a:pathLst>
            </a:custGeom>
            <a:noFill/>
            <a:ln w="12600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2F329F9A-7177-F61E-EF75-6EC92C33B8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7268" y="6358732"/>
              <a:ext cx="517665" cy="80963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7" y="202"/>
                </a:cxn>
                <a:cxn ang="0">
                  <a:pos x="27" y="593"/>
                </a:cxn>
                <a:cxn ang="0">
                  <a:pos x="37" y="1009"/>
                </a:cxn>
                <a:cxn ang="0">
                  <a:pos x="49" y="1269"/>
                </a:cxn>
                <a:cxn ang="0">
                  <a:pos x="59" y="1262"/>
                </a:cxn>
                <a:cxn ang="0">
                  <a:pos x="71" y="1032"/>
                </a:cxn>
                <a:cxn ang="0">
                  <a:pos x="81" y="748"/>
                </a:cxn>
                <a:cxn ang="0">
                  <a:pos x="93" y="572"/>
                </a:cxn>
                <a:cxn ang="0">
                  <a:pos x="103" y="521"/>
                </a:cxn>
                <a:cxn ang="0">
                  <a:pos x="114" y="546"/>
                </a:cxn>
                <a:cxn ang="0">
                  <a:pos x="125" y="592"/>
                </a:cxn>
                <a:cxn ang="0">
                  <a:pos x="135" y="647"/>
                </a:cxn>
                <a:cxn ang="0">
                  <a:pos x="147" y="716"/>
                </a:cxn>
                <a:cxn ang="0">
                  <a:pos x="157" y="783"/>
                </a:cxn>
                <a:cxn ang="0">
                  <a:pos x="168" y="818"/>
                </a:cxn>
                <a:cxn ang="0">
                  <a:pos x="179" y="851"/>
                </a:cxn>
                <a:cxn ang="0">
                  <a:pos x="190" y="847"/>
                </a:cxn>
                <a:cxn ang="0">
                  <a:pos x="201" y="778"/>
                </a:cxn>
                <a:cxn ang="0">
                  <a:pos x="212" y="689"/>
                </a:cxn>
                <a:cxn ang="0">
                  <a:pos x="223" y="679"/>
                </a:cxn>
                <a:cxn ang="0">
                  <a:pos x="234" y="739"/>
                </a:cxn>
                <a:cxn ang="0">
                  <a:pos x="244" y="775"/>
                </a:cxn>
                <a:cxn ang="0">
                  <a:pos x="256" y="744"/>
                </a:cxn>
                <a:cxn ang="0">
                  <a:pos x="266" y="690"/>
                </a:cxn>
                <a:cxn ang="0">
                  <a:pos x="278" y="675"/>
                </a:cxn>
                <a:cxn ang="0">
                  <a:pos x="288" y="707"/>
                </a:cxn>
                <a:cxn ang="0">
                  <a:pos x="298" y="757"/>
                </a:cxn>
                <a:cxn ang="0">
                  <a:pos x="310" y="787"/>
                </a:cxn>
                <a:cxn ang="0">
                  <a:pos x="320" y="796"/>
                </a:cxn>
                <a:cxn ang="0">
                  <a:pos x="332" y="777"/>
                </a:cxn>
                <a:cxn ang="0">
                  <a:pos x="342" y="697"/>
                </a:cxn>
                <a:cxn ang="0">
                  <a:pos x="354" y="574"/>
                </a:cxn>
                <a:cxn ang="0">
                  <a:pos x="364" y="482"/>
                </a:cxn>
                <a:cxn ang="0">
                  <a:pos x="375" y="471"/>
                </a:cxn>
                <a:cxn ang="0">
                  <a:pos x="386" y="544"/>
                </a:cxn>
                <a:cxn ang="0">
                  <a:pos x="397" y="658"/>
                </a:cxn>
                <a:cxn ang="0">
                  <a:pos x="408" y="746"/>
                </a:cxn>
                <a:cxn ang="0">
                  <a:pos x="418" y="787"/>
                </a:cxn>
                <a:cxn ang="0">
                  <a:pos x="429" y="786"/>
                </a:cxn>
                <a:cxn ang="0">
                  <a:pos x="440" y="762"/>
                </a:cxn>
                <a:cxn ang="0">
                  <a:pos x="451" y="749"/>
                </a:cxn>
                <a:cxn ang="0">
                  <a:pos x="462" y="756"/>
                </a:cxn>
                <a:cxn ang="0">
                  <a:pos x="473" y="745"/>
                </a:cxn>
                <a:cxn ang="0">
                  <a:pos x="484" y="727"/>
                </a:cxn>
                <a:cxn ang="0">
                  <a:pos x="495" y="715"/>
                </a:cxn>
                <a:cxn ang="0">
                  <a:pos x="505" y="724"/>
                </a:cxn>
                <a:cxn ang="0">
                  <a:pos x="517" y="734"/>
                </a:cxn>
                <a:cxn ang="0">
                  <a:pos x="527" y="735"/>
                </a:cxn>
                <a:cxn ang="0">
                  <a:pos x="539" y="738"/>
                </a:cxn>
              </a:cxnLst>
              <a:rect l="0" t="0" r="r" b="b"/>
              <a:pathLst>
                <a:path w="539" h="1304">
                  <a:moveTo>
                    <a:pt x="0" y="2"/>
                  </a:moveTo>
                  <a:lnTo>
                    <a:pt x="5" y="0"/>
                  </a:lnTo>
                  <a:lnTo>
                    <a:pt x="10" y="52"/>
                  </a:lnTo>
                  <a:lnTo>
                    <a:pt x="17" y="202"/>
                  </a:lnTo>
                  <a:lnTo>
                    <a:pt x="22" y="382"/>
                  </a:lnTo>
                  <a:lnTo>
                    <a:pt x="27" y="593"/>
                  </a:lnTo>
                  <a:lnTo>
                    <a:pt x="32" y="827"/>
                  </a:lnTo>
                  <a:lnTo>
                    <a:pt x="37" y="1009"/>
                  </a:lnTo>
                  <a:lnTo>
                    <a:pt x="44" y="1193"/>
                  </a:lnTo>
                  <a:lnTo>
                    <a:pt x="49" y="1269"/>
                  </a:lnTo>
                  <a:lnTo>
                    <a:pt x="54" y="1304"/>
                  </a:lnTo>
                  <a:lnTo>
                    <a:pt x="59" y="1262"/>
                  </a:lnTo>
                  <a:lnTo>
                    <a:pt x="64" y="1135"/>
                  </a:lnTo>
                  <a:lnTo>
                    <a:pt x="71" y="1032"/>
                  </a:lnTo>
                  <a:lnTo>
                    <a:pt x="76" y="863"/>
                  </a:lnTo>
                  <a:lnTo>
                    <a:pt x="81" y="748"/>
                  </a:lnTo>
                  <a:lnTo>
                    <a:pt x="86" y="647"/>
                  </a:lnTo>
                  <a:lnTo>
                    <a:pt x="93" y="572"/>
                  </a:lnTo>
                  <a:lnTo>
                    <a:pt x="98" y="541"/>
                  </a:lnTo>
                  <a:lnTo>
                    <a:pt x="103" y="521"/>
                  </a:lnTo>
                  <a:lnTo>
                    <a:pt x="108" y="522"/>
                  </a:lnTo>
                  <a:lnTo>
                    <a:pt x="114" y="546"/>
                  </a:lnTo>
                  <a:lnTo>
                    <a:pt x="120" y="555"/>
                  </a:lnTo>
                  <a:lnTo>
                    <a:pt x="125" y="592"/>
                  </a:lnTo>
                  <a:lnTo>
                    <a:pt x="130" y="622"/>
                  </a:lnTo>
                  <a:lnTo>
                    <a:pt x="135" y="647"/>
                  </a:lnTo>
                  <a:lnTo>
                    <a:pt x="141" y="696"/>
                  </a:lnTo>
                  <a:lnTo>
                    <a:pt x="147" y="716"/>
                  </a:lnTo>
                  <a:lnTo>
                    <a:pt x="152" y="765"/>
                  </a:lnTo>
                  <a:lnTo>
                    <a:pt x="157" y="783"/>
                  </a:lnTo>
                  <a:lnTo>
                    <a:pt x="163" y="807"/>
                  </a:lnTo>
                  <a:lnTo>
                    <a:pt x="168" y="818"/>
                  </a:lnTo>
                  <a:lnTo>
                    <a:pt x="174" y="841"/>
                  </a:lnTo>
                  <a:lnTo>
                    <a:pt x="179" y="851"/>
                  </a:lnTo>
                  <a:lnTo>
                    <a:pt x="185" y="853"/>
                  </a:lnTo>
                  <a:lnTo>
                    <a:pt x="190" y="847"/>
                  </a:lnTo>
                  <a:lnTo>
                    <a:pt x="195" y="820"/>
                  </a:lnTo>
                  <a:lnTo>
                    <a:pt x="201" y="778"/>
                  </a:lnTo>
                  <a:lnTo>
                    <a:pt x="207" y="740"/>
                  </a:lnTo>
                  <a:lnTo>
                    <a:pt x="212" y="689"/>
                  </a:lnTo>
                  <a:lnTo>
                    <a:pt x="217" y="689"/>
                  </a:lnTo>
                  <a:lnTo>
                    <a:pt x="223" y="679"/>
                  </a:lnTo>
                  <a:lnTo>
                    <a:pt x="229" y="714"/>
                  </a:lnTo>
                  <a:lnTo>
                    <a:pt x="234" y="739"/>
                  </a:lnTo>
                  <a:lnTo>
                    <a:pt x="239" y="771"/>
                  </a:lnTo>
                  <a:lnTo>
                    <a:pt x="244" y="775"/>
                  </a:lnTo>
                  <a:lnTo>
                    <a:pt x="250" y="771"/>
                  </a:lnTo>
                  <a:lnTo>
                    <a:pt x="256" y="744"/>
                  </a:lnTo>
                  <a:lnTo>
                    <a:pt x="261" y="718"/>
                  </a:lnTo>
                  <a:lnTo>
                    <a:pt x="266" y="690"/>
                  </a:lnTo>
                  <a:lnTo>
                    <a:pt x="271" y="679"/>
                  </a:lnTo>
                  <a:lnTo>
                    <a:pt x="278" y="675"/>
                  </a:lnTo>
                  <a:lnTo>
                    <a:pt x="283" y="697"/>
                  </a:lnTo>
                  <a:lnTo>
                    <a:pt x="288" y="707"/>
                  </a:lnTo>
                  <a:lnTo>
                    <a:pt x="293" y="733"/>
                  </a:lnTo>
                  <a:lnTo>
                    <a:pt x="298" y="757"/>
                  </a:lnTo>
                  <a:lnTo>
                    <a:pt x="305" y="763"/>
                  </a:lnTo>
                  <a:lnTo>
                    <a:pt x="310" y="787"/>
                  </a:lnTo>
                  <a:lnTo>
                    <a:pt x="315" y="784"/>
                  </a:lnTo>
                  <a:lnTo>
                    <a:pt x="320" y="796"/>
                  </a:lnTo>
                  <a:lnTo>
                    <a:pt x="325" y="802"/>
                  </a:lnTo>
                  <a:lnTo>
                    <a:pt x="332" y="777"/>
                  </a:lnTo>
                  <a:lnTo>
                    <a:pt x="337" y="759"/>
                  </a:lnTo>
                  <a:lnTo>
                    <a:pt x="342" y="697"/>
                  </a:lnTo>
                  <a:lnTo>
                    <a:pt x="347" y="645"/>
                  </a:lnTo>
                  <a:lnTo>
                    <a:pt x="354" y="574"/>
                  </a:lnTo>
                  <a:lnTo>
                    <a:pt x="359" y="526"/>
                  </a:lnTo>
                  <a:lnTo>
                    <a:pt x="364" y="482"/>
                  </a:lnTo>
                  <a:lnTo>
                    <a:pt x="369" y="471"/>
                  </a:lnTo>
                  <a:lnTo>
                    <a:pt x="375" y="471"/>
                  </a:lnTo>
                  <a:lnTo>
                    <a:pt x="381" y="504"/>
                  </a:lnTo>
                  <a:lnTo>
                    <a:pt x="386" y="544"/>
                  </a:lnTo>
                  <a:lnTo>
                    <a:pt x="391" y="594"/>
                  </a:lnTo>
                  <a:lnTo>
                    <a:pt x="397" y="658"/>
                  </a:lnTo>
                  <a:lnTo>
                    <a:pt x="402" y="692"/>
                  </a:lnTo>
                  <a:lnTo>
                    <a:pt x="408" y="746"/>
                  </a:lnTo>
                  <a:lnTo>
                    <a:pt x="413" y="752"/>
                  </a:lnTo>
                  <a:lnTo>
                    <a:pt x="418" y="787"/>
                  </a:lnTo>
                  <a:lnTo>
                    <a:pt x="424" y="771"/>
                  </a:lnTo>
                  <a:lnTo>
                    <a:pt x="429" y="786"/>
                  </a:lnTo>
                  <a:lnTo>
                    <a:pt x="435" y="769"/>
                  </a:lnTo>
                  <a:lnTo>
                    <a:pt x="440" y="762"/>
                  </a:lnTo>
                  <a:lnTo>
                    <a:pt x="446" y="766"/>
                  </a:lnTo>
                  <a:lnTo>
                    <a:pt x="451" y="749"/>
                  </a:lnTo>
                  <a:lnTo>
                    <a:pt x="456" y="769"/>
                  </a:lnTo>
                  <a:lnTo>
                    <a:pt x="462" y="756"/>
                  </a:lnTo>
                  <a:lnTo>
                    <a:pt x="468" y="762"/>
                  </a:lnTo>
                  <a:lnTo>
                    <a:pt x="473" y="745"/>
                  </a:lnTo>
                  <a:lnTo>
                    <a:pt x="478" y="736"/>
                  </a:lnTo>
                  <a:lnTo>
                    <a:pt x="484" y="727"/>
                  </a:lnTo>
                  <a:lnTo>
                    <a:pt x="490" y="718"/>
                  </a:lnTo>
                  <a:lnTo>
                    <a:pt x="495" y="715"/>
                  </a:lnTo>
                  <a:lnTo>
                    <a:pt x="500" y="717"/>
                  </a:lnTo>
                  <a:lnTo>
                    <a:pt x="505" y="724"/>
                  </a:lnTo>
                  <a:lnTo>
                    <a:pt x="512" y="726"/>
                  </a:lnTo>
                  <a:lnTo>
                    <a:pt x="517" y="734"/>
                  </a:lnTo>
                  <a:lnTo>
                    <a:pt x="522" y="736"/>
                  </a:lnTo>
                  <a:lnTo>
                    <a:pt x="527" y="735"/>
                  </a:lnTo>
                  <a:lnTo>
                    <a:pt x="532" y="738"/>
                  </a:lnTo>
                  <a:lnTo>
                    <a:pt x="539" y="738"/>
                  </a:lnTo>
                </a:path>
              </a:pathLst>
            </a:custGeom>
            <a:noFill/>
            <a:ln w="12600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2333858F-75C4-60B6-62FD-83FB864D0C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933" y="6400007"/>
              <a:ext cx="516160" cy="7938"/>
            </a:xfrm>
            <a:custGeom>
              <a:avLst/>
              <a:gdLst/>
              <a:ahLst/>
              <a:cxnLst>
                <a:cxn ang="0">
                  <a:pos x="5" y="91"/>
                </a:cxn>
                <a:cxn ang="0">
                  <a:pos x="15" y="112"/>
                </a:cxn>
                <a:cxn ang="0">
                  <a:pos x="27" y="131"/>
                </a:cxn>
                <a:cxn ang="0">
                  <a:pos x="37" y="126"/>
                </a:cxn>
                <a:cxn ang="0">
                  <a:pos x="48" y="100"/>
                </a:cxn>
                <a:cxn ang="0">
                  <a:pos x="59" y="64"/>
                </a:cxn>
                <a:cxn ang="0">
                  <a:pos x="69" y="57"/>
                </a:cxn>
                <a:cxn ang="0">
                  <a:pos x="81" y="82"/>
                </a:cxn>
                <a:cxn ang="0">
                  <a:pos x="91" y="120"/>
                </a:cxn>
                <a:cxn ang="0">
                  <a:pos x="103" y="137"/>
                </a:cxn>
                <a:cxn ang="0">
                  <a:pos x="113" y="126"/>
                </a:cxn>
                <a:cxn ang="0">
                  <a:pos x="124" y="94"/>
                </a:cxn>
                <a:cxn ang="0">
                  <a:pos x="135" y="64"/>
                </a:cxn>
                <a:cxn ang="0">
                  <a:pos x="146" y="55"/>
                </a:cxn>
                <a:cxn ang="0">
                  <a:pos x="157" y="76"/>
                </a:cxn>
                <a:cxn ang="0">
                  <a:pos x="168" y="113"/>
                </a:cxn>
                <a:cxn ang="0">
                  <a:pos x="178" y="124"/>
                </a:cxn>
                <a:cxn ang="0">
                  <a:pos x="190" y="87"/>
                </a:cxn>
                <a:cxn ang="0">
                  <a:pos x="200" y="42"/>
                </a:cxn>
                <a:cxn ang="0">
                  <a:pos x="212" y="50"/>
                </a:cxn>
                <a:cxn ang="0">
                  <a:pos x="222" y="94"/>
                </a:cxn>
                <a:cxn ang="0">
                  <a:pos x="234" y="115"/>
                </a:cxn>
                <a:cxn ang="0">
                  <a:pos x="244" y="93"/>
                </a:cxn>
                <a:cxn ang="0">
                  <a:pos x="254" y="72"/>
                </a:cxn>
                <a:cxn ang="0">
                  <a:pos x="266" y="79"/>
                </a:cxn>
                <a:cxn ang="0">
                  <a:pos x="276" y="102"/>
                </a:cxn>
                <a:cxn ang="0">
                  <a:pos x="288" y="126"/>
                </a:cxn>
                <a:cxn ang="0">
                  <a:pos x="298" y="134"/>
                </a:cxn>
                <a:cxn ang="0">
                  <a:pos x="309" y="120"/>
                </a:cxn>
                <a:cxn ang="0">
                  <a:pos x="320" y="82"/>
                </a:cxn>
                <a:cxn ang="0">
                  <a:pos x="331" y="37"/>
                </a:cxn>
                <a:cxn ang="0">
                  <a:pos x="342" y="26"/>
                </a:cxn>
                <a:cxn ang="0">
                  <a:pos x="352" y="64"/>
                </a:cxn>
                <a:cxn ang="0">
                  <a:pos x="364" y="121"/>
                </a:cxn>
                <a:cxn ang="0">
                  <a:pos x="374" y="131"/>
                </a:cxn>
                <a:cxn ang="0">
                  <a:pos x="385" y="93"/>
                </a:cxn>
                <a:cxn ang="0">
                  <a:pos x="396" y="50"/>
                </a:cxn>
                <a:cxn ang="0">
                  <a:pos x="407" y="53"/>
                </a:cxn>
                <a:cxn ang="0">
                  <a:pos x="418" y="94"/>
                </a:cxn>
                <a:cxn ang="0">
                  <a:pos x="429" y="141"/>
                </a:cxn>
                <a:cxn ang="0">
                  <a:pos x="439" y="146"/>
                </a:cxn>
                <a:cxn ang="0">
                  <a:pos x="451" y="110"/>
                </a:cxn>
                <a:cxn ang="0">
                  <a:pos x="461" y="64"/>
                </a:cxn>
                <a:cxn ang="0">
                  <a:pos x="473" y="61"/>
                </a:cxn>
                <a:cxn ang="0">
                  <a:pos x="483" y="75"/>
                </a:cxn>
                <a:cxn ang="0">
                  <a:pos x="495" y="74"/>
                </a:cxn>
                <a:cxn ang="0">
                  <a:pos x="505" y="37"/>
                </a:cxn>
                <a:cxn ang="0">
                  <a:pos x="515" y="1"/>
                </a:cxn>
                <a:cxn ang="0">
                  <a:pos x="527" y="17"/>
                </a:cxn>
                <a:cxn ang="0">
                  <a:pos x="537" y="94"/>
                </a:cxn>
              </a:cxnLst>
              <a:rect l="0" t="0" r="r" b="b"/>
              <a:pathLst>
                <a:path w="537" h="151">
                  <a:moveTo>
                    <a:pt x="0" y="86"/>
                  </a:moveTo>
                  <a:lnTo>
                    <a:pt x="5" y="91"/>
                  </a:lnTo>
                  <a:lnTo>
                    <a:pt x="10" y="100"/>
                  </a:lnTo>
                  <a:lnTo>
                    <a:pt x="15" y="112"/>
                  </a:lnTo>
                  <a:lnTo>
                    <a:pt x="20" y="122"/>
                  </a:lnTo>
                  <a:lnTo>
                    <a:pt x="27" y="131"/>
                  </a:lnTo>
                  <a:lnTo>
                    <a:pt x="32" y="130"/>
                  </a:lnTo>
                  <a:lnTo>
                    <a:pt x="37" y="126"/>
                  </a:lnTo>
                  <a:lnTo>
                    <a:pt x="42" y="117"/>
                  </a:lnTo>
                  <a:lnTo>
                    <a:pt x="48" y="100"/>
                  </a:lnTo>
                  <a:lnTo>
                    <a:pt x="54" y="83"/>
                  </a:lnTo>
                  <a:lnTo>
                    <a:pt x="59" y="64"/>
                  </a:lnTo>
                  <a:lnTo>
                    <a:pt x="64" y="55"/>
                  </a:lnTo>
                  <a:lnTo>
                    <a:pt x="69" y="57"/>
                  </a:lnTo>
                  <a:lnTo>
                    <a:pt x="76" y="62"/>
                  </a:lnTo>
                  <a:lnTo>
                    <a:pt x="81" y="82"/>
                  </a:lnTo>
                  <a:lnTo>
                    <a:pt x="86" y="100"/>
                  </a:lnTo>
                  <a:lnTo>
                    <a:pt x="91" y="120"/>
                  </a:lnTo>
                  <a:lnTo>
                    <a:pt x="97" y="131"/>
                  </a:lnTo>
                  <a:lnTo>
                    <a:pt x="103" y="137"/>
                  </a:lnTo>
                  <a:lnTo>
                    <a:pt x="108" y="135"/>
                  </a:lnTo>
                  <a:lnTo>
                    <a:pt x="113" y="126"/>
                  </a:lnTo>
                  <a:lnTo>
                    <a:pt x="119" y="115"/>
                  </a:lnTo>
                  <a:lnTo>
                    <a:pt x="124" y="94"/>
                  </a:lnTo>
                  <a:lnTo>
                    <a:pt x="130" y="78"/>
                  </a:lnTo>
                  <a:lnTo>
                    <a:pt x="135" y="64"/>
                  </a:lnTo>
                  <a:lnTo>
                    <a:pt x="141" y="50"/>
                  </a:lnTo>
                  <a:lnTo>
                    <a:pt x="146" y="55"/>
                  </a:lnTo>
                  <a:lnTo>
                    <a:pt x="151" y="63"/>
                  </a:lnTo>
                  <a:lnTo>
                    <a:pt x="157" y="76"/>
                  </a:lnTo>
                  <a:lnTo>
                    <a:pt x="163" y="102"/>
                  </a:lnTo>
                  <a:lnTo>
                    <a:pt x="168" y="113"/>
                  </a:lnTo>
                  <a:lnTo>
                    <a:pt x="173" y="125"/>
                  </a:lnTo>
                  <a:lnTo>
                    <a:pt x="178" y="124"/>
                  </a:lnTo>
                  <a:lnTo>
                    <a:pt x="184" y="104"/>
                  </a:lnTo>
                  <a:lnTo>
                    <a:pt x="190" y="87"/>
                  </a:lnTo>
                  <a:lnTo>
                    <a:pt x="195" y="59"/>
                  </a:lnTo>
                  <a:lnTo>
                    <a:pt x="200" y="42"/>
                  </a:lnTo>
                  <a:lnTo>
                    <a:pt x="206" y="43"/>
                  </a:lnTo>
                  <a:lnTo>
                    <a:pt x="212" y="50"/>
                  </a:lnTo>
                  <a:lnTo>
                    <a:pt x="217" y="75"/>
                  </a:lnTo>
                  <a:lnTo>
                    <a:pt x="222" y="94"/>
                  </a:lnTo>
                  <a:lnTo>
                    <a:pt x="227" y="111"/>
                  </a:lnTo>
                  <a:lnTo>
                    <a:pt x="234" y="115"/>
                  </a:lnTo>
                  <a:lnTo>
                    <a:pt x="239" y="104"/>
                  </a:lnTo>
                  <a:lnTo>
                    <a:pt x="244" y="93"/>
                  </a:lnTo>
                  <a:lnTo>
                    <a:pt x="249" y="75"/>
                  </a:lnTo>
                  <a:lnTo>
                    <a:pt x="254" y="72"/>
                  </a:lnTo>
                  <a:lnTo>
                    <a:pt x="261" y="75"/>
                  </a:lnTo>
                  <a:lnTo>
                    <a:pt x="266" y="79"/>
                  </a:lnTo>
                  <a:lnTo>
                    <a:pt x="271" y="97"/>
                  </a:lnTo>
                  <a:lnTo>
                    <a:pt x="276" y="102"/>
                  </a:lnTo>
                  <a:lnTo>
                    <a:pt x="281" y="114"/>
                  </a:lnTo>
                  <a:lnTo>
                    <a:pt x="288" y="126"/>
                  </a:lnTo>
                  <a:lnTo>
                    <a:pt x="293" y="125"/>
                  </a:lnTo>
                  <a:lnTo>
                    <a:pt x="298" y="134"/>
                  </a:lnTo>
                  <a:lnTo>
                    <a:pt x="303" y="130"/>
                  </a:lnTo>
                  <a:lnTo>
                    <a:pt x="309" y="120"/>
                  </a:lnTo>
                  <a:lnTo>
                    <a:pt x="315" y="110"/>
                  </a:lnTo>
                  <a:lnTo>
                    <a:pt x="320" y="82"/>
                  </a:lnTo>
                  <a:lnTo>
                    <a:pt x="325" y="58"/>
                  </a:lnTo>
                  <a:lnTo>
                    <a:pt x="331" y="37"/>
                  </a:lnTo>
                  <a:lnTo>
                    <a:pt x="337" y="23"/>
                  </a:lnTo>
                  <a:lnTo>
                    <a:pt x="342" y="26"/>
                  </a:lnTo>
                  <a:lnTo>
                    <a:pt x="347" y="43"/>
                  </a:lnTo>
                  <a:lnTo>
                    <a:pt x="352" y="64"/>
                  </a:lnTo>
                  <a:lnTo>
                    <a:pt x="358" y="93"/>
                  </a:lnTo>
                  <a:lnTo>
                    <a:pt x="364" y="121"/>
                  </a:lnTo>
                  <a:lnTo>
                    <a:pt x="369" y="131"/>
                  </a:lnTo>
                  <a:lnTo>
                    <a:pt x="374" y="131"/>
                  </a:lnTo>
                  <a:lnTo>
                    <a:pt x="380" y="112"/>
                  </a:lnTo>
                  <a:lnTo>
                    <a:pt x="385" y="93"/>
                  </a:lnTo>
                  <a:lnTo>
                    <a:pt x="391" y="68"/>
                  </a:lnTo>
                  <a:lnTo>
                    <a:pt x="396" y="50"/>
                  </a:lnTo>
                  <a:lnTo>
                    <a:pt x="402" y="44"/>
                  </a:lnTo>
                  <a:lnTo>
                    <a:pt x="407" y="53"/>
                  </a:lnTo>
                  <a:lnTo>
                    <a:pt x="412" y="72"/>
                  </a:lnTo>
                  <a:lnTo>
                    <a:pt x="418" y="94"/>
                  </a:lnTo>
                  <a:lnTo>
                    <a:pt x="424" y="122"/>
                  </a:lnTo>
                  <a:lnTo>
                    <a:pt x="429" y="141"/>
                  </a:lnTo>
                  <a:lnTo>
                    <a:pt x="434" y="151"/>
                  </a:lnTo>
                  <a:lnTo>
                    <a:pt x="439" y="146"/>
                  </a:lnTo>
                  <a:lnTo>
                    <a:pt x="446" y="131"/>
                  </a:lnTo>
                  <a:lnTo>
                    <a:pt x="451" y="110"/>
                  </a:lnTo>
                  <a:lnTo>
                    <a:pt x="456" y="85"/>
                  </a:lnTo>
                  <a:lnTo>
                    <a:pt x="461" y="64"/>
                  </a:lnTo>
                  <a:lnTo>
                    <a:pt x="468" y="56"/>
                  </a:lnTo>
                  <a:lnTo>
                    <a:pt x="473" y="61"/>
                  </a:lnTo>
                  <a:lnTo>
                    <a:pt x="478" y="64"/>
                  </a:lnTo>
                  <a:lnTo>
                    <a:pt x="483" y="75"/>
                  </a:lnTo>
                  <a:lnTo>
                    <a:pt x="488" y="76"/>
                  </a:lnTo>
                  <a:lnTo>
                    <a:pt x="495" y="74"/>
                  </a:lnTo>
                  <a:lnTo>
                    <a:pt x="500" y="57"/>
                  </a:lnTo>
                  <a:lnTo>
                    <a:pt x="505" y="37"/>
                  </a:lnTo>
                  <a:lnTo>
                    <a:pt x="510" y="18"/>
                  </a:lnTo>
                  <a:lnTo>
                    <a:pt x="515" y="1"/>
                  </a:lnTo>
                  <a:lnTo>
                    <a:pt x="522" y="0"/>
                  </a:lnTo>
                  <a:lnTo>
                    <a:pt x="527" y="17"/>
                  </a:lnTo>
                  <a:lnTo>
                    <a:pt x="532" y="52"/>
                  </a:lnTo>
                  <a:lnTo>
                    <a:pt x="537" y="94"/>
                  </a:lnTo>
                </a:path>
              </a:pathLst>
            </a:custGeom>
            <a:noFill/>
            <a:ln w="12600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1A12840A-FD4F-1883-4E1A-29D91B1407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21093" y="6395244"/>
              <a:ext cx="516160" cy="26988"/>
            </a:xfrm>
            <a:custGeom>
              <a:avLst/>
              <a:gdLst/>
              <a:ahLst/>
              <a:cxnLst>
                <a:cxn ang="0">
                  <a:pos x="5" y="214"/>
                </a:cxn>
                <a:cxn ang="0">
                  <a:pos x="17" y="226"/>
                </a:cxn>
                <a:cxn ang="0">
                  <a:pos x="27" y="169"/>
                </a:cxn>
                <a:cxn ang="0">
                  <a:pos x="39" y="134"/>
                </a:cxn>
                <a:cxn ang="0">
                  <a:pos x="49" y="169"/>
                </a:cxn>
                <a:cxn ang="0">
                  <a:pos x="61" y="218"/>
                </a:cxn>
                <a:cxn ang="0">
                  <a:pos x="71" y="215"/>
                </a:cxn>
                <a:cxn ang="0">
                  <a:pos x="82" y="199"/>
                </a:cxn>
                <a:cxn ang="0">
                  <a:pos x="93" y="234"/>
                </a:cxn>
                <a:cxn ang="0">
                  <a:pos x="104" y="272"/>
                </a:cxn>
                <a:cxn ang="0">
                  <a:pos x="115" y="219"/>
                </a:cxn>
                <a:cxn ang="0">
                  <a:pos x="126" y="110"/>
                </a:cxn>
                <a:cxn ang="0">
                  <a:pos x="136" y="68"/>
                </a:cxn>
                <a:cxn ang="0">
                  <a:pos x="148" y="107"/>
                </a:cxn>
                <a:cxn ang="0">
                  <a:pos x="158" y="172"/>
                </a:cxn>
                <a:cxn ang="0">
                  <a:pos x="170" y="184"/>
                </a:cxn>
                <a:cxn ang="0">
                  <a:pos x="180" y="149"/>
                </a:cxn>
                <a:cxn ang="0">
                  <a:pos x="192" y="136"/>
                </a:cxn>
                <a:cxn ang="0">
                  <a:pos x="202" y="164"/>
                </a:cxn>
                <a:cxn ang="0">
                  <a:pos x="212" y="206"/>
                </a:cxn>
                <a:cxn ang="0">
                  <a:pos x="224" y="196"/>
                </a:cxn>
                <a:cxn ang="0">
                  <a:pos x="234" y="138"/>
                </a:cxn>
                <a:cxn ang="0">
                  <a:pos x="246" y="120"/>
                </a:cxn>
                <a:cxn ang="0">
                  <a:pos x="256" y="178"/>
                </a:cxn>
                <a:cxn ang="0">
                  <a:pos x="267" y="224"/>
                </a:cxn>
                <a:cxn ang="0">
                  <a:pos x="278" y="182"/>
                </a:cxn>
                <a:cxn ang="0">
                  <a:pos x="288" y="110"/>
                </a:cxn>
                <a:cxn ang="0">
                  <a:pos x="300" y="105"/>
                </a:cxn>
                <a:cxn ang="0">
                  <a:pos x="310" y="153"/>
                </a:cxn>
                <a:cxn ang="0">
                  <a:pos x="322" y="190"/>
                </a:cxn>
                <a:cxn ang="0">
                  <a:pos x="332" y="215"/>
                </a:cxn>
                <a:cxn ang="0">
                  <a:pos x="343" y="223"/>
                </a:cxn>
                <a:cxn ang="0">
                  <a:pos x="354" y="177"/>
                </a:cxn>
                <a:cxn ang="0">
                  <a:pos x="365" y="71"/>
                </a:cxn>
                <a:cxn ang="0">
                  <a:pos x="376" y="0"/>
                </a:cxn>
                <a:cxn ang="0">
                  <a:pos x="387" y="67"/>
                </a:cxn>
                <a:cxn ang="0">
                  <a:pos x="397" y="222"/>
                </a:cxn>
                <a:cxn ang="0">
                  <a:pos x="409" y="324"/>
                </a:cxn>
                <a:cxn ang="0">
                  <a:pos x="419" y="302"/>
                </a:cxn>
                <a:cxn ang="0">
                  <a:pos x="431" y="208"/>
                </a:cxn>
                <a:cxn ang="0">
                  <a:pos x="441" y="124"/>
                </a:cxn>
                <a:cxn ang="0">
                  <a:pos x="451" y="110"/>
                </a:cxn>
                <a:cxn ang="0">
                  <a:pos x="463" y="153"/>
                </a:cxn>
                <a:cxn ang="0">
                  <a:pos x="473" y="173"/>
                </a:cxn>
                <a:cxn ang="0">
                  <a:pos x="485" y="105"/>
                </a:cxn>
                <a:cxn ang="0">
                  <a:pos x="495" y="15"/>
                </a:cxn>
                <a:cxn ang="0">
                  <a:pos x="507" y="68"/>
                </a:cxn>
                <a:cxn ang="0">
                  <a:pos x="517" y="283"/>
                </a:cxn>
                <a:cxn ang="0">
                  <a:pos x="528" y="437"/>
                </a:cxn>
                <a:cxn ang="0">
                  <a:pos x="539" y="323"/>
                </a:cxn>
              </a:cxnLst>
              <a:rect l="0" t="0" r="r" b="b"/>
              <a:pathLst>
                <a:path w="539" h="437">
                  <a:moveTo>
                    <a:pt x="0" y="176"/>
                  </a:moveTo>
                  <a:lnTo>
                    <a:pt x="5" y="214"/>
                  </a:lnTo>
                  <a:lnTo>
                    <a:pt x="12" y="231"/>
                  </a:lnTo>
                  <a:lnTo>
                    <a:pt x="17" y="226"/>
                  </a:lnTo>
                  <a:lnTo>
                    <a:pt x="22" y="203"/>
                  </a:lnTo>
                  <a:lnTo>
                    <a:pt x="27" y="169"/>
                  </a:lnTo>
                  <a:lnTo>
                    <a:pt x="33" y="147"/>
                  </a:lnTo>
                  <a:lnTo>
                    <a:pt x="39" y="134"/>
                  </a:lnTo>
                  <a:lnTo>
                    <a:pt x="44" y="143"/>
                  </a:lnTo>
                  <a:lnTo>
                    <a:pt x="49" y="169"/>
                  </a:lnTo>
                  <a:lnTo>
                    <a:pt x="55" y="196"/>
                  </a:lnTo>
                  <a:lnTo>
                    <a:pt x="61" y="218"/>
                  </a:lnTo>
                  <a:lnTo>
                    <a:pt x="66" y="225"/>
                  </a:lnTo>
                  <a:lnTo>
                    <a:pt x="71" y="215"/>
                  </a:lnTo>
                  <a:lnTo>
                    <a:pt x="77" y="202"/>
                  </a:lnTo>
                  <a:lnTo>
                    <a:pt x="82" y="199"/>
                  </a:lnTo>
                  <a:lnTo>
                    <a:pt x="88" y="207"/>
                  </a:lnTo>
                  <a:lnTo>
                    <a:pt x="93" y="234"/>
                  </a:lnTo>
                  <a:lnTo>
                    <a:pt x="99" y="259"/>
                  </a:lnTo>
                  <a:lnTo>
                    <a:pt x="104" y="272"/>
                  </a:lnTo>
                  <a:lnTo>
                    <a:pt x="109" y="260"/>
                  </a:lnTo>
                  <a:lnTo>
                    <a:pt x="115" y="219"/>
                  </a:lnTo>
                  <a:lnTo>
                    <a:pt x="120" y="161"/>
                  </a:lnTo>
                  <a:lnTo>
                    <a:pt x="126" y="110"/>
                  </a:lnTo>
                  <a:lnTo>
                    <a:pt x="131" y="75"/>
                  </a:lnTo>
                  <a:lnTo>
                    <a:pt x="136" y="68"/>
                  </a:lnTo>
                  <a:lnTo>
                    <a:pt x="142" y="80"/>
                  </a:lnTo>
                  <a:lnTo>
                    <a:pt x="148" y="107"/>
                  </a:lnTo>
                  <a:lnTo>
                    <a:pt x="153" y="144"/>
                  </a:lnTo>
                  <a:lnTo>
                    <a:pt x="158" y="172"/>
                  </a:lnTo>
                  <a:lnTo>
                    <a:pt x="163" y="186"/>
                  </a:lnTo>
                  <a:lnTo>
                    <a:pt x="170" y="184"/>
                  </a:lnTo>
                  <a:lnTo>
                    <a:pt x="175" y="169"/>
                  </a:lnTo>
                  <a:lnTo>
                    <a:pt x="180" y="149"/>
                  </a:lnTo>
                  <a:lnTo>
                    <a:pt x="185" y="137"/>
                  </a:lnTo>
                  <a:lnTo>
                    <a:pt x="192" y="136"/>
                  </a:lnTo>
                  <a:lnTo>
                    <a:pt x="197" y="143"/>
                  </a:lnTo>
                  <a:lnTo>
                    <a:pt x="202" y="164"/>
                  </a:lnTo>
                  <a:lnTo>
                    <a:pt x="207" y="189"/>
                  </a:lnTo>
                  <a:lnTo>
                    <a:pt x="212" y="206"/>
                  </a:lnTo>
                  <a:lnTo>
                    <a:pt x="219" y="212"/>
                  </a:lnTo>
                  <a:lnTo>
                    <a:pt x="224" y="196"/>
                  </a:lnTo>
                  <a:lnTo>
                    <a:pt x="229" y="168"/>
                  </a:lnTo>
                  <a:lnTo>
                    <a:pt x="234" y="138"/>
                  </a:lnTo>
                  <a:lnTo>
                    <a:pt x="239" y="117"/>
                  </a:lnTo>
                  <a:lnTo>
                    <a:pt x="246" y="120"/>
                  </a:lnTo>
                  <a:lnTo>
                    <a:pt x="251" y="144"/>
                  </a:lnTo>
                  <a:lnTo>
                    <a:pt x="256" y="178"/>
                  </a:lnTo>
                  <a:lnTo>
                    <a:pt x="261" y="213"/>
                  </a:lnTo>
                  <a:lnTo>
                    <a:pt x="267" y="224"/>
                  </a:lnTo>
                  <a:lnTo>
                    <a:pt x="273" y="214"/>
                  </a:lnTo>
                  <a:lnTo>
                    <a:pt x="278" y="182"/>
                  </a:lnTo>
                  <a:lnTo>
                    <a:pt x="283" y="144"/>
                  </a:lnTo>
                  <a:lnTo>
                    <a:pt x="288" y="110"/>
                  </a:lnTo>
                  <a:lnTo>
                    <a:pt x="294" y="97"/>
                  </a:lnTo>
                  <a:lnTo>
                    <a:pt x="300" y="105"/>
                  </a:lnTo>
                  <a:lnTo>
                    <a:pt x="305" y="127"/>
                  </a:lnTo>
                  <a:lnTo>
                    <a:pt x="310" y="153"/>
                  </a:lnTo>
                  <a:lnTo>
                    <a:pt x="316" y="176"/>
                  </a:lnTo>
                  <a:lnTo>
                    <a:pt x="322" y="190"/>
                  </a:lnTo>
                  <a:lnTo>
                    <a:pt x="327" y="206"/>
                  </a:lnTo>
                  <a:lnTo>
                    <a:pt x="332" y="215"/>
                  </a:lnTo>
                  <a:lnTo>
                    <a:pt x="338" y="223"/>
                  </a:lnTo>
                  <a:lnTo>
                    <a:pt x="343" y="223"/>
                  </a:lnTo>
                  <a:lnTo>
                    <a:pt x="349" y="208"/>
                  </a:lnTo>
                  <a:lnTo>
                    <a:pt x="354" y="177"/>
                  </a:lnTo>
                  <a:lnTo>
                    <a:pt x="360" y="128"/>
                  </a:lnTo>
                  <a:lnTo>
                    <a:pt x="365" y="71"/>
                  </a:lnTo>
                  <a:lnTo>
                    <a:pt x="370" y="22"/>
                  </a:lnTo>
                  <a:lnTo>
                    <a:pt x="376" y="0"/>
                  </a:lnTo>
                  <a:lnTo>
                    <a:pt x="382" y="15"/>
                  </a:lnTo>
                  <a:lnTo>
                    <a:pt x="387" y="67"/>
                  </a:lnTo>
                  <a:lnTo>
                    <a:pt x="392" y="141"/>
                  </a:lnTo>
                  <a:lnTo>
                    <a:pt x="397" y="222"/>
                  </a:lnTo>
                  <a:lnTo>
                    <a:pt x="403" y="288"/>
                  </a:lnTo>
                  <a:lnTo>
                    <a:pt x="409" y="324"/>
                  </a:lnTo>
                  <a:lnTo>
                    <a:pt x="414" y="329"/>
                  </a:lnTo>
                  <a:lnTo>
                    <a:pt x="419" y="302"/>
                  </a:lnTo>
                  <a:lnTo>
                    <a:pt x="424" y="260"/>
                  </a:lnTo>
                  <a:lnTo>
                    <a:pt x="431" y="208"/>
                  </a:lnTo>
                  <a:lnTo>
                    <a:pt x="436" y="161"/>
                  </a:lnTo>
                  <a:lnTo>
                    <a:pt x="441" y="124"/>
                  </a:lnTo>
                  <a:lnTo>
                    <a:pt x="446" y="107"/>
                  </a:lnTo>
                  <a:lnTo>
                    <a:pt x="451" y="110"/>
                  </a:lnTo>
                  <a:lnTo>
                    <a:pt x="458" y="128"/>
                  </a:lnTo>
                  <a:lnTo>
                    <a:pt x="463" y="153"/>
                  </a:lnTo>
                  <a:lnTo>
                    <a:pt x="468" y="172"/>
                  </a:lnTo>
                  <a:lnTo>
                    <a:pt x="473" y="173"/>
                  </a:lnTo>
                  <a:lnTo>
                    <a:pt x="480" y="148"/>
                  </a:lnTo>
                  <a:lnTo>
                    <a:pt x="485" y="105"/>
                  </a:lnTo>
                  <a:lnTo>
                    <a:pt x="490" y="51"/>
                  </a:lnTo>
                  <a:lnTo>
                    <a:pt x="495" y="15"/>
                  </a:lnTo>
                  <a:lnTo>
                    <a:pt x="500" y="15"/>
                  </a:lnTo>
                  <a:lnTo>
                    <a:pt x="507" y="68"/>
                  </a:lnTo>
                  <a:lnTo>
                    <a:pt x="512" y="164"/>
                  </a:lnTo>
                  <a:lnTo>
                    <a:pt x="517" y="283"/>
                  </a:lnTo>
                  <a:lnTo>
                    <a:pt x="522" y="388"/>
                  </a:lnTo>
                  <a:lnTo>
                    <a:pt x="528" y="437"/>
                  </a:lnTo>
                  <a:lnTo>
                    <a:pt x="534" y="416"/>
                  </a:lnTo>
                  <a:lnTo>
                    <a:pt x="539" y="323"/>
                  </a:lnTo>
                </a:path>
              </a:pathLst>
            </a:custGeom>
            <a:noFill/>
            <a:ln w="12600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D86B66AA-275F-1E7F-5FB4-C3AB42529F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37253" y="6387307"/>
              <a:ext cx="516160" cy="33338"/>
            </a:xfrm>
            <a:custGeom>
              <a:avLst/>
              <a:gdLst/>
              <a:ahLst/>
              <a:cxnLst>
                <a:cxn ang="0">
                  <a:pos x="5" y="305"/>
                </a:cxn>
                <a:cxn ang="0">
                  <a:pos x="16" y="56"/>
                </a:cxn>
                <a:cxn ang="0">
                  <a:pos x="27" y="7"/>
                </a:cxn>
                <a:cxn ang="0">
                  <a:pos x="38" y="171"/>
                </a:cxn>
                <a:cxn ang="0">
                  <a:pos x="49" y="397"/>
                </a:cxn>
                <a:cxn ang="0">
                  <a:pos x="60" y="534"/>
                </a:cxn>
                <a:cxn ang="0">
                  <a:pos x="71" y="497"/>
                </a:cxn>
                <a:cxn ang="0">
                  <a:pos x="82" y="299"/>
                </a:cxn>
                <a:cxn ang="0">
                  <a:pos x="92" y="85"/>
                </a:cxn>
                <a:cxn ang="0">
                  <a:pos x="104" y="22"/>
                </a:cxn>
                <a:cxn ang="0">
                  <a:pos x="114" y="154"/>
                </a:cxn>
                <a:cxn ang="0">
                  <a:pos x="126" y="333"/>
                </a:cxn>
                <a:cxn ang="0">
                  <a:pos x="136" y="400"/>
                </a:cxn>
                <a:cxn ang="0">
                  <a:pos x="146" y="363"/>
                </a:cxn>
                <a:cxn ang="0">
                  <a:pos x="158" y="313"/>
                </a:cxn>
                <a:cxn ang="0">
                  <a:pos x="168" y="279"/>
                </a:cxn>
                <a:cxn ang="0">
                  <a:pos x="180" y="225"/>
                </a:cxn>
                <a:cxn ang="0">
                  <a:pos x="190" y="183"/>
                </a:cxn>
                <a:cxn ang="0">
                  <a:pos x="202" y="250"/>
                </a:cxn>
                <a:cxn ang="0">
                  <a:pos x="212" y="389"/>
                </a:cxn>
                <a:cxn ang="0">
                  <a:pos x="222" y="418"/>
                </a:cxn>
                <a:cxn ang="0">
                  <a:pos x="234" y="252"/>
                </a:cxn>
                <a:cxn ang="0">
                  <a:pos x="244" y="62"/>
                </a:cxn>
                <a:cxn ang="0">
                  <a:pos x="256" y="71"/>
                </a:cxn>
                <a:cxn ang="0">
                  <a:pos x="266" y="268"/>
                </a:cxn>
                <a:cxn ang="0">
                  <a:pos x="277" y="420"/>
                </a:cxn>
                <a:cxn ang="0">
                  <a:pos x="288" y="386"/>
                </a:cxn>
                <a:cxn ang="0">
                  <a:pos x="299" y="273"/>
                </a:cxn>
                <a:cxn ang="0">
                  <a:pos x="310" y="234"/>
                </a:cxn>
                <a:cxn ang="0">
                  <a:pos x="321" y="274"/>
                </a:cxn>
                <a:cxn ang="0">
                  <a:pos x="332" y="339"/>
                </a:cxn>
                <a:cxn ang="0">
                  <a:pos x="343" y="382"/>
                </a:cxn>
                <a:cxn ang="0">
                  <a:pos x="353" y="386"/>
                </a:cxn>
                <a:cxn ang="0">
                  <a:pos x="365" y="322"/>
                </a:cxn>
                <a:cxn ang="0">
                  <a:pos x="375" y="174"/>
                </a:cxn>
                <a:cxn ang="0">
                  <a:pos x="387" y="24"/>
                </a:cxn>
                <a:cxn ang="0">
                  <a:pos x="397" y="40"/>
                </a:cxn>
                <a:cxn ang="0">
                  <a:pos x="407" y="249"/>
                </a:cxn>
                <a:cxn ang="0">
                  <a:pos x="419" y="462"/>
                </a:cxn>
                <a:cxn ang="0">
                  <a:pos x="429" y="486"/>
                </a:cxn>
                <a:cxn ang="0">
                  <a:pos x="441" y="343"/>
                </a:cxn>
                <a:cxn ang="0">
                  <a:pos x="451" y="234"/>
                </a:cxn>
                <a:cxn ang="0">
                  <a:pos x="463" y="269"/>
                </a:cxn>
                <a:cxn ang="0">
                  <a:pos x="473" y="324"/>
                </a:cxn>
                <a:cxn ang="0">
                  <a:pos x="484" y="258"/>
                </a:cxn>
                <a:cxn ang="0">
                  <a:pos x="495" y="130"/>
                </a:cxn>
                <a:cxn ang="0">
                  <a:pos x="505" y="116"/>
                </a:cxn>
                <a:cxn ang="0">
                  <a:pos x="517" y="234"/>
                </a:cxn>
                <a:cxn ang="0">
                  <a:pos x="527" y="363"/>
                </a:cxn>
                <a:cxn ang="0">
                  <a:pos x="538" y="404"/>
                </a:cxn>
              </a:cxnLst>
              <a:rect l="0" t="0" r="r" b="b"/>
              <a:pathLst>
                <a:path w="538" h="541">
                  <a:moveTo>
                    <a:pt x="0" y="438"/>
                  </a:moveTo>
                  <a:lnTo>
                    <a:pt x="5" y="305"/>
                  </a:lnTo>
                  <a:lnTo>
                    <a:pt x="11" y="166"/>
                  </a:lnTo>
                  <a:lnTo>
                    <a:pt x="16" y="56"/>
                  </a:lnTo>
                  <a:lnTo>
                    <a:pt x="22" y="0"/>
                  </a:lnTo>
                  <a:lnTo>
                    <a:pt x="27" y="7"/>
                  </a:lnTo>
                  <a:lnTo>
                    <a:pt x="32" y="70"/>
                  </a:lnTo>
                  <a:lnTo>
                    <a:pt x="38" y="171"/>
                  </a:lnTo>
                  <a:lnTo>
                    <a:pt x="43" y="289"/>
                  </a:lnTo>
                  <a:lnTo>
                    <a:pt x="49" y="397"/>
                  </a:lnTo>
                  <a:lnTo>
                    <a:pt x="54" y="485"/>
                  </a:lnTo>
                  <a:lnTo>
                    <a:pt x="60" y="534"/>
                  </a:lnTo>
                  <a:lnTo>
                    <a:pt x="65" y="541"/>
                  </a:lnTo>
                  <a:lnTo>
                    <a:pt x="71" y="497"/>
                  </a:lnTo>
                  <a:lnTo>
                    <a:pt x="76" y="411"/>
                  </a:lnTo>
                  <a:lnTo>
                    <a:pt x="82" y="299"/>
                  </a:lnTo>
                  <a:lnTo>
                    <a:pt x="87" y="183"/>
                  </a:lnTo>
                  <a:lnTo>
                    <a:pt x="92" y="85"/>
                  </a:lnTo>
                  <a:lnTo>
                    <a:pt x="98" y="28"/>
                  </a:lnTo>
                  <a:lnTo>
                    <a:pt x="104" y="22"/>
                  </a:lnTo>
                  <a:lnTo>
                    <a:pt x="109" y="69"/>
                  </a:lnTo>
                  <a:lnTo>
                    <a:pt x="114" y="154"/>
                  </a:lnTo>
                  <a:lnTo>
                    <a:pt x="119" y="250"/>
                  </a:lnTo>
                  <a:lnTo>
                    <a:pt x="126" y="333"/>
                  </a:lnTo>
                  <a:lnTo>
                    <a:pt x="131" y="384"/>
                  </a:lnTo>
                  <a:lnTo>
                    <a:pt x="136" y="400"/>
                  </a:lnTo>
                  <a:lnTo>
                    <a:pt x="141" y="389"/>
                  </a:lnTo>
                  <a:lnTo>
                    <a:pt x="146" y="363"/>
                  </a:lnTo>
                  <a:lnTo>
                    <a:pt x="153" y="338"/>
                  </a:lnTo>
                  <a:lnTo>
                    <a:pt x="158" y="313"/>
                  </a:lnTo>
                  <a:lnTo>
                    <a:pt x="163" y="297"/>
                  </a:lnTo>
                  <a:lnTo>
                    <a:pt x="168" y="279"/>
                  </a:lnTo>
                  <a:lnTo>
                    <a:pt x="173" y="255"/>
                  </a:lnTo>
                  <a:lnTo>
                    <a:pt x="180" y="225"/>
                  </a:lnTo>
                  <a:lnTo>
                    <a:pt x="185" y="196"/>
                  </a:lnTo>
                  <a:lnTo>
                    <a:pt x="190" y="183"/>
                  </a:lnTo>
                  <a:lnTo>
                    <a:pt x="195" y="200"/>
                  </a:lnTo>
                  <a:lnTo>
                    <a:pt x="202" y="250"/>
                  </a:lnTo>
                  <a:lnTo>
                    <a:pt x="207" y="321"/>
                  </a:lnTo>
                  <a:lnTo>
                    <a:pt x="212" y="389"/>
                  </a:lnTo>
                  <a:lnTo>
                    <a:pt x="217" y="429"/>
                  </a:lnTo>
                  <a:lnTo>
                    <a:pt x="222" y="418"/>
                  </a:lnTo>
                  <a:lnTo>
                    <a:pt x="229" y="353"/>
                  </a:lnTo>
                  <a:lnTo>
                    <a:pt x="234" y="252"/>
                  </a:lnTo>
                  <a:lnTo>
                    <a:pt x="239" y="142"/>
                  </a:lnTo>
                  <a:lnTo>
                    <a:pt x="244" y="62"/>
                  </a:lnTo>
                  <a:lnTo>
                    <a:pt x="250" y="36"/>
                  </a:lnTo>
                  <a:lnTo>
                    <a:pt x="256" y="71"/>
                  </a:lnTo>
                  <a:lnTo>
                    <a:pt x="261" y="159"/>
                  </a:lnTo>
                  <a:lnTo>
                    <a:pt x="266" y="268"/>
                  </a:lnTo>
                  <a:lnTo>
                    <a:pt x="272" y="365"/>
                  </a:lnTo>
                  <a:lnTo>
                    <a:pt x="277" y="420"/>
                  </a:lnTo>
                  <a:lnTo>
                    <a:pt x="283" y="425"/>
                  </a:lnTo>
                  <a:lnTo>
                    <a:pt x="288" y="386"/>
                  </a:lnTo>
                  <a:lnTo>
                    <a:pt x="294" y="327"/>
                  </a:lnTo>
                  <a:lnTo>
                    <a:pt x="299" y="273"/>
                  </a:lnTo>
                  <a:lnTo>
                    <a:pt x="304" y="241"/>
                  </a:lnTo>
                  <a:lnTo>
                    <a:pt x="310" y="234"/>
                  </a:lnTo>
                  <a:lnTo>
                    <a:pt x="316" y="247"/>
                  </a:lnTo>
                  <a:lnTo>
                    <a:pt x="321" y="274"/>
                  </a:lnTo>
                  <a:lnTo>
                    <a:pt x="326" y="308"/>
                  </a:lnTo>
                  <a:lnTo>
                    <a:pt x="332" y="339"/>
                  </a:lnTo>
                  <a:lnTo>
                    <a:pt x="337" y="365"/>
                  </a:lnTo>
                  <a:lnTo>
                    <a:pt x="343" y="382"/>
                  </a:lnTo>
                  <a:lnTo>
                    <a:pt x="348" y="389"/>
                  </a:lnTo>
                  <a:lnTo>
                    <a:pt x="353" y="386"/>
                  </a:lnTo>
                  <a:lnTo>
                    <a:pt x="359" y="363"/>
                  </a:lnTo>
                  <a:lnTo>
                    <a:pt x="365" y="322"/>
                  </a:lnTo>
                  <a:lnTo>
                    <a:pt x="370" y="256"/>
                  </a:lnTo>
                  <a:lnTo>
                    <a:pt x="375" y="174"/>
                  </a:lnTo>
                  <a:lnTo>
                    <a:pt x="380" y="89"/>
                  </a:lnTo>
                  <a:lnTo>
                    <a:pt x="387" y="24"/>
                  </a:lnTo>
                  <a:lnTo>
                    <a:pt x="392" y="3"/>
                  </a:lnTo>
                  <a:lnTo>
                    <a:pt x="397" y="40"/>
                  </a:lnTo>
                  <a:lnTo>
                    <a:pt x="402" y="127"/>
                  </a:lnTo>
                  <a:lnTo>
                    <a:pt x="407" y="249"/>
                  </a:lnTo>
                  <a:lnTo>
                    <a:pt x="414" y="370"/>
                  </a:lnTo>
                  <a:lnTo>
                    <a:pt x="419" y="462"/>
                  </a:lnTo>
                  <a:lnTo>
                    <a:pt x="424" y="503"/>
                  </a:lnTo>
                  <a:lnTo>
                    <a:pt x="429" y="486"/>
                  </a:lnTo>
                  <a:lnTo>
                    <a:pt x="434" y="424"/>
                  </a:lnTo>
                  <a:lnTo>
                    <a:pt x="441" y="343"/>
                  </a:lnTo>
                  <a:lnTo>
                    <a:pt x="446" y="272"/>
                  </a:lnTo>
                  <a:lnTo>
                    <a:pt x="451" y="234"/>
                  </a:lnTo>
                  <a:lnTo>
                    <a:pt x="456" y="236"/>
                  </a:lnTo>
                  <a:lnTo>
                    <a:pt x="463" y="269"/>
                  </a:lnTo>
                  <a:lnTo>
                    <a:pt x="468" y="307"/>
                  </a:lnTo>
                  <a:lnTo>
                    <a:pt x="473" y="324"/>
                  </a:lnTo>
                  <a:lnTo>
                    <a:pt x="478" y="307"/>
                  </a:lnTo>
                  <a:lnTo>
                    <a:pt x="484" y="258"/>
                  </a:lnTo>
                  <a:lnTo>
                    <a:pt x="490" y="190"/>
                  </a:lnTo>
                  <a:lnTo>
                    <a:pt x="495" y="130"/>
                  </a:lnTo>
                  <a:lnTo>
                    <a:pt x="500" y="103"/>
                  </a:lnTo>
                  <a:lnTo>
                    <a:pt x="505" y="116"/>
                  </a:lnTo>
                  <a:lnTo>
                    <a:pt x="511" y="164"/>
                  </a:lnTo>
                  <a:lnTo>
                    <a:pt x="517" y="234"/>
                  </a:lnTo>
                  <a:lnTo>
                    <a:pt x="522" y="304"/>
                  </a:lnTo>
                  <a:lnTo>
                    <a:pt x="527" y="363"/>
                  </a:lnTo>
                  <a:lnTo>
                    <a:pt x="533" y="397"/>
                  </a:lnTo>
                  <a:lnTo>
                    <a:pt x="538" y="404"/>
                  </a:lnTo>
                </a:path>
              </a:pathLst>
            </a:custGeom>
            <a:noFill/>
            <a:ln w="12600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E6E29396-D01A-00AD-53F4-ADFC4978C8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53413" y="6393657"/>
              <a:ext cx="516160" cy="25400"/>
            </a:xfrm>
            <a:custGeom>
              <a:avLst/>
              <a:gdLst/>
              <a:ahLst/>
              <a:cxnLst>
                <a:cxn ang="0">
                  <a:pos x="6" y="298"/>
                </a:cxn>
                <a:cxn ang="0">
                  <a:pos x="17" y="220"/>
                </a:cxn>
                <a:cxn ang="0">
                  <a:pos x="27" y="153"/>
                </a:cxn>
                <a:cxn ang="0">
                  <a:pos x="39" y="145"/>
                </a:cxn>
                <a:cxn ang="0">
                  <a:pos x="49" y="181"/>
                </a:cxn>
                <a:cxn ang="0">
                  <a:pos x="61" y="185"/>
                </a:cxn>
                <a:cxn ang="0">
                  <a:pos x="71" y="120"/>
                </a:cxn>
                <a:cxn ang="0">
                  <a:pos x="82" y="60"/>
                </a:cxn>
                <a:cxn ang="0">
                  <a:pos x="93" y="97"/>
                </a:cxn>
                <a:cxn ang="0">
                  <a:pos x="103" y="210"/>
                </a:cxn>
                <a:cxn ang="0">
                  <a:pos x="115" y="317"/>
                </a:cxn>
                <a:cxn ang="0">
                  <a:pos x="125" y="351"/>
                </a:cxn>
                <a:cxn ang="0">
                  <a:pos x="137" y="292"/>
                </a:cxn>
                <a:cxn ang="0">
                  <a:pos x="146" y="187"/>
                </a:cxn>
                <a:cxn ang="0">
                  <a:pos x="156" y="138"/>
                </a:cxn>
                <a:cxn ang="0">
                  <a:pos x="168" y="174"/>
                </a:cxn>
                <a:cxn ang="0">
                  <a:pos x="178" y="209"/>
                </a:cxn>
                <a:cxn ang="0">
                  <a:pos x="190" y="143"/>
                </a:cxn>
                <a:cxn ang="0">
                  <a:pos x="200" y="29"/>
                </a:cxn>
                <a:cxn ang="0">
                  <a:pos x="212" y="47"/>
                </a:cxn>
                <a:cxn ang="0">
                  <a:pos x="222" y="226"/>
                </a:cxn>
                <a:cxn ang="0">
                  <a:pos x="232" y="396"/>
                </a:cxn>
                <a:cxn ang="0">
                  <a:pos x="244" y="380"/>
                </a:cxn>
                <a:cxn ang="0">
                  <a:pos x="254" y="196"/>
                </a:cxn>
                <a:cxn ang="0">
                  <a:pos x="266" y="27"/>
                </a:cxn>
                <a:cxn ang="0">
                  <a:pos x="276" y="22"/>
                </a:cxn>
                <a:cxn ang="0">
                  <a:pos x="287" y="167"/>
                </a:cxn>
                <a:cxn ang="0">
                  <a:pos x="298" y="301"/>
                </a:cxn>
                <a:cxn ang="0">
                  <a:pos x="309" y="302"/>
                </a:cxn>
                <a:cxn ang="0">
                  <a:pos x="320" y="207"/>
                </a:cxn>
                <a:cxn ang="0">
                  <a:pos x="331" y="110"/>
                </a:cxn>
                <a:cxn ang="0">
                  <a:pos x="342" y="66"/>
                </a:cxn>
                <a:cxn ang="0">
                  <a:pos x="353" y="73"/>
                </a:cxn>
                <a:cxn ang="0">
                  <a:pos x="363" y="122"/>
                </a:cxn>
                <a:cxn ang="0">
                  <a:pos x="375" y="196"/>
                </a:cxn>
                <a:cxn ang="0">
                  <a:pos x="385" y="271"/>
                </a:cxn>
                <a:cxn ang="0">
                  <a:pos x="397" y="309"/>
                </a:cxn>
                <a:cxn ang="0">
                  <a:pos x="407" y="289"/>
                </a:cxn>
                <a:cxn ang="0">
                  <a:pos x="417" y="212"/>
                </a:cxn>
                <a:cxn ang="0">
                  <a:pos x="429" y="105"/>
                </a:cxn>
                <a:cxn ang="0">
                  <a:pos x="439" y="40"/>
                </a:cxn>
                <a:cxn ang="0">
                  <a:pos x="451" y="71"/>
                </a:cxn>
                <a:cxn ang="0">
                  <a:pos x="461" y="190"/>
                </a:cxn>
                <a:cxn ang="0">
                  <a:pos x="473" y="306"/>
                </a:cxn>
                <a:cxn ang="0">
                  <a:pos x="483" y="332"/>
                </a:cxn>
                <a:cxn ang="0">
                  <a:pos x="493" y="257"/>
                </a:cxn>
                <a:cxn ang="0">
                  <a:pos x="505" y="137"/>
                </a:cxn>
                <a:cxn ang="0">
                  <a:pos x="515" y="95"/>
                </a:cxn>
                <a:cxn ang="0">
                  <a:pos x="527" y="161"/>
                </a:cxn>
                <a:cxn ang="0">
                  <a:pos x="537" y="260"/>
                </a:cxn>
              </a:cxnLst>
              <a:rect l="0" t="0" r="r" b="b"/>
              <a:pathLst>
                <a:path w="537" h="415">
                  <a:moveTo>
                    <a:pt x="0" y="316"/>
                  </a:moveTo>
                  <a:lnTo>
                    <a:pt x="6" y="298"/>
                  </a:lnTo>
                  <a:lnTo>
                    <a:pt x="11" y="262"/>
                  </a:lnTo>
                  <a:lnTo>
                    <a:pt x="17" y="220"/>
                  </a:lnTo>
                  <a:lnTo>
                    <a:pt x="22" y="180"/>
                  </a:lnTo>
                  <a:lnTo>
                    <a:pt x="27" y="153"/>
                  </a:lnTo>
                  <a:lnTo>
                    <a:pt x="33" y="141"/>
                  </a:lnTo>
                  <a:lnTo>
                    <a:pt x="39" y="145"/>
                  </a:lnTo>
                  <a:lnTo>
                    <a:pt x="44" y="162"/>
                  </a:lnTo>
                  <a:lnTo>
                    <a:pt x="49" y="181"/>
                  </a:lnTo>
                  <a:lnTo>
                    <a:pt x="55" y="194"/>
                  </a:lnTo>
                  <a:lnTo>
                    <a:pt x="61" y="185"/>
                  </a:lnTo>
                  <a:lnTo>
                    <a:pt x="66" y="159"/>
                  </a:lnTo>
                  <a:lnTo>
                    <a:pt x="71" y="120"/>
                  </a:lnTo>
                  <a:lnTo>
                    <a:pt x="76" y="81"/>
                  </a:lnTo>
                  <a:lnTo>
                    <a:pt x="82" y="60"/>
                  </a:lnTo>
                  <a:lnTo>
                    <a:pt x="88" y="65"/>
                  </a:lnTo>
                  <a:lnTo>
                    <a:pt x="93" y="97"/>
                  </a:lnTo>
                  <a:lnTo>
                    <a:pt x="98" y="148"/>
                  </a:lnTo>
                  <a:lnTo>
                    <a:pt x="103" y="210"/>
                  </a:lnTo>
                  <a:lnTo>
                    <a:pt x="110" y="268"/>
                  </a:lnTo>
                  <a:lnTo>
                    <a:pt x="115" y="317"/>
                  </a:lnTo>
                  <a:lnTo>
                    <a:pt x="120" y="345"/>
                  </a:lnTo>
                  <a:lnTo>
                    <a:pt x="125" y="351"/>
                  </a:lnTo>
                  <a:lnTo>
                    <a:pt x="130" y="331"/>
                  </a:lnTo>
                  <a:lnTo>
                    <a:pt x="137" y="292"/>
                  </a:lnTo>
                  <a:lnTo>
                    <a:pt x="141" y="239"/>
                  </a:lnTo>
                  <a:lnTo>
                    <a:pt x="146" y="187"/>
                  </a:lnTo>
                  <a:lnTo>
                    <a:pt x="151" y="151"/>
                  </a:lnTo>
                  <a:lnTo>
                    <a:pt x="156" y="138"/>
                  </a:lnTo>
                  <a:lnTo>
                    <a:pt x="163" y="148"/>
                  </a:lnTo>
                  <a:lnTo>
                    <a:pt x="168" y="174"/>
                  </a:lnTo>
                  <a:lnTo>
                    <a:pt x="173" y="200"/>
                  </a:lnTo>
                  <a:lnTo>
                    <a:pt x="178" y="209"/>
                  </a:lnTo>
                  <a:lnTo>
                    <a:pt x="185" y="190"/>
                  </a:lnTo>
                  <a:lnTo>
                    <a:pt x="190" y="143"/>
                  </a:lnTo>
                  <a:lnTo>
                    <a:pt x="195" y="81"/>
                  </a:lnTo>
                  <a:lnTo>
                    <a:pt x="200" y="29"/>
                  </a:lnTo>
                  <a:lnTo>
                    <a:pt x="205" y="13"/>
                  </a:lnTo>
                  <a:lnTo>
                    <a:pt x="212" y="47"/>
                  </a:lnTo>
                  <a:lnTo>
                    <a:pt x="217" y="124"/>
                  </a:lnTo>
                  <a:lnTo>
                    <a:pt x="222" y="226"/>
                  </a:lnTo>
                  <a:lnTo>
                    <a:pt x="227" y="326"/>
                  </a:lnTo>
                  <a:lnTo>
                    <a:pt x="232" y="396"/>
                  </a:lnTo>
                  <a:lnTo>
                    <a:pt x="239" y="415"/>
                  </a:lnTo>
                  <a:lnTo>
                    <a:pt x="244" y="380"/>
                  </a:lnTo>
                  <a:lnTo>
                    <a:pt x="249" y="299"/>
                  </a:lnTo>
                  <a:lnTo>
                    <a:pt x="254" y="196"/>
                  </a:lnTo>
                  <a:lnTo>
                    <a:pt x="260" y="96"/>
                  </a:lnTo>
                  <a:lnTo>
                    <a:pt x="266" y="27"/>
                  </a:lnTo>
                  <a:lnTo>
                    <a:pt x="271" y="0"/>
                  </a:lnTo>
                  <a:lnTo>
                    <a:pt x="276" y="22"/>
                  </a:lnTo>
                  <a:lnTo>
                    <a:pt x="282" y="85"/>
                  </a:lnTo>
                  <a:lnTo>
                    <a:pt x="287" y="167"/>
                  </a:lnTo>
                  <a:lnTo>
                    <a:pt x="293" y="248"/>
                  </a:lnTo>
                  <a:lnTo>
                    <a:pt x="298" y="301"/>
                  </a:lnTo>
                  <a:lnTo>
                    <a:pt x="303" y="320"/>
                  </a:lnTo>
                  <a:lnTo>
                    <a:pt x="309" y="302"/>
                  </a:lnTo>
                  <a:lnTo>
                    <a:pt x="315" y="261"/>
                  </a:lnTo>
                  <a:lnTo>
                    <a:pt x="320" y="207"/>
                  </a:lnTo>
                  <a:lnTo>
                    <a:pt x="325" y="154"/>
                  </a:lnTo>
                  <a:lnTo>
                    <a:pt x="331" y="110"/>
                  </a:lnTo>
                  <a:lnTo>
                    <a:pt x="336" y="80"/>
                  </a:lnTo>
                  <a:lnTo>
                    <a:pt x="342" y="66"/>
                  </a:lnTo>
                  <a:lnTo>
                    <a:pt x="347" y="62"/>
                  </a:lnTo>
                  <a:lnTo>
                    <a:pt x="353" y="73"/>
                  </a:lnTo>
                  <a:lnTo>
                    <a:pt x="358" y="93"/>
                  </a:lnTo>
                  <a:lnTo>
                    <a:pt x="363" y="122"/>
                  </a:lnTo>
                  <a:lnTo>
                    <a:pt x="369" y="157"/>
                  </a:lnTo>
                  <a:lnTo>
                    <a:pt x="375" y="196"/>
                  </a:lnTo>
                  <a:lnTo>
                    <a:pt x="380" y="235"/>
                  </a:lnTo>
                  <a:lnTo>
                    <a:pt x="385" y="271"/>
                  </a:lnTo>
                  <a:lnTo>
                    <a:pt x="390" y="296"/>
                  </a:lnTo>
                  <a:lnTo>
                    <a:pt x="397" y="309"/>
                  </a:lnTo>
                  <a:lnTo>
                    <a:pt x="402" y="307"/>
                  </a:lnTo>
                  <a:lnTo>
                    <a:pt x="407" y="289"/>
                  </a:lnTo>
                  <a:lnTo>
                    <a:pt x="412" y="258"/>
                  </a:lnTo>
                  <a:lnTo>
                    <a:pt x="417" y="212"/>
                  </a:lnTo>
                  <a:lnTo>
                    <a:pt x="424" y="158"/>
                  </a:lnTo>
                  <a:lnTo>
                    <a:pt x="429" y="105"/>
                  </a:lnTo>
                  <a:lnTo>
                    <a:pt x="434" y="62"/>
                  </a:lnTo>
                  <a:lnTo>
                    <a:pt x="439" y="40"/>
                  </a:lnTo>
                  <a:lnTo>
                    <a:pt x="446" y="41"/>
                  </a:lnTo>
                  <a:lnTo>
                    <a:pt x="451" y="71"/>
                  </a:lnTo>
                  <a:lnTo>
                    <a:pt x="456" y="124"/>
                  </a:lnTo>
                  <a:lnTo>
                    <a:pt x="461" y="190"/>
                  </a:lnTo>
                  <a:lnTo>
                    <a:pt x="466" y="254"/>
                  </a:lnTo>
                  <a:lnTo>
                    <a:pt x="473" y="306"/>
                  </a:lnTo>
                  <a:lnTo>
                    <a:pt x="478" y="333"/>
                  </a:lnTo>
                  <a:lnTo>
                    <a:pt x="483" y="332"/>
                  </a:lnTo>
                  <a:lnTo>
                    <a:pt x="488" y="306"/>
                  </a:lnTo>
                  <a:lnTo>
                    <a:pt x="493" y="257"/>
                  </a:lnTo>
                  <a:lnTo>
                    <a:pt x="500" y="194"/>
                  </a:lnTo>
                  <a:lnTo>
                    <a:pt x="505" y="137"/>
                  </a:lnTo>
                  <a:lnTo>
                    <a:pt x="510" y="102"/>
                  </a:lnTo>
                  <a:lnTo>
                    <a:pt x="515" y="95"/>
                  </a:lnTo>
                  <a:lnTo>
                    <a:pt x="521" y="119"/>
                  </a:lnTo>
                  <a:lnTo>
                    <a:pt x="527" y="161"/>
                  </a:lnTo>
                  <a:lnTo>
                    <a:pt x="532" y="213"/>
                  </a:lnTo>
                  <a:lnTo>
                    <a:pt x="537" y="260"/>
                  </a:lnTo>
                </a:path>
              </a:pathLst>
            </a:custGeom>
            <a:noFill/>
            <a:ln w="12600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id="{7F0C0BC7-67F9-E437-102A-762B429B19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69574" y="6398419"/>
              <a:ext cx="516160" cy="15875"/>
            </a:xfrm>
            <a:custGeom>
              <a:avLst/>
              <a:gdLst/>
              <a:ahLst/>
              <a:cxnLst>
                <a:cxn ang="0">
                  <a:pos x="6" y="216"/>
                </a:cxn>
                <a:cxn ang="0">
                  <a:pos x="17" y="197"/>
                </a:cxn>
                <a:cxn ang="0">
                  <a:pos x="28" y="128"/>
                </a:cxn>
                <a:cxn ang="0">
                  <a:pos x="39" y="72"/>
                </a:cxn>
                <a:cxn ang="0">
                  <a:pos x="49" y="52"/>
                </a:cxn>
                <a:cxn ang="0">
                  <a:pos x="60" y="48"/>
                </a:cxn>
                <a:cxn ang="0">
                  <a:pos x="71" y="49"/>
                </a:cxn>
                <a:cxn ang="0">
                  <a:pos x="82" y="78"/>
                </a:cxn>
                <a:cxn ang="0">
                  <a:pos x="93" y="142"/>
                </a:cxn>
                <a:cxn ang="0">
                  <a:pos x="104" y="212"/>
                </a:cxn>
                <a:cxn ang="0">
                  <a:pos x="114" y="223"/>
                </a:cxn>
                <a:cxn ang="0">
                  <a:pos x="126" y="144"/>
                </a:cxn>
                <a:cxn ang="0">
                  <a:pos x="136" y="43"/>
                </a:cxn>
                <a:cxn ang="0">
                  <a:pos x="148" y="0"/>
                </a:cxn>
                <a:cxn ang="0">
                  <a:pos x="158" y="9"/>
                </a:cxn>
                <a:cxn ang="0">
                  <a:pos x="170" y="26"/>
                </a:cxn>
                <a:cxn ang="0">
                  <a:pos x="180" y="55"/>
                </a:cxn>
                <a:cxn ang="0">
                  <a:pos x="190" y="135"/>
                </a:cxn>
                <a:cxn ang="0">
                  <a:pos x="202" y="231"/>
                </a:cxn>
                <a:cxn ang="0">
                  <a:pos x="212" y="251"/>
                </a:cxn>
                <a:cxn ang="0">
                  <a:pos x="224" y="186"/>
                </a:cxn>
                <a:cxn ang="0">
                  <a:pos x="234" y="130"/>
                </a:cxn>
                <a:cxn ang="0">
                  <a:pos x="245" y="131"/>
                </a:cxn>
                <a:cxn ang="0">
                  <a:pos x="256" y="135"/>
                </a:cxn>
                <a:cxn ang="0">
                  <a:pos x="267" y="105"/>
                </a:cxn>
                <a:cxn ang="0">
                  <a:pos x="278" y="88"/>
                </a:cxn>
                <a:cxn ang="0">
                  <a:pos x="289" y="121"/>
                </a:cxn>
                <a:cxn ang="0">
                  <a:pos x="300" y="159"/>
                </a:cxn>
                <a:cxn ang="0">
                  <a:pos x="311" y="145"/>
                </a:cxn>
                <a:cxn ang="0">
                  <a:pos x="321" y="100"/>
                </a:cxn>
                <a:cxn ang="0">
                  <a:pos x="333" y="78"/>
                </a:cxn>
                <a:cxn ang="0">
                  <a:pos x="343" y="93"/>
                </a:cxn>
                <a:cxn ang="0">
                  <a:pos x="354" y="103"/>
                </a:cxn>
                <a:cxn ang="0">
                  <a:pos x="365" y="80"/>
                </a:cxn>
                <a:cxn ang="0">
                  <a:pos x="375" y="52"/>
                </a:cxn>
                <a:cxn ang="0">
                  <a:pos x="387" y="68"/>
                </a:cxn>
                <a:cxn ang="0">
                  <a:pos x="397" y="115"/>
                </a:cxn>
                <a:cxn ang="0">
                  <a:pos x="409" y="126"/>
                </a:cxn>
                <a:cxn ang="0">
                  <a:pos x="419" y="87"/>
                </a:cxn>
                <a:cxn ang="0">
                  <a:pos x="431" y="61"/>
                </a:cxn>
                <a:cxn ang="0">
                  <a:pos x="441" y="90"/>
                </a:cxn>
                <a:cxn ang="0">
                  <a:pos x="451" y="140"/>
                </a:cxn>
                <a:cxn ang="0">
                  <a:pos x="463" y="153"/>
                </a:cxn>
                <a:cxn ang="0">
                  <a:pos x="473" y="134"/>
                </a:cxn>
                <a:cxn ang="0">
                  <a:pos x="485" y="123"/>
                </a:cxn>
                <a:cxn ang="0">
                  <a:pos x="495" y="133"/>
                </a:cxn>
                <a:cxn ang="0">
                  <a:pos x="506" y="153"/>
                </a:cxn>
                <a:cxn ang="0">
                  <a:pos x="517" y="186"/>
                </a:cxn>
                <a:cxn ang="0">
                  <a:pos x="528" y="213"/>
                </a:cxn>
                <a:cxn ang="0">
                  <a:pos x="539" y="203"/>
                </a:cxn>
              </a:cxnLst>
              <a:rect l="0" t="0" r="r" b="b"/>
              <a:pathLst>
                <a:path w="539" h="255">
                  <a:moveTo>
                    <a:pt x="0" y="189"/>
                  </a:moveTo>
                  <a:lnTo>
                    <a:pt x="6" y="216"/>
                  </a:lnTo>
                  <a:lnTo>
                    <a:pt x="11" y="217"/>
                  </a:lnTo>
                  <a:lnTo>
                    <a:pt x="17" y="197"/>
                  </a:lnTo>
                  <a:lnTo>
                    <a:pt x="22" y="163"/>
                  </a:lnTo>
                  <a:lnTo>
                    <a:pt x="28" y="128"/>
                  </a:lnTo>
                  <a:lnTo>
                    <a:pt x="33" y="95"/>
                  </a:lnTo>
                  <a:lnTo>
                    <a:pt x="39" y="72"/>
                  </a:lnTo>
                  <a:lnTo>
                    <a:pt x="44" y="58"/>
                  </a:lnTo>
                  <a:lnTo>
                    <a:pt x="49" y="52"/>
                  </a:lnTo>
                  <a:lnTo>
                    <a:pt x="55" y="49"/>
                  </a:lnTo>
                  <a:lnTo>
                    <a:pt x="60" y="48"/>
                  </a:lnTo>
                  <a:lnTo>
                    <a:pt x="66" y="47"/>
                  </a:lnTo>
                  <a:lnTo>
                    <a:pt x="71" y="49"/>
                  </a:lnTo>
                  <a:lnTo>
                    <a:pt x="77" y="58"/>
                  </a:lnTo>
                  <a:lnTo>
                    <a:pt x="82" y="78"/>
                  </a:lnTo>
                  <a:lnTo>
                    <a:pt x="87" y="106"/>
                  </a:lnTo>
                  <a:lnTo>
                    <a:pt x="93" y="142"/>
                  </a:lnTo>
                  <a:lnTo>
                    <a:pt x="99" y="180"/>
                  </a:lnTo>
                  <a:lnTo>
                    <a:pt x="104" y="212"/>
                  </a:lnTo>
                  <a:lnTo>
                    <a:pt x="109" y="230"/>
                  </a:lnTo>
                  <a:lnTo>
                    <a:pt x="114" y="223"/>
                  </a:lnTo>
                  <a:lnTo>
                    <a:pt x="121" y="193"/>
                  </a:lnTo>
                  <a:lnTo>
                    <a:pt x="126" y="144"/>
                  </a:lnTo>
                  <a:lnTo>
                    <a:pt x="131" y="91"/>
                  </a:lnTo>
                  <a:lnTo>
                    <a:pt x="136" y="43"/>
                  </a:lnTo>
                  <a:lnTo>
                    <a:pt x="141" y="12"/>
                  </a:lnTo>
                  <a:lnTo>
                    <a:pt x="148" y="0"/>
                  </a:lnTo>
                  <a:lnTo>
                    <a:pt x="153" y="2"/>
                  </a:lnTo>
                  <a:lnTo>
                    <a:pt x="158" y="9"/>
                  </a:lnTo>
                  <a:lnTo>
                    <a:pt x="163" y="19"/>
                  </a:lnTo>
                  <a:lnTo>
                    <a:pt x="170" y="26"/>
                  </a:lnTo>
                  <a:lnTo>
                    <a:pt x="175" y="36"/>
                  </a:lnTo>
                  <a:lnTo>
                    <a:pt x="180" y="55"/>
                  </a:lnTo>
                  <a:lnTo>
                    <a:pt x="185" y="88"/>
                  </a:lnTo>
                  <a:lnTo>
                    <a:pt x="190" y="135"/>
                  </a:lnTo>
                  <a:lnTo>
                    <a:pt x="197" y="187"/>
                  </a:lnTo>
                  <a:lnTo>
                    <a:pt x="202" y="231"/>
                  </a:lnTo>
                  <a:lnTo>
                    <a:pt x="207" y="255"/>
                  </a:lnTo>
                  <a:lnTo>
                    <a:pt x="212" y="251"/>
                  </a:lnTo>
                  <a:lnTo>
                    <a:pt x="218" y="223"/>
                  </a:lnTo>
                  <a:lnTo>
                    <a:pt x="224" y="186"/>
                  </a:lnTo>
                  <a:lnTo>
                    <a:pt x="229" y="150"/>
                  </a:lnTo>
                  <a:lnTo>
                    <a:pt x="234" y="130"/>
                  </a:lnTo>
                  <a:lnTo>
                    <a:pt x="239" y="125"/>
                  </a:lnTo>
                  <a:lnTo>
                    <a:pt x="245" y="131"/>
                  </a:lnTo>
                  <a:lnTo>
                    <a:pt x="251" y="138"/>
                  </a:lnTo>
                  <a:lnTo>
                    <a:pt x="256" y="135"/>
                  </a:lnTo>
                  <a:lnTo>
                    <a:pt x="261" y="123"/>
                  </a:lnTo>
                  <a:lnTo>
                    <a:pt x="267" y="105"/>
                  </a:lnTo>
                  <a:lnTo>
                    <a:pt x="272" y="92"/>
                  </a:lnTo>
                  <a:lnTo>
                    <a:pt x="278" y="88"/>
                  </a:lnTo>
                  <a:lnTo>
                    <a:pt x="283" y="100"/>
                  </a:lnTo>
                  <a:lnTo>
                    <a:pt x="289" y="121"/>
                  </a:lnTo>
                  <a:lnTo>
                    <a:pt x="294" y="144"/>
                  </a:lnTo>
                  <a:lnTo>
                    <a:pt x="300" y="159"/>
                  </a:lnTo>
                  <a:lnTo>
                    <a:pt x="305" y="159"/>
                  </a:lnTo>
                  <a:lnTo>
                    <a:pt x="311" y="145"/>
                  </a:lnTo>
                  <a:lnTo>
                    <a:pt x="316" y="123"/>
                  </a:lnTo>
                  <a:lnTo>
                    <a:pt x="321" y="100"/>
                  </a:lnTo>
                  <a:lnTo>
                    <a:pt x="327" y="83"/>
                  </a:lnTo>
                  <a:lnTo>
                    <a:pt x="333" y="78"/>
                  </a:lnTo>
                  <a:lnTo>
                    <a:pt x="338" y="83"/>
                  </a:lnTo>
                  <a:lnTo>
                    <a:pt x="343" y="93"/>
                  </a:lnTo>
                  <a:lnTo>
                    <a:pt x="348" y="102"/>
                  </a:lnTo>
                  <a:lnTo>
                    <a:pt x="354" y="103"/>
                  </a:lnTo>
                  <a:lnTo>
                    <a:pt x="360" y="95"/>
                  </a:lnTo>
                  <a:lnTo>
                    <a:pt x="365" y="80"/>
                  </a:lnTo>
                  <a:lnTo>
                    <a:pt x="370" y="63"/>
                  </a:lnTo>
                  <a:lnTo>
                    <a:pt x="375" y="52"/>
                  </a:lnTo>
                  <a:lnTo>
                    <a:pt x="382" y="54"/>
                  </a:lnTo>
                  <a:lnTo>
                    <a:pt x="387" y="68"/>
                  </a:lnTo>
                  <a:lnTo>
                    <a:pt x="392" y="93"/>
                  </a:lnTo>
                  <a:lnTo>
                    <a:pt x="397" y="115"/>
                  </a:lnTo>
                  <a:lnTo>
                    <a:pt x="402" y="129"/>
                  </a:lnTo>
                  <a:lnTo>
                    <a:pt x="409" y="126"/>
                  </a:lnTo>
                  <a:lnTo>
                    <a:pt x="414" y="111"/>
                  </a:lnTo>
                  <a:lnTo>
                    <a:pt x="419" y="87"/>
                  </a:lnTo>
                  <a:lnTo>
                    <a:pt x="424" y="67"/>
                  </a:lnTo>
                  <a:lnTo>
                    <a:pt x="431" y="61"/>
                  </a:lnTo>
                  <a:lnTo>
                    <a:pt x="436" y="68"/>
                  </a:lnTo>
                  <a:lnTo>
                    <a:pt x="441" y="90"/>
                  </a:lnTo>
                  <a:lnTo>
                    <a:pt x="446" y="116"/>
                  </a:lnTo>
                  <a:lnTo>
                    <a:pt x="451" y="140"/>
                  </a:lnTo>
                  <a:lnTo>
                    <a:pt x="458" y="152"/>
                  </a:lnTo>
                  <a:lnTo>
                    <a:pt x="463" y="153"/>
                  </a:lnTo>
                  <a:lnTo>
                    <a:pt x="468" y="145"/>
                  </a:lnTo>
                  <a:lnTo>
                    <a:pt x="473" y="134"/>
                  </a:lnTo>
                  <a:lnTo>
                    <a:pt x="479" y="125"/>
                  </a:lnTo>
                  <a:lnTo>
                    <a:pt x="485" y="123"/>
                  </a:lnTo>
                  <a:lnTo>
                    <a:pt x="490" y="125"/>
                  </a:lnTo>
                  <a:lnTo>
                    <a:pt x="495" y="133"/>
                  </a:lnTo>
                  <a:lnTo>
                    <a:pt x="501" y="141"/>
                  </a:lnTo>
                  <a:lnTo>
                    <a:pt x="506" y="153"/>
                  </a:lnTo>
                  <a:lnTo>
                    <a:pt x="512" y="168"/>
                  </a:lnTo>
                  <a:lnTo>
                    <a:pt x="517" y="186"/>
                  </a:lnTo>
                  <a:lnTo>
                    <a:pt x="522" y="202"/>
                  </a:lnTo>
                  <a:lnTo>
                    <a:pt x="528" y="213"/>
                  </a:lnTo>
                  <a:lnTo>
                    <a:pt x="533" y="215"/>
                  </a:lnTo>
                  <a:lnTo>
                    <a:pt x="539" y="203"/>
                  </a:lnTo>
                </a:path>
              </a:pathLst>
            </a:custGeom>
            <a:noFill/>
            <a:ln w="12600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1" name="Freeform 50">
              <a:extLst>
                <a:ext uri="{FF2B5EF4-FFF2-40B4-BE49-F238E27FC236}">
                  <a16:creationId xmlns:a16="http://schemas.microsoft.com/office/drawing/2014/main" id="{38793E99-83DB-A98F-707D-870DA65433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85734" y="6395244"/>
              <a:ext cx="516160" cy="15875"/>
            </a:xfrm>
            <a:custGeom>
              <a:avLst/>
              <a:gdLst/>
              <a:ahLst/>
              <a:cxnLst>
                <a:cxn ang="0">
                  <a:pos x="5" y="221"/>
                </a:cxn>
                <a:cxn ang="0">
                  <a:pos x="16" y="153"/>
                </a:cxn>
                <a:cxn ang="0">
                  <a:pos x="27" y="100"/>
                </a:cxn>
                <a:cxn ang="0">
                  <a:pos x="38" y="110"/>
                </a:cxn>
                <a:cxn ang="0">
                  <a:pos x="49" y="173"/>
                </a:cxn>
                <a:cxn ang="0">
                  <a:pos x="60" y="220"/>
                </a:cxn>
                <a:cxn ang="0">
                  <a:pos x="70" y="183"/>
                </a:cxn>
                <a:cxn ang="0">
                  <a:pos x="82" y="84"/>
                </a:cxn>
                <a:cxn ang="0">
                  <a:pos x="92" y="11"/>
                </a:cxn>
                <a:cxn ang="0">
                  <a:pos x="104" y="37"/>
                </a:cxn>
                <a:cxn ang="0">
                  <a:pos x="114" y="143"/>
                </a:cxn>
                <a:cxn ang="0">
                  <a:pos x="124" y="234"/>
                </a:cxn>
                <a:cxn ang="0">
                  <a:pos x="136" y="239"/>
                </a:cxn>
                <a:cxn ang="0">
                  <a:pos x="146" y="152"/>
                </a:cxn>
                <a:cxn ang="0">
                  <a:pos x="158" y="50"/>
                </a:cxn>
                <a:cxn ang="0">
                  <a:pos x="168" y="21"/>
                </a:cxn>
                <a:cxn ang="0">
                  <a:pos x="180" y="83"/>
                </a:cxn>
                <a:cxn ang="0">
                  <a:pos x="190" y="172"/>
                </a:cxn>
                <a:cxn ang="0">
                  <a:pos x="201" y="229"/>
                </a:cxn>
                <a:cxn ang="0">
                  <a:pos x="212" y="246"/>
                </a:cxn>
                <a:cxn ang="0">
                  <a:pos x="223" y="249"/>
                </a:cxn>
                <a:cxn ang="0">
                  <a:pos x="234" y="242"/>
                </a:cxn>
                <a:cxn ang="0">
                  <a:pos x="245" y="220"/>
                </a:cxn>
                <a:cxn ang="0">
                  <a:pos x="255" y="191"/>
                </a:cxn>
                <a:cxn ang="0">
                  <a:pos x="267" y="173"/>
                </a:cxn>
                <a:cxn ang="0">
                  <a:pos x="277" y="164"/>
                </a:cxn>
                <a:cxn ang="0">
                  <a:pos x="288" y="151"/>
                </a:cxn>
                <a:cxn ang="0">
                  <a:pos x="299" y="131"/>
                </a:cxn>
                <a:cxn ang="0">
                  <a:pos x="310" y="123"/>
                </a:cxn>
                <a:cxn ang="0">
                  <a:pos x="321" y="133"/>
                </a:cxn>
                <a:cxn ang="0">
                  <a:pos x="331" y="130"/>
                </a:cxn>
                <a:cxn ang="0">
                  <a:pos x="343" y="85"/>
                </a:cxn>
                <a:cxn ang="0">
                  <a:pos x="353" y="21"/>
                </a:cxn>
                <a:cxn ang="0">
                  <a:pos x="365" y="0"/>
                </a:cxn>
                <a:cxn ang="0">
                  <a:pos x="375" y="56"/>
                </a:cxn>
                <a:cxn ang="0">
                  <a:pos x="385" y="166"/>
                </a:cxn>
                <a:cxn ang="0">
                  <a:pos x="397" y="252"/>
                </a:cxn>
                <a:cxn ang="0">
                  <a:pos x="407" y="261"/>
                </a:cxn>
                <a:cxn ang="0">
                  <a:pos x="419" y="210"/>
                </a:cxn>
                <a:cxn ang="0">
                  <a:pos x="429" y="168"/>
                </a:cxn>
                <a:cxn ang="0">
                  <a:pos x="441" y="183"/>
                </a:cxn>
                <a:cxn ang="0">
                  <a:pos x="451" y="236"/>
                </a:cxn>
                <a:cxn ang="0">
                  <a:pos x="462" y="267"/>
                </a:cxn>
                <a:cxn ang="0">
                  <a:pos x="473" y="243"/>
                </a:cxn>
                <a:cxn ang="0">
                  <a:pos x="484" y="198"/>
                </a:cxn>
                <a:cxn ang="0">
                  <a:pos x="495" y="179"/>
                </a:cxn>
                <a:cxn ang="0">
                  <a:pos x="506" y="197"/>
                </a:cxn>
                <a:cxn ang="0">
                  <a:pos x="516" y="209"/>
                </a:cxn>
                <a:cxn ang="0">
                  <a:pos x="528" y="163"/>
                </a:cxn>
                <a:cxn ang="0">
                  <a:pos x="538" y="72"/>
                </a:cxn>
              </a:cxnLst>
              <a:rect l="0" t="0" r="r" b="b"/>
              <a:pathLst>
                <a:path w="538" h="267">
                  <a:moveTo>
                    <a:pt x="0" y="243"/>
                  </a:moveTo>
                  <a:lnTo>
                    <a:pt x="5" y="221"/>
                  </a:lnTo>
                  <a:lnTo>
                    <a:pt x="11" y="190"/>
                  </a:lnTo>
                  <a:lnTo>
                    <a:pt x="16" y="153"/>
                  </a:lnTo>
                  <a:lnTo>
                    <a:pt x="22" y="121"/>
                  </a:lnTo>
                  <a:lnTo>
                    <a:pt x="27" y="100"/>
                  </a:lnTo>
                  <a:lnTo>
                    <a:pt x="33" y="95"/>
                  </a:lnTo>
                  <a:lnTo>
                    <a:pt x="38" y="110"/>
                  </a:lnTo>
                  <a:lnTo>
                    <a:pt x="43" y="137"/>
                  </a:lnTo>
                  <a:lnTo>
                    <a:pt x="49" y="173"/>
                  </a:lnTo>
                  <a:lnTo>
                    <a:pt x="55" y="204"/>
                  </a:lnTo>
                  <a:lnTo>
                    <a:pt x="60" y="220"/>
                  </a:lnTo>
                  <a:lnTo>
                    <a:pt x="65" y="213"/>
                  </a:lnTo>
                  <a:lnTo>
                    <a:pt x="70" y="183"/>
                  </a:lnTo>
                  <a:lnTo>
                    <a:pt x="77" y="136"/>
                  </a:lnTo>
                  <a:lnTo>
                    <a:pt x="82" y="84"/>
                  </a:lnTo>
                  <a:lnTo>
                    <a:pt x="87" y="38"/>
                  </a:lnTo>
                  <a:lnTo>
                    <a:pt x="92" y="11"/>
                  </a:lnTo>
                  <a:lnTo>
                    <a:pt x="97" y="10"/>
                  </a:lnTo>
                  <a:lnTo>
                    <a:pt x="104" y="37"/>
                  </a:lnTo>
                  <a:lnTo>
                    <a:pt x="109" y="85"/>
                  </a:lnTo>
                  <a:lnTo>
                    <a:pt x="114" y="143"/>
                  </a:lnTo>
                  <a:lnTo>
                    <a:pt x="119" y="197"/>
                  </a:lnTo>
                  <a:lnTo>
                    <a:pt x="124" y="234"/>
                  </a:lnTo>
                  <a:lnTo>
                    <a:pt x="131" y="250"/>
                  </a:lnTo>
                  <a:lnTo>
                    <a:pt x="136" y="239"/>
                  </a:lnTo>
                  <a:lnTo>
                    <a:pt x="141" y="203"/>
                  </a:lnTo>
                  <a:lnTo>
                    <a:pt x="146" y="152"/>
                  </a:lnTo>
                  <a:lnTo>
                    <a:pt x="153" y="96"/>
                  </a:lnTo>
                  <a:lnTo>
                    <a:pt x="158" y="50"/>
                  </a:lnTo>
                  <a:lnTo>
                    <a:pt x="163" y="24"/>
                  </a:lnTo>
                  <a:lnTo>
                    <a:pt x="168" y="21"/>
                  </a:lnTo>
                  <a:lnTo>
                    <a:pt x="173" y="44"/>
                  </a:lnTo>
                  <a:lnTo>
                    <a:pt x="180" y="83"/>
                  </a:lnTo>
                  <a:lnTo>
                    <a:pt x="185" y="128"/>
                  </a:lnTo>
                  <a:lnTo>
                    <a:pt x="190" y="172"/>
                  </a:lnTo>
                  <a:lnTo>
                    <a:pt x="195" y="205"/>
                  </a:lnTo>
                  <a:lnTo>
                    <a:pt x="201" y="229"/>
                  </a:lnTo>
                  <a:lnTo>
                    <a:pt x="207" y="240"/>
                  </a:lnTo>
                  <a:lnTo>
                    <a:pt x="212" y="246"/>
                  </a:lnTo>
                  <a:lnTo>
                    <a:pt x="217" y="248"/>
                  </a:lnTo>
                  <a:lnTo>
                    <a:pt x="223" y="249"/>
                  </a:lnTo>
                  <a:lnTo>
                    <a:pt x="228" y="247"/>
                  </a:lnTo>
                  <a:lnTo>
                    <a:pt x="234" y="242"/>
                  </a:lnTo>
                  <a:lnTo>
                    <a:pt x="239" y="233"/>
                  </a:lnTo>
                  <a:lnTo>
                    <a:pt x="245" y="220"/>
                  </a:lnTo>
                  <a:lnTo>
                    <a:pt x="250" y="205"/>
                  </a:lnTo>
                  <a:lnTo>
                    <a:pt x="255" y="191"/>
                  </a:lnTo>
                  <a:lnTo>
                    <a:pt x="261" y="181"/>
                  </a:lnTo>
                  <a:lnTo>
                    <a:pt x="267" y="173"/>
                  </a:lnTo>
                  <a:lnTo>
                    <a:pt x="272" y="168"/>
                  </a:lnTo>
                  <a:lnTo>
                    <a:pt x="277" y="164"/>
                  </a:lnTo>
                  <a:lnTo>
                    <a:pt x="283" y="159"/>
                  </a:lnTo>
                  <a:lnTo>
                    <a:pt x="288" y="151"/>
                  </a:lnTo>
                  <a:lnTo>
                    <a:pt x="294" y="140"/>
                  </a:lnTo>
                  <a:lnTo>
                    <a:pt x="299" y="131"/>
                  </a:lnTo>
                  <a:lnTo>
                    <a:pt x="304" y="124"/>
                  </a:lnTo>
                  <a:lnTo>
                    <a:pt x="310" y="123"/>
                  </a:lnTo>
                  <a:lnTo>
                    <a:pt x="316" y="127"/>
                  </a:lnTo>
                  <a:lnTo>
                    <a:pt x="321" y="133"/>
                  </a:lnTo>
                  <a:lnTo>
                    <a:pt x="326" y="135"/>
                  </a:lnTo>
                  <a:lnTo>
                    <a:pt x="331" y="130"/>
                  </a:lnTo>
                  <a:lnTo>
                    <a:pt x="338" y="113"/>
                  </a:lnTo>
                  <a:lnTo>
                    <a:pt x="343" y="85"/>
                  </a:lnTo>
                  <a:lnTo>
                    <a:pt x="348" y="52"/>
                  </a:lnTo>
                  <a:lnTo>
                    <a:pt x="353" y="21"/>
                  </a:lnTo>
                  <a:lnTo>
                    <a:pt x="358" y="2"/>
                  </a:lnTo>
                  <a:lnTo>
                    <a:pt x="365" y="0"/>
                  </a:lnTo>
                  <a:lnTo>
                    <a:pt x="370" y="18"/>
                  </a:lnTo>
                  <a:lnTo>
                    <a:pt x="375" y="56"/>
                  </a:lnTo>
                  <a:lnTo>
                    <a:pt x="380" y="108"/>
                  </a:lnTo>
                  <a:lnTo>
                    <a:pt x="385" y="166"/>
                  </a:lnTo>
                  <a:lnTo>
                    <a:pt x="392" y="217"/>
                  </a:lnTo>
                  <a:lnTo>
                    <a:pt x="397" y="252"/>
                  </a:lnTo>
                  <a:lnTo>
                    <a:pt x="402" y="267"/>
                  </a:lnTo>
                  <a:lnTo>
                    <a:pt x="407" y="261"/>
                  </a:lnTo>
                  <a:lnTo>
                    <a:pt x="413" y="240"/>
                  </a:lnTo>
                  <a:lnTo>
                    <a:pt x="419" y="210"/>
                  </a:lnTo>
                  <a:lnTo>
                    <a:pt x="424" y="183"/>
                  </a:lnTo>
                  <a:lnTo>
                    <a:pt x="429" y="168"/>
                  </a:lnTo>
                  <a:lnTo>
                    <a:pt x="435" y="168"/>
                  </a:lnTo>
                  <a:lnTo>
                    <a:pt x="441" y="183"/>
                  </a:lnTo>
                  <a:lnTo>
                    <a:pt x="446" y="208"/>
                  </a:lnTo>
                  <a:lnTo>
                    <a:pt x="451" y="236"/>
                  </a:lnTo>
                  <a:lnTo>
                    <a:pt x="456" y="258"/>
                  </a:lnTo>
                  <a:lnTo>
                    <a:pt x="462" y="267"/>
                  </a:lnTo>
                  <a:lnTo>
                    <a:pt x="468" y="261"/>
                  </a:lnTo>
                  <a:lnTo>
                    <a:pt x="473" y="243"/>
                  </a:lnTo>
                  <a:lnTo>
                    <a:pt x="478" y="220"/>
                  </a:lnTo>
                  <a:lnTo>
                    <a:pt x="484" y="198"/>
                  </a:lnTo>
                  <a:lnTo>
                    <a:pt x="489" y="183"/>
                  </a:lnTo>
                  <a:lnTo>
                    <a:pt x="495" y="179"/>
                  </a:lnTo>
                  <a:lnTo>
                    <a:pt x="500" y="184"/>
                  </a:lnTo>
                  <a:lnTo>
                    <a:pt x="506" y="197"/>
                  </a:lnTo>
                  <a:lnTo>
                    <a:pt x="511" y="208"/>
                  </a:lnTo>
                  <a:lnTo>
                    <a:pt x="516" y="209"/>
                  </a:lnTo>
                  <a:lnTo>
                    <a:pt x="522" y="194"/>
                  </a:lnTo>
                  <a:lnTo>
                    <a:pt x="528" y="163"/>
                  </a:lnTo>
                  <a:lnTo>
                    <a:pt x="533" y="120"/>
                  </a:lnTo>
                  <a:lnTo>
                    <a:pt x="538" y="72"/>
                  </a:lnTo>
                </a:path>
              </a:pathLst>
            </a:custGeom>
            <a:noFill/>
            <a:ln w="12600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E08EFA37-D3BA-1C4D-7D32-49FB16180B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01894" y="6385719"/>
              <a:ext cx="516160" cy="38100"/>
            </a:xfrm>
            <a:custGeom>
              <a:avLst/>
              <a:gdLst/>
              <a:ahLst/>
              <a:cxnLst>
                <a:cxn ang="0">
                  <a:pos x="5" y="186"/>
                </a:cxn>
                <a:cxn ang="0">
                  <a:pos x="17" y="130"/>
                </a:cxn>
                <a:cxn ang="0">
                  <a:pos x="27" y="136"/>
                </a:cxn>
                <a:cxn ang="0">
                  <a:pos x="39" y="196"/>
                </a:cxn>
                <a:cxn ang="0">
                  <a:pos x="49" y="276"/>
                </a:cxn>
                <a:cxn ang="0">
                  <a:pos x="61" y="340"/>
                </a:cxn>
                <a:cxn ang="0">
                  <a:pos x="71" y="359"/>
                </a:cxn>
                <a:cxn ang="0">
                  <a:pos x="81" y="328"/>
                </a:cxn>
                <a:cxn ang="0">
                  <a:pos x="93" y="289"/>
                </a:cxn>
                <a:cxn ang="0">
                  <a:pos x="103" y="310"/>
                </a:cxn>
                <a:cxn ang="0">
                  <a:pos x="115" y="420"/>
                </a:cxn>
                <a:cxn ang="0">
                  <a:pos x="125" y="553"/>
                </a:cxn>
                <a:cxn ang="0">
                  <a:pos x="136" y="611"/>
                </a:cxn>
                <a:cxn ang="0">
                  <a:pos x="147" y="555"/>
                </a:cxn>
                <a:cxn ang="0">
                  <a:pos x="158" y="422"/>
                </a:cxn>
                <a:cxn ang="0">
                  <a:pos x="169" y="253"/>
                </a:cxn>
                <a:cxn ang="0">
                  <a:pos x="180" y="86"/>
                </a:cxn>
                <a:cxn ang="0">
                  <a:pos x="191" y="0"/>
                </a:cxn>
                <a:cxn ang="0">
                  <a:pos x="201" y="67"/>
                </a:cxn>
                <a:cxn ang="0">
                  <a:pos x="212" y="234"/>
                </a:cxn>
                <a:cxn ang="0">
                  <a:pos x="223" y="349"/>
                </a:cxn>
                <a:cxn ang="0">
                  <a:pos x="234" y="351"/>
                </a:cxn>
                <a:cxn ang="0">
                  <a:pos x="245" y="318"/>
                </a:cxn>
                <a:cxn ang="0">
                  <a:pos x="256" y="329"/>
                </a:cxn>
                <a:cxn ang="0">
                  <a:pos x="266" y="360"/>
                </a:cxn>
                <a:cxn ang="0">
                  <a:pos x="278" y="366"/>
                </a:cxn>
                <a:cxn ang="0">
                  <a:pos x="288" y="347"/>
                </a:cxn>
                <a:cxn ang="0">
                  <a:pos x="300" y="328"/>
                </a:cxn>
                <a:cxn ang="0">
                  <a:pos x="310" y="316"/>
                </a:cxn>
                <a:cxn ang="0">
                  <a:pos x="322" y="295"/>
                </a:cxn>
                <a:cxn ang="0">
                  <a:pos x="332" y="284"/>
                </a:cxn>
                <a:cxn ang="0">
                  <a:pos x="342" y="308"/>
                </a:cxn>
                <a:cxn ang="0">
                  <a:pos x="354" y="354"/>
                </a:cxn>
                <a:cxn ang="0">
                  <a:pos x="364" y="377"/>
                </a:cxn>
                <a:cxn ang="0">
                  <a:pos x="376" y="354"/>
                </a:cxn>
                <a:cxn ang="0">
                  <a:pos x="386" y="322"/>
                </a:cxn>
                <a:cxn ang="0">
                  <a:pos x="397" y="320"/>
                </a:cxn>
                <a:cxn ang="0">
                  <a:pos x="408" y="348"/>
                </a:cxn>
                <a:cxn ang="0">
                  <a:pos x="419" y="366"/>
                </a:cxn>
                <a:cxn ang="0">
                  <a:pos x="430" y="353"/>
                </a:cxn>
                <a:cxn ang="0">
                  <a:pos x="441" y="328"/>
                </a:cxn>
                <a:cxn ang="0">
                  <a:pos x="452" y="281"/>
                </a:cxn>
                <a:cxn ang="0">
                  <a:pos x="463" y="226"/>
                </a:cxn>
                <a:cxn ang="0">
                  <a:pos x="473" y="194"/>
                </a:cxn>
                <a:cxn ang="0">
                  <a:pos x="485" y="218"/>
                </a:cxn>
                <a:cxn ang="0">
                  <a:pos x="495" y="285"/>
                </a:cxn>
                <a:cxn ang="0">
                  <a:pos x="506" y="341"/>
                </a:cxn>
                <a:cxn ang="0">
                  <a:pos x="517" y="351"/>
                </a:cxn>
                <a:cxn ang="0">
                  <a:pos x="527" y="310"/>
                </a:cxn>
                <a:cxn ang="0">
                  <a:pos x="539" y="259"/>
                </a:cxn>
              </a:cxnLst>
              <a:rect l="0" t="0" r="r" b="b"/>
              <a:pathLst>
                <a:path w="539" h="611">
                  <a:moveTo>
                    <a:pt x="0" y="231"/>
                  </a:moveTo>
                  <a:lnTo>
                    <a:pt x="5" y="186"/>
                  </a:lnTo>
                  <a:lnTo>
                    <a:pt x="12" y="151"/>
                  </a:lnTo>
                  <a:lnTo>
                    <a:pt x="17" y="130"/>
                  </a:lnTo>
                  <a:lnTo>
                    <a:pt x="22" y="125"/>
                  </a:lnTo>
                  <a:lnTo>
                    <a:pt x="27" y="136"/>
                  </a:lnTo>
                  <a:lnTo>
                    <a:pt x="33" y="161"/>
                  </a:lnTo>
                  <a:lnTo>
                    <a:pt x="39" y="196"/>
                  </a:lnTo>
                  <a:lnTo>
                    <a:pt x="44" y="236"/>
                  </a:lnTo>
                  <a:lnTo>
                    <a:pt x="49" y="276"/>
                  </a:lnTo>
                  <a:lnTo>
                    <a:pt x="54" y="312"/>
                  </a:lnTo>
                  <a:lnTo>
                    <a:pt x="61" y="340"/>
                  </a:lnTo>
                  <a:lnTo>
                    <a:pt x="66" y="357"/>
                  </a:lnTo>
                  <a:lnTo>
                    <a:pt x="71" y="359"/>
                  </a:lnTo>
                  <a:lnTo>
                    <a:pt x="76" y="348"/>
                  </a:lnTo>
                  <a:lnTo>
                    <a:pt x="81" y="328"/>
                  </a:lnTo>
                  <a:lnTo>
                    <a:pt x="88" y="305"/>
                  </a:lnTo>
                  <a:lnTo>
                    <a:pt x="93" y="289"/>
                  </a:lnTo>
                  <a:lnTo>
                    <a:pt x="98" y="287"/>
                  </a:lnTo>
                  <a:lnTo>
                    <a:pt x="103" y="310"/>
                  </a:lnTo>
                  <a:lnTo>
                    <a:pt x="108" y="357"/>
                  </a:lnTo>
                  <a:lnTo>
                    <a:pt x="115" y="420"/>
                  </a:lnTo>
                  <a:lnTo>
                    <a:pt x="120" y="490"/>
                  </a:lnTo>
                  <a:lnTo>
                    <a:pt x="125" y="553"/>
                  </a:lnTo>
                  <a:lnTo>
                    <a:pt x="130" y="595"/>
                  </a:lnTo>
                  <a:lnTo>
                    <a:pt x="136" y="611"/>
                  </a:lnTo>
                  <a:lnTo>
                    <a:pt x="142" y="596"/>
                  </a:lnTo>
                  <a:lnTo>
                    <a:pt x="147" y="555"/>
                  </a:lnTo>
                  <a:lnTo>
                    <a:pt x="152" y="495"/>
                  </a:lnTo>
                  <a:lnTo>
                    <a:pt x="158" y="422"/>
                  </a:lnTo>
                  <a:lnTo>
                    <a:pt x="164" y="341"/>
                  </a:lnTo>
                  <a:lnTo>
                    <a:pt x="169" y="253"/>
                  </a:lnTo>
                  <a:lnTo>
                    <a:pt x="174" y="166"/>
                  </a:lnTo>
                  <a:lnTo>
                    <a:pt x="180" y="86"/>
                  </a:lnTo>
                  <a:lnTo>
                    <a:pt x="185" y="27"/>
                  </a:lnTo>
                  <a:lnTo>
                    <a:pt x="191" y="0"/>
                  </a:lnTo>
                  <a:lnTo>
                    <a:pt x="196" y="13"/>
                  </a:lnTo>
                  <a:lnTo>
                    <a:pt x="201" y="67"/>
                  </a:lnTo>
                  <a:lnTo>
                    <a:pt x="207" y="147"/>
                  </a:lnTo>
                  <a:lnTo>
                    <a:pt x="212" y="234"/>
                  </a:lnTo>
                  <a:lnTo>
                    <a:pt x="218" y="306"/>
                  </a:lnTo>
                  <a:lnTo>
                    <a:pt x="223" y="349"/>
                  </a:lnTo>
                  <a:lnTo>
                    <a:pt x="229" y="362"/>
                  </a:lnTo>
                  <a:lnTo>
                    <a:pt x="234" y="351"/>
                  </a:lnTo>
                  <a:lnTo>
                    <a:pt x="239" y="331"/>
                  </a:lnTo>
                  <a:lnTo>
                    <a:pt x="245" y="318"/>
                  </a:lnTo>
                  <a:lnTo>
                    <a:pt x="251" y="318"/>
                  </a:lnTo>
                  <a:lnTo>
                    <a:pt x="256" y="329"/>
                  </a:lnTo>
                  <a:lnTo>
                    <a:pt x="261" y="345"/>
                  </a:lnTo>
                  <a:lnTo>
                    <a:pt x="266" y="360"/>
                  </a:lnTo>
                  <a:lnTo>
                    <a:pt x="273" y="368"/>
                  </a:lnTo>
                  <a:lnTo>
                    <a:pt x="278" y="366"/>
                  </a:lnTo>
                  <a:lnTo>
                    <a:pt x="283" y="357"/>
                  </a:lnTo>
                  <a:lnTo>
                    <a:pt x="288" y="347"/>
                  </a:lnTo>
                  <a:lnTo>
                    <a:pt x="295" y="337"/>
                  </a:lnTo>
                  <a:lnTo>
                    <a:pt x="300" y="328"/>
                  </a:lnTo>
                  <a:lnTo>
                    <a:pt x="305" y="322"/>
                  </a:lnTo>
                  <a:lnTo>
                    <a:pt x="310" y="316"/>
                  </a:lnTo>
                  <a:lnTo>
                    <a:pt x="315" y="306"/>
                  </a:lnTo>
                  <a:lnTo>
                    <a:pt x="322" y="295"/>
                  </a:lnTo>
                  <a:lnTo>
                    <a:pt x="327" y="286"/>
                  </a:lnTo>
                  <a:lnTo>
                    <a:pt x="332" y="284"/>
                  </a:lnTo>
                  <a:lnTo>
                    <a:pt x="337" y="292"/>
                  </a:lnTo>
                  <a:lnTo>
                    <a:pt x="342" y="308"/>
                  </a:lnTo>
                  <a:lnTo>
                    <a:pt x="349" y="331"/>
                  </a:lnTo>
                  <a:lnTo>
                    <a:pt x="354" y="354"/>
                  </a:lnTo>
                  <a:lnTo>
                    <a:pt x="359" y="372"/>
                  </a:lnTo>
                  <a:lnTo>
                    <a:pt x="364" y="377"/>
                  </a:lnTo>
                  <a:lnTo>
                    <a:pt x="369" y="370"/>
                  </a:lnTo>
                  <a:lnTo>
                    <a:pt x="376" y="354"/>
                  </a:lnTo>
                  <a:lnTo>
                    <a:pt x="381" y="337"/>
                  </a:lnTo>
                  <a:lnTo>
                    <a:pt x="386" y="322"/>
                  </a:lnTo>
                  <a:lnTo>
                    <a:pt x="391" y="315"/>
                  </a:lnTo>
                  <a:lnTo>
                    <a:pt x="397" y="320"/>
                  </a:lnTo>
                  <a:lnTo>
                    <a:pt x="403" y="332"/>
                  </a:lnTo>
                  <a:lnTo>
                    <a:pt x="408" y="348"/>
                  </a:lnTo>
                  <a:lnTo>
                    <a:pt x="413" y="360"/>
                  </a:lnTo>
                  <a:lnTo>
                    <a:pt x="419" y="366"/>
                  </a:lnTo>
                  <a:lnTo>
                    <a:pt x="425" y="362"/>
                  </a:lnTo>
                  <a:lnTo>
                    <a:pt x="430" y="353"/>
                  </a:lnTo>
                  <a:lnTo>
                    <a:pt x="435" y="341"/>
                  </a:lnTo>
                  <a:lnTo>
                    <a:pt x="441" y="328"/>
                  </a:lnTo>
                  <a:lnTo>
                    <a:pt x="446" y="306"/>
                  </a:lnTo>
                  <a:lnTo>
                    <a:pt x="452" y="281"/>
                  </a:lnTo>
                  <a:lnTo>
                    <a:pt x="457" y="253"/>
                  </a:lnTo>
                  <a:lnTo>
                    <a:pt x="463" y="226"/>
                  </a:lnTo>
                  <a:lnTo>
                    <a:pt x="468" y="204"/>
                  </a:lnTo>
                  <a:lnTo>
                    <a:pt x="473" y="194"/>
                  </a:lnTo>
                  <a:lnTo>
                    <a:pt x="479" y="198"/>
                  </a:lnTo>
                  <a:lnTo>
                    <a:pt x="485" y="218"/>
                  </a:lnTo>
                  <a:lnTo>
                    <a:pt x="490" y="250"/>
                  </a:lnTo>
                  <a:lnTo>
                    <a:pt x="495" y="285"/>
                  </a:lnTo>
                  <a:lnTo>
                    <a:pt x="500" y="318"/>
                  </a:lnTo>
                  <a:lnTo>
                    <a:pt x="506" y="341"/>
                  </a:lnTo>
                  <a:lnTo>
                    <a:pt x="512" y="353"/>
                  </a:lnTo>
                  <a:lnTo>
                    <a:pt x="517" y="351"/>
                  </a:lnTo>
                  <a:lnTo>
                    <a:pt x="522" y="335"/>
                  </a:lnTo>
                  <a:lnTo>
                    <a:pt x="527" y="310"/>
                  </a:lnTo>
                  <a:lnTo>
                    <a:pt x="534" y="282"/>
                  </a:lnTo>
                  <a:lnTo>
                    <a:pt x="539" y="259"/>
                  </a:lnTo>
                </a:path>
              </a:pathLst>
            </a:custGeom>
            <a:noFill/>
            <a:ln w="12600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B26BD87B-463B-2A3E-E6B0-7BDF0894D0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18054" y="6387307"/>
              <a:ext cx="517665" cy="30163"/>
            </a:xfrm>
            <a:custGeom>
              <a:avLst/>
              <a:gdLst/>
              <a:ahLst/>
              <a:cxnLst>
                <a:cxn ang="0">
                  <a:pos x="5" y="224"/>
                </a:cxn>
                <a:cxn ang="0">
                  <a:pos x="17" y="271"/>
                </a:cxn>
                <a:cxn ang="0">
                  <a:pos x="27" y="374"/>
                </a:cxn>
                <a:cxn ang="0">
                  <a:pos x="37" y="438"/>
                </a:cxn>
                <a:cxn ang="0">
                  <a:pos x="49" y="416"/>
                </a:cxn>
                <a:cxn ang="0">
                  <a:pos x="59" y="351"/>
                </a:cxn>
                <a:cxn ang="0">
                  <a:pos x="71" y="300"/>
                </a:cxn>
                <a:cxn ang="0">
                  <a:pos x="81" y="276"/>
                </a:cxn>
                <a:cxn ang="0">
                  <a:pos x="92" y="266"/>
                </a:cxn>
                <a:cxn ang="0">
                  <a:pos x="103" y="254"/>
                </a:cxn>
                <a:cxn ang="0">
                  <a:pos x="114" y="243"/>
                </a:cxn>
                <a:cxn ang="0">
                  <a:pos x="125" y="227"/>
                </a:cxn>
                <a:cxn ang="0">
                  <a:pos x="135" y="215"/>
                </a:cxn>
                <a:cxn ang="0">
                  <a:pos x="147" y="224"/>
                </a:cxn>
                <a:cxn ang="0">
                  <a:pos x="157" y="252"/>
                </a:cxn>
                <a:cxn ang="0">
                  <a:pos x="168" y="272"/>
                </a:cxn>
                <a:cxn ang="0">
                  <a:pos x="179" y="276"/>
                </a:cxn>
                <a:cxn ang="0">
                  <a:pos x="190" y="275"/>
                </a:cxn>
                <a:cxn ang="0">
                  <a:pos x="201" y="290"/>
                </a:cxn>
                <a:cxn ang="0">
                  <a:pos x="212" y="330"/>
                </a:cxn>
                <a:cxn ang="0">
                  <a:pos x="222" y="364"/>
                </a:cxn>
                <a:cxn ang="0">
                  <a:pos x="234" y="343"/>
                </a:cxn>
                <a:cxn ang="0">
                  <a:pos x="244" y="282"/>
                </a:cxn>
                <a:cxn ang="0">
                  <a:pos x="256" y="247"/>
                </a:cxn>
                <a:cxn ang="0">
                  <a:pos x="266" y="278"/>
                </a:cxn>
                <a:cxn ang="0">
                  <a:pos x="278" y="341"/>
                </a:cxn>
                <a:cxn ang="0">
                  <a:pos x="288" y="364"/>
                </a:cxn>
                <a:cxn ang="0">
                  <a:pos x="298" y="340"/>
                </a:cxn>
                <a:cxn ang="0">
                  <a:pos x="310" y="315"/>
                </a:cxn>
                <a:cxn ang="0">
                  <a:pos x="320" y="304"/>
                </a:cxn>
                <a:cxn ang="0">
                  <a:pos x="332" y="281"/>
                </a:cxn>
                <a:cxn ang="0">
                  <a:pos x="342" y="234"/>
                </a:cxn>
                <a:cxn ang="0">
                  <a:pos x="353" y="177"/>
                </a:cxn>
                <a:cxn ang="0">
                  <a:pos x="364" y="131"/>
                </a:cxn>
                <a:cxn ang="0">
                  <a:pos x="375" y="128"/>
                </a:cxn>
                <a:cxn ang="0">
                  <a:pos x="386" y="199"/>
                </a:cxn>
                <a:cxn ang="0">
                  <a:pos x="397" y="332"/>
                </a:cxn>
                <a:cxn ang="0">
                  <a:pos x="408" y="450"/>
                </a:cxn>
                <a:cxn ang="0">
                  <a:pos x="418" y="475"/>
                </a:cxn>
                <a:cxn ang="0">
                  <a:pos x="429" y="422"/>
                </a:cxn>
                <a:cxn ang="0">
                  <a:pos x="440" y="354"/>
                </a:cxn>
                <a:cxn ang="0">
                  <a:pos x="451" y="287"/>
                </a:cxn>
                <a:cxn ang="0">
                  <a:pos x="462" y="225"/>
                </a:cxn>
                <a:cxn ang="0">
                  <a:pos x="473" y="222"/>
                </a:cxn>
                <a:cxn ang="0">
                  <a:pos x="483" y="310"/>
                </a:cxn>
                <a:cxn ang="0">
                  <a:pos x="495" y="398"/>
                </a:cxn>
                <a:cxn ang="0">
                  <a:pos x="505" y="352"/>
                </a:cxn>
                <a:cxn ang="0">
                  <a:pos x="517" y="173"/>
                </a:cxn>
                <a:cxn ang="0">
                  <a:pos x="527" y="16"/>
                </a:cxn>
                <a:cxn ang="0">
                  <a:pos x="539" y="28"/>
                </a:cxn>
              </a:cxnLst>
              <a:rect l="0" t="0" r="r" b="b"/>
              <a:pathLst>
                <a:path w="539" h="476">
                  <a:moveTo>
                    <a:pt x="0" y="231"/>
                  </a:moveTo>
                  <a:lnTo>
                    <a:pt x="5" y="224"/>
                  </a:lnTo>
                  <a:lnTo>
                    <a:pt x="10" y="236"/>
                  </a:lnTo>
                  <a:lnTo>
                    <a:pt x="17" y="271"/>
                  </a:lnTo>
                  <a:lnTo>
                    <a:pt x="22" y="321"/>
                  </a:lnTo>
                  <a:lnTo>
                    <a:pt x="27" y="374"/>
                  </a:lnTo>
                  <a:lnTo>
                    <a:pt x="32" y="417"/>
                  </a:lnTo>
                  <a:lnTo>
                    <a:pt x="37" y="438"/>
                  </a:lnTo>
                  <a:lnTo>
                    <a:pt x="44" y="436"/>
                  </a:lnTo>
                  <a:lnTo>
                    <a:pt x="49" y="416"/>
                  </a:lnTo>
                  <a:lnTo>
                    <a:pt x="54" y="384"/>
                  </a:lnTo>
                  <a:lnTo>
                    <a:pt x="59" y="351"/>
                  </a:lnTo>
                  <a:lnTo>
                    <a:pt x="64" y="321"/>
                  </a:lnTo>
                  <a:lnTo>
                    <a:pt x="71" y="300"/>
                  </a:lnTo>
                  <a:lnTo>
                    <a:pt x="76" y="285"/>
                  </a:lnTo>
                  <a:lnTo>
                    <a:pt x="81" y="276"/>
                  </a:lnTo>
                  <a:lnTo>
                    <a:pt x="86" y="271"/>
                  </a:lnTo>
                  <a:lnTo>
                    <a:pt x="92" y="266"/>
                  </a:lnTo>
                  <a:lnTo>
                    <a:pt x="98" y="261"/>
                  </a:lnTo>
                  <a:lnTo>
                    <a:pt x="103" y="254"/>
                  </a:lnTo>
                  <a:lnTo>
                    <a:pt x="108" y="248"/>
                  </a:lnTo>
                  <a:lnTo>
                    <a:pt x="114" y="243"/>
                  </a:lnTo>
                  <a:lnTo>
                    <a:pt x="119" y="235"/>
                  </a:lnTo>
                  <a:lnTo>
                    <a:pt x="125" y="227"/>
                  </a:lnTo>
                  <a:lnTo>
                    <a:pt x="130" y="219"/>
                  </a:lnTo>
                  <a:lnTo>
                    <a:pt x="135" y="215"/>
                  </a:lnTo>
                  <a:lnTo>
                    <a:pt x="141" y="216"/>
                  </a:lnTo>
                  <a:lnTo>
                    <a:pt x="147" y="224"/>
                  </a:lnTo>
                  <a:lnTo>
                    <a:pt x="152" y="237"/>
                  </a:lnTo>
                  <a:lnTo>
                    <a:pt x="157" y="252"/>
                  </a:lnTo>
                  <a:lnTo>
                    <a:pt x="163" y="263"/>
                  </a:lnTo>
                  <a:lnTo>
                    <a:pt x="168" y="272"/>
                  </a:lnTo>
                  <a:lnTo>
                    <a:pt x="174" y="275"/>
                  </a:lnTo>
                  <a:lnTo>
                    <a:pt x="179" y="276"/>
                  </a:lnTo>
                  <a:lnTo>
                    <a:pt x="185" y="275"/>
                  </a:lnTo>
                  <a:lnTo>
                    <a:pt x="190" y="275"/>
                  </a:lnTo>
                  <a:lnTo>
                    <a:pt x="195" y="278"/>
                  </a:lnTo>
                  <a:lnTo>
                    <a:pt x="201" y="290"/>
                  </a:lnTo>
                  <a:lnTo>
                    <a:pt x="207" y="307"/>
                  </a:lnTo>
                  <a:lnTo>
                    <a:pt x="212" y="330"/>
                  </a:lnTo>
                  <a:lnTo>
                    <a:pt x="217" y="351"/>
                  </a:lnTo>
                  <a:lnTo>
                    <a:pt x="222" y="364"/>
                  </a:lnTo>
                  <a:lnTo>
                    <a:pt x="229" y="361"/>
                  </a:lnTo>
                  <a:lnTo>
                    <a:pt x="234" y="343"/>
                  </a:lnTo>
                  <a:lnTo>
                    <a:pt x="239" y="314"/>
                  </a:lnTo>
                  <a:lnTo>
                    <a:pt x="244" y="282"/>
                  </a:lnTo>
                  <a:lnTo>
                    <a:pt x="249" y="257"/>
                  </a:lnTo>
                  <a:lnTo>
                    <a:pt x="256" y="247"/>
                  </a:lnTo>
                  <a:lnTo>
                    <a:pt x="261" y="255"/>
                  </a:lnTo>
                  <a:lnTo>
                    <a:pt x="266" y="278"/>
                  </a:lnTo>
                  <a:lnTo>
                    <a:pt x="271" y="311"/>
                  </a:lnTo>
                  <a:lnTo>
                    <a:pt x="278" y="341"/>
                  </a:lnTo>
                  <a:lnTo>
                    <a:pt x="283" y="361"/>
                  </a:lnTo>
                  <a:lnTo>
                    <a:pt x="288" y="364"/>
                  </a:lnTo>
                  <a:lnTo>
                    <a:pt x="293" y="355"/>
                  </a:lnTo>
                  <a:lnTo>
                    <a:pt x="298" y="340"/>
                  </a:lnTo>
                  <a:lnTo>
                    <a:pt x="305" y="325"/>
                  </a:lnTo>
                  <a:lnTo>
                    <a:pt x="310" y="315"/>
                  </a:lnTo>
                  <a:lnTo>
                    <a:pt x="315" y="310"/>
                  </a:lnTo>
                  <a:lnTo>
                    <a:pt x="320" y="304"/>
                  </a:lnTo>
                  <a:lnTo>
                    <a:pt x="325" y="295"/>
                  </a:lnTo>
                  <a:lnTo>
                    <a:pt x="332" y="281"/>
                  </a:lnTo>
                  <a:lnTo>
                    <a:pt x="337" y="259"/>
                  </a:lnTo>
                  <a:lnTo>
                    <a:pt x="342" y="234"/>
                  </a:lnTo>
                  <a:lnTo>
                    <a:pt x="347" y="206"/>
                  </a:lnTo>
                  <a:lnTo>
                    <a:pt x="353" y="177"/>
                  </a:lnTo>
                  <a:lnTo>
                    <a:pt x="359" y="151"/>
                  </a:lnTo>
                  <a:lnTo>
                    <a:pt x="364" y="131"/>
                  </a:lnTo>
                  <a:lnTo>
                    <a:pt x="369" y="122"/>
                  </a:lnTo>
                  <a:lnTo>
                    <a:pt x="375" y="128"/>
                  </a:lnTo>
                  <a:lnTo>
                    <a:pt x="380" y="154"/>
                  </a:lnTo>
                  <a:lnTo>
                    <a:pt x="386" y="199"/>
                  </a:lnTo>
                  <a:lnTo>
                    <a:pt x="391" y="262"/>
                  </a:lnTo>
                  <a:lnTo>
                    <a:pt x="397" y="332"/>
                  </a:lnTo>
                  <a:lnTo>
                    <a:pt x="402" y="399"/>
                  </a:lnTo>
                  <a:lnTo>
                    <a:pt x="408" y="450"/>
                  </a:lnTo>
                  <a:lnTo>
                    <a:pt x="413" y="476"/>
                  </a:lnTo>
                  <a:lnTo>
                    <a:pt x="418" y="475"/>
                  </a:lnTo>
                  <a:lnTo>
                    <a:pt x="424" y="455"/>
                  </a:lnTo>
                  <a:lnTo>
                    <a:pt x="429" y="422"/>
                  </a:lnTo>
                  <a:lnTo>
                    <a:pt x="435" y="388"/>
                  </a:lnTo>
                  <a:lnTo>
                    <a:pt x="440" y="354"/>
                  </a:lnTo>
                  <a:lnTo>
                    <a:pt x="446" y="321"/>
                  </a:lnTo>
                  <a:lnTo>
                    <a:pt x="451" y="287"/>
                  </a:lnTo>
                  <a:lnTo>
                    <a:pt x="456" y="253"/>
                  </a:lnTo>
                  <a:lnTo>
                    <a:pt x="462" y="225"/>
                  </a:lnTo>
                  <a:lnTo>
                    <a:pt x="468" y="212"/>
                  </a:lnTo>
                  <a:lnTo>
                    <a:pt x="473" y="222"/>
                  </a:lnTo>
                  <a:lnTo>
                    <a:pt x="478" y="257"/>
                  </a:lnTo>
                  <a:lnTo>
                    <a:pt x="483" y="310"/>
                  </a:lnTo>
                  <a:lnTo>
                    <a:pt x="490" y="364"/>
                  </a:lnTo>
                  <a:lnTo>
                    <a:pt x="495" y="398"/>
                  </a:lnTo>
                  <a:lnTo>
                    <a:pt x="500" y="397"/>
                  </a:lnTo>
                  <a:lnTo>
                    <a:pt x="505" y="352"/>
                  </a:lnTo>
                  <a:lnTo>
                    <a:pt x="510" y="272"/>
                  </a:lnTo>
                  <a:lnTo>
                    <a:pt x="517" y="173"/>
                  </a:lnTo>
                  <a:lnTo>
                    <a:pt x="522" y="80"/>
                  </a:lnTo>
                  <a:lnTo>
                    <a:pt x="527" y="16"/>
                  </a:lnTo>
                  <a:lnTo>
                    <a:pt x="532" y="0"/>
                  </a:lnTo>
                  <a:lnTo>
                    <a:pt x="539" y="28"/>
                  </a:lnTo>
                </a:path>
              </a:pathLst>
            </a:custGeom>
            <a:noFill/>
            <a:ln w="12600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4" name="Freeform 53">
              <a:extLst>
                <a:ext uri="{FF2B5EF4-FFF2-40B4-BE49-F238E27FC236}">
                  <a16:creationId xmlns:a16="http://schemas.microsoft.com/office/drawing/2014/main" id="{5E070E6F-EDFC-5F27-2A0E-7B1C37C07B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35719" y="6360319"/>
              <a:ext cx="516160" cy="87313"/>
            </a:xfrm>
            <a:custGeom>
              <a:avLst/>
              <a:gdLst/>
              <a:ahLst/>
              <a:cxnLst>
                <a:cxn ang="0">
                  <a:pos x="5" y="527"/>
                </a:cxn>
                <a:cxn ang="0">
                  <a:pos x="15" y="700"/>
                </a:cxn>
                <a:cxn ang="0">
                  <a:pos x="27" y="819"/>
                </a:cxn>
                <a:cxn ang="0">
                  <a:pos x="37" y="854"/>
                </a:cxn>
                <a:cxn ang="0">
                  <a:pos x="47" y="846"/>
                </a:cxn>
                <a:cxn ang="0">
                  <a:pos x="59" y="850"/>
                </a:cxn>
                <a:cxn ang="0">
                  <a:pos x="69" y="873"/>
                </a:cxn>
                <a:cxn ang="0">
                  <a:pos x="81" y="856"/>
                </a:cxn>
                <a:cxn ang="0">
                  <a:pos x="91" y="749"/>
                </a:cxn>
                <a:cxn ang="0">
                  <a:pos x="102" y="601"/>
                </a:cxn>
                <a:cxn ang="0">
                  <a:pos x="113" y="525"/>
                </a:cxn>
                <a:cxn ang="0">
                  <a:pos x="124" y="581"/>
                </a:cxn>
                <a:cxn ang="0">
                  <a:pos x="135" y="713"/>
                </a:cxn>
                <a:cxn ang="0">
                  <a:pos x="146" y="824"/>
                </a:cxn>
                <a:cxn ang="0">
                  <a:pos x="157" y="844"/>
                </a:cxn>
                <a:cxn ang="0">
                  <a:pos x="168" y="767"/>
                </a:cxn>
                <a:cxn ang="0">
                  <a:pos x="178" y="630"/>
                </a:cxn>
                <a:cxn ang="0">
                  <a:pos x="190" y="498"/>
                </a:cxn>
                <a:cxn ang="0">
                  <a:pos x="200" y="471"/>
                </a:cxn>
                <a:cxn ang="0">
                  <a:pos x="212" y="608"/>
                </a:cxn>
                <a:cxn ang="0">
                  <a:pos x="222" y="852"/>
                </a:cxn>
                <a:cxn ang="0">
                  <a:pos x="232" y="1065"/>
                </a:cxn>
                <a:cxn ang="0">
                  <a:pos x="244" y="1121"/>
                </a:cxn>
                <a:cxn ang="0">
                  <a:pos x="254" y="995"/>
                </a:cxn>
                <a:cxn ang="0">
                  <a:pos x="266" y="760"/>
                </a:cxn>
                <a:cxn ang="0">
                  <a:pos x="276" y="531"/>
                </a:cxn>
                <a:cxn ang="0">
                  <a:pos x="288" y="412"/>
                </a:cxn>
                <a:cxn ang="0">
                  <a:pos x="298" y="460"/>
                </a:cxn>
                <a:cxn ang="0">
                  <a:pos x="309" y="641"/>
                </a:cxn>
                <a:cxn ang="0">
                  <a:pos x="320" y="829"/>
                </a:cxn>
                <a:cxn ang="0">
                  <a:pos x="331" y="883"/>
                </a:cxn>
                <a:cxn ang="0">
                  <a:pos x="342" y="740"/>
                </a:cxn>
                <a:cxn ang="0">
                  <a:pos x="352" y="494"/>
                </a:cxn>
                <a:cxn ang="0">
                  <a:pos x="363" y="350"/>
                </a:cxn>
                <a:cxn ang="0">
                  <a:pos x="374" y="468"/>
                </a:cxn>
                <a:cxn ang="0">
                  <a:pos x="385" y="824"/>
                </a:cxn>
                <a:cxn ang="0">
                  <a:pos x="396" y="1210"/>
                </a:cxn>
                <a:cxn ang="0">
                  <a:pos x="407" y="1393"/>
                </a:cxn>
                <a:cxn ang="0">
                  <a:pos x="418" y="1271"/>
                </a:cxn>
                <a:cxn ang="0">
                  <a:pos x="429" y="903"/>
                </a:cxn>
                <a:cxn ang="0">
                  <a:pos x="439" y="447"/>
                </a:cxn>
                <a:cxn ang="0">
                  <a:pos x="451" y="100"/>
                </a:cxn>
                <a:cxn ang="0">
                  <a:pos x="461" y="0"/>
                </a:cxn>
                <a:cxn ang="0">
                  <a:pos x="473" y="155"/>
                </a:cxn>
                <a:cxn ang="0">
                  <a:pos x="483" y="476"/>
                </a:cxn>
                <a:cxn ang="0">
                  <a:pos x="493" y="837"/>
                </a:cxn>
                <a:cxn ang="0">
                  <a:pos x="505" y="1147"/>
                </a:cxn>
                <a:cxn ang="0">
                  <a:pos x="515" y="1345"/>
                </a:cxn>
                <a:cxn ang="0">
                  <a:pos x="527" y="1365"/>
                </a:cxn>
                <a:cxn ang="0">
                  <a:pos x="537" y="1173"/>
                </a:cxn>
              </a:cxnLst>
              <a:rect l="0" t="0" r="r" b="b"/>
              <a:pathLst>
                <a:path w="537" h="1393">
                  <a:moveTo>
                    <a:pt x="0" y="463"/>
                  </a:moveTo>
                  <a:lnTo>
                    <a:pt x="5" y="527"/>
                  </a:lnTo>
                  <a:lnTo>
                    <a:pt x="10" y="613"/>
                  </a:lnTo>
                  <a:lnTo>
                    <a:pt x="15" y="700"/>
                  </a:lnTo>
                  <a:lnTo>
                    <a:pt x="20" y="771"/>
                  </a:lnTo>
                  <a:lnTo>
                    <a:pt x="27" y="819"/>
                  </a:lnTo>
                  <a:lnTo>
                    <a:pt x="32" y="846"/>
                  </a:lnTo>
                  <a:lnTo>
                    <a:pt x="37" y="854"/>
                  </a:lnTo>
                  <a:lnTo>
                    <a:pt x="42" y="851"/>
                  </a:lnTo>
                  <a:lnTo>
                    <a:pt x="47" y="846"/>
                  </a:lnTo>
                  <a:lnTo>
                    <a:pt x="54" y="844"/>
                  </a:lnTo>
                  <a:lnTo>
                    <a:pt x="59" y="850"/>
                  </a:lnTo>
                  <a:lnTo>
                    <a:pt x="64" y="862"/>
                  </a:lnTo>
                  <a:lnTo>
                    <a:pt x="69" y="873"/>
                  </a:lnTo>
                  <a:lnTo>
                    <a:pt x="75" y="875"/>
                  </a:lnTo>
                  <a:lnTo>
                    <a:pt x="81" y="856"/>
                  </a:lnTo>
                  <a:lnTo>
                    <a:pt x="86" y="814"/>
                  </a:lnTo>
                  <a:lnTo>
                    <a:pt x="91" y="749"/>
                  </a:lnTo>
                  <a:lnTo>
                    <a:pt x="97" y="673"/>
                  </a:lnTo>
                  <a:lnTo>
                    <a:pt x="102" y="601"/>
                  </a:lnTo>
                  <a:lnTo>
                    <a:pt x="108" y="547"/>
                  </a:lnTo>
                  <a:lnTo>
                    <a:pt x="113" y="525"/>
                  </a:lnTo>
                  <a:lnTo>
                    <a:pt x="119" y="537"/>
                  </a:lnTo>
                  <a:lnTo>
                    <a:pt x="124" y="581"/>
                  </a:lnTo>
                  <a:lnTo>
                    <a:pt x="130" y="644"/>
                  </a:lnTo>
                  <a:lnTo>
                    <a:pt x="135" y="713"/>
                  </a:lnTo>
                  <a:lnTo>
                    <a:pt x="141" y="777"/>
                  </a:lnTo>
                  <a:lnTo>
                    <a:pt x="146" y="824"/>
                  </a:lnTo>
                  <a:lnTo>
                    <a:pt x="151" y="846"/>
                  </a:lnTo>
                  <a:lnTo>
                    <a:pt x="157" y="844"/>
                  </a:lnTo>
                  <a:lnTo>
                    <a:pt x="163" y="816"/>
                  </a:lnTo>
                  <a:lnTo>
                    <a:pt x="168" y="767"/>
                  </a:lnTo>
                  <a:lnTo>
                    <a:pt x="173" y="703"/>
                  </a:lnTo>
                  <a:lnTo>
                    <a:pt x="178" y="630"/>
                  </a:lnTo>
                  <a:lnTo>
                    <a:pt x="184" y="557"/>
                  </a:lnTo>
                  <a:lnTo>
                    <a:pt x="190" y="498"/>
                  </a:lnTo>
                  <a:lnTo>
                    <a:pt x="195" y="466"/>
                  </a:lnTo>
                  <a:lnTo>
                    <a:pt x="200" y="471"/>
                  </a:lnTo>
                  <a:lnTo>
                    <a:pt x="205" y="519"/>
                  </a:lnTo>
                  <a:lnTo>
                    <a:pt x="212" y="608"/>
                  </a:lnTo>
                  <a:lnTo>
                    <a:pt x="217" y="723"/>
                  </a:lnTo>
                  <a:lnTo>
                    <a:pt x="222" y="852"/>
                  </a:lnTo>
                  <a:lnTo>
                    <a:pt x="227" y="971"/>
                  </a:lnTo>
                  <a:lnTo>
                    <a:pt x="232" y="1065"/>
                  </a:lnTo>
                  <a:lnTo>
                    <a:pt x="239" y="1116"/>
                  </a:lnTo>
                  <a:lnTo>
                    <a:pt x="244" y="1121"/>
                  </a:lnTo>
                  <a:lnTo>
                    <a:pt x="249" y="1077"/>
                  </a:lnTo>
                  <a:lnTo>
                    <a:pt x="254" y="995"/>
                  </a:lnTo>
                  <a:lnTo>
                    <a:pt x="261" y="884"/>
                  </a:lnTo>
                  <a:lnTo>
                    <a:pt x="266" y="760"/>
                  </a:lnTo>
                  <a:lnTo>
                    <a:pt x="271" y="638"/>
                  </a:lnTo>
                  <a:lnTo>
                    <a:pt x="276" y="531"/>
                  </a:lnTo>
                  <a:lnTo>
                    <a:pt x="281" y="454"/>
                  </a:lnTo>
                  <a:lnTo>
                    <a:pt x="288" y="412"/>
                  </a:lnTo>
                  <a:lnTo>
                    <a:pt x="293" y="415"/>
                  </a:lnTo>
                  <a:lnTo>
                    <a:pt x="298" y="460"/>
                  </a:lnTo>
                  <a:lnTo>
                    <a:pt x="303" y="539"/>
                  </a:lnTo>
                  <a:lnTo>
                    <a:pt x="309" y="641"/>
                  </a:lnTo>
                  <a:lnTo>
                    <a:pt x="315" y="744"/>
                  </a:lnTo>
                  <a:lnTo>
                    <a:pt x="320" y="829"/>
                  </a:lnTo>
                  <a:lnTo>
                    <a:pt x="325" y="880"/>
                  </a:lnTo>
                  <a:lnTo>
                    <a:pt x="331" y="883"/>
                  </a:lnTo>
                  <a:lnTo>
                    <a:pt x="336" y="834"/>
                  </a:lnTo>
                  <a:lnTo>
                    <a:pt x="342" y="740"/>
                  </a:lnTo>
                  <a:lnTo>
                    <a:pt x="347" y="619"/>
                  </a:lnTo>
                  <a:lnTo>
                    <a:pt x="352" y="494"/>
                  </a:lnTo>
                  <a:lnTo>
                    <a:pt x="358" y="396"/>
                  </a:lnTo>
                  <a:lnTo>
                    <a:pt x="363" y="350"/>
                  </a:lnTo>
                  <a:lnTo>
                    <a:pt x="369" y="372"/>
                  </a:lnTo>
                  <a:lnTo>
                    <a:pt x="374" y="468"/>
                  </a:lnTo>
                  <a:lnTo>
                    <a:pt x="380" y="626"/>
                  </a:lnTo>
                  <a:lnTo>
                    <a:pt x="385" y="824"/>
                  </a:lnTo>
                  <a:lnTo>
                    <a:pt x="391" y="1029"/>
                  </a:lnTo>
                  <a:lnTo>
                    <a:pt x="396" y="1210"/>
                  </a:lnTo>
                  <a:lnTo>
                    <a:pt x="402" y="1336"/>
                  </a:lnTo>
                  <a:lnTo>
                    <a:pt x="407" y="1393"/>
                  </a:lnTo>
                  <a:lnTo>
                    <a:pt x="412" y="1370"/>
                  </a:lnTo>
                  <a:lnTo>
                    <a:pt x="418" y="1271"/>
                  </a:lnTo>
                  <a:lnTo>
                    <a:pt x="424" y="1110"/>
                  </a:lnTo>
                  <a:lnTo>
                    <a:pt x="429" y="903"/>
                  </a:lnTo>
                  <a:lnTo>
                    <a:pt x="434" y="673"/>
                  </a:lnTo>
                  <a:lnTo>
                    <a:pt x="439" y="447"/>
                  </a:lnTo>
                  <a:lnTo>
                    <a:pt x="446" y="248"/>
                  </a:lnTo>
                  <a:lnTo>
                    <a:pt x="451" y="100"/>
                  </a:lnTo>
                  <a:lnTo>
                    <a:pt x="456" y="15"/>
                  </a:lnTo>
                  <a:lnTo>
                    <a:pt x="461" y="0"/>
                  </a:lnTo>
                  <a:lnTo>
                    <a:pt x="466" y="49"/>
                  </a:lnTo>
                  <a:lnTo>
                    <a:pt x="473" y="155"/>
                  </a:lnTo>
                  <a:lnTo>
                    <a:pt x="478" y="303"/>
                  </a:lnTo>
                  <a:lnTo>
                    <a:pt x="483" y="476"/>
                  </a:lnTo>
                  <a:lnTo>
                    <a:pt x="488" y="659"/>
                  </a:lnTo>
                  <a:lnTo>
                    <a:pt x="493" y="837"/>
                  </a:lnTo>
                  <a:lnTo>
                    <a:pt x="500" y="1002"/>
                  </a:lnTo>
                  <a:lnTo>
                    <a:pt x="505" y="1147"/>
                  </a:lnTo>
                  <a:lnTo>
                    <a:pt x="510" y="1263"/>
                  </a:lnTo>
                  <a:lnTo>
                    <a:pt x="515" y="1345"/>
                  </a:lnTo>
                  <a:lnTo>
                    <a:pt x="522" y="1380"/>
                  </a:lnTo>
                  <a:lnTo>
                    <a:pt x="527" y="1365"/>
                  </a:lnTo>
                  <a:lnTo>
                    <a:pt x="532" y="1295"/>
                  </a:lnTo>
                  <a:lnTo>
                    <a:pt x="537" y="1173"/>
                  </a:lnTo>
                </a:path>
              </a:pathLst>
            </a:custGeom>
            <a:noFill/>
            <a:ln w="12600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id="{2A017EAA-2694-71B0-8059-DFB0CE59A3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53384" y="6368257"/>
              <a:ext cx="516160" cy="65088"/>
            </a:xfrm>
            <a:custGeom>
              <a:avLst/>
              <a:gdLst/>
              <a:ahLst/>
              <a:cxnLst>
                <a:cxn ang="0">
                  <a:pos x="5" y="884"/>
                </a:cxn>
                <a:cxn ang="0">
                  <a:pos x="17" y="490"/>
                </a:cxn>
                <a:cxn ang="0">
                  <a:pos x="27" y="154"/>
                </a:cxn>
                <a:cxn ang="0">
                  <a:pos x="39" y="0"/>
                </a:cxn>
                <a:cxn ang="0">
                  <a:pos x="49" y="72"/>
                </a:cxn>
                <a:cxn ang="0">
                  <a:pos x="60" y="331"/>
                </a:cxn>
                <a:cxn ang="0">
                  <a:pos x="71" y="663"/>
                </a:cxn>
                <a:cxn ang="0">
                  <a:pos x="82" y="914"/>
                </a:cxn>
                <a:cxn ang="0">
                  <a:pos x="93" y="980"/>
                </a:cxn>
                <a:cxn ang="0">
                  <a:pos x="104" y="886"/>
                </a:cxn>
                <a:cxn ang="0">
                  <a:pos x="115" y="742"/>
                </a:cxn>
                <a:cxn ang="0">
                  <a:pos x="126" y="632"/>
                </a:cxn>
                <a:cxn ang="0">
                  <a:pos x="136" y="553"/>
                </a:cxn>
                <a:cxn ang="0">
                  <a:pos x="148" y="487"/>
                </a:cxn>
                <a:cxn ang="0">
                  <a:pos x="158" y="451"/>
                </a:cxn>
                <a:cxn ang="0">
                  <a:pos x="170" y="452"/>
                </a:cxn>
                <a:cxn ang="0">
                  <a:pos x="180" y="462"/>
                </a:cxn>
                <a:cxn ang="0">
                  <a:pos x="190" y="480"/>
                </a:cxn>
                <a:cxn ang="0">
                  <a:pos x="202" y="544"/>
                </a:cxn>
                <a:cxn ang="0">
                  <a:pos x="212" y="673"/>
                </a:cxn>
                <a:cxn ang="0">
                  <a:pos x="224" y="806"/>
                </a:cxn>
                <a:cxn ang="0">
                  <a:pos x="234" y="848"/>
                </a:cxn>
                <a:cxn ang="0">
                  <a:pos x="246" y="761"/>
                </a:cxn>
                <a:cxn ang="0">
                  <a:pos x="256" y="599"/>
                </a:cxn>
                <a:cxn ang="0">
                  <a:pos x="267" y="448"/>
                </a:cxn>
                <a:cxn ang="0">
                  <a:pos x="278" y="381"/>
                </a:cxn>
                <a:cxn ang="0">
                  <a:pos x="288" y="429"/>
                </a:cxn>
                <a:cxn ang="0">
                  <a:pos x="300" y="549"/>
                </a:cxn>
                <a:cxn ang="0">
                  <a:pos x="310" y="662"/>
                </a:cxn>
                <a:cxn ang="0">
                  <a:pos x="321" y="715"/>
                </a:cxn>
                <a:cxn ang="0">
                  <a:pos x="332" y="716"/>
                </a:cxn>
                <a:cxn ang="0">
                  <a:pos x="343" y="684"/>
                </a:cxn>
                <a:cxn ang="0">
                  <a:pos x="354" y="637"/>
                </a:cxn>
                <a:cxn ang="0">
                  <a:pos x="365" y="602"/>
                </a:cxn>
                <a:cxn ang="0">
                  <a:pos x="375" y="579"/>
                </a:cxn>
                <a:cxn ang="0">
                  <a:pos x="387" y="555"/>
                </a:cxn>
                <a:cxn ang="0">
                  <a:pos x="397" y="525"/>
                </a:cxn>
                <a:cxn ang="0">
                  <a:pos x="409" y="519"/>
                </a:cxn>
                <a:cxn ang="0">
                  <a:pos x="419" y="563"/>
                </a:cxn>
                <a:cxn ang="0">
                  <a:pos x="431" y="637"/>
                </a:cxn>
                <a:cxn ang="0">
                  <a:pos x="441" y="681"/>
                </a:cxn>
                <a:cxn ang="0">
                  <a:pos x="451" y="663"/>
                </a:cxn>
                <a:cxn ang="0">
                  <a:pos x="463" y="619"/>
                </a:cxn>
                <a:cxn ang="0">
                  <a:pos x="473" y="596"/>
                </a:cxn>
                <a:cxn ang="0">
                  <a:pos x="485" y="592"/>
                </a:cxn>
                <a:cxn ang="0">
                  <a:pos x="495" y="578"/>
                </a:cxn>
                <a:cxn ang="0">
                  <a:pos x="506" y="553"/>
                </a:cxn>
                <a:cxn ang="0">
                  <a:pos x="517" y="538"/>
                </a:cxn>
                <a:cxn ang="0">
                  <a:pos x="528" y="558"/>
                </a:cxn>
                <a:cxn ang="0">
                  <a:pos x="539" y="598"/>
                </a:cxn>
              </a:cxnLst>
              <a:rect l="0" t="0" r="r" b="b"/>
              <a:pathLst>
                <a:path w="539" h="1050">
                  <a:moveTo>
                    <a:pt x="0" y="1050"/>
                  </a:moveTo>
                  <a:lnTo>
                    <a:pt x="5" y="884"/>
                  </a:lnTo>
                  <a:lnTo>
                    <a:pt x="12" y="690"/>
                  </a:lnTo>
                  <a:lnTo>
                    <a:pt x="17" y="490"/>
                  </a:lnTo>
                  <a:lnTo>
                    <a:pt x="22" y="306"/>
                  </a:lnTo>
                  <a:lnTo>
                    <a:pt x="27" y="154"/>
                  </a:lnTo>
                  <a:lnTo>
                    <a:pt x="33" y="50"/>
                  </a:lnTo>
                  <a:lnTo>
                    <a:pt x="39" y="0"/>
                  </a:lnTo>
                  <a:lnTo>
                    <a:pt x="44" y="8"/>
                  </a:lnTo>
                  <a:lnTo>
                    <a:pt x="49" y="72"/>
                  </a:lnTo>
                  <a:lnTo>
                    <a:pt x="55" y="183"/>
                  </a:lnTo>
                  <a:lnTo>
                    <a:pt x="60" y="331"/>
                  </a:lnTo>
                  <a:lnTo>
                    <a:pt x="66" y="497"/>
                  </a:lnTo>
                  <a:lnTo>
                    <a:pt x="71" y="663"/>
                  </a:lnTo>
                  <a:lnTo>
                    <a:pt x="77" y="808"/>
                  </a:lnTo>
                  <a:lnTo>
                    <a:pt x="82" y="914"/>
                  </a:lnTo>
                  <a:lnTo>
                    <a:pt x="87" y="972"/>
                  </a:lnTo>
                  <a:lnTo>
                    <a:pt x="93" y="980"/>
                  </a:lnTo>
                  <a:lnTo>
                    <a:pt x="99" y="946"/>
                  </a:lnTo>
                  <a:lnTo>
                    <a:pt x="104" y="886"/>
                  </a:lnTo>
                  <a:lnTo>
                    <a:pt x="109" y="814"/>
                  </a:lnTo>
                  <a:lnTo>
                    <a:pt x="115" y="742"/>
                  </a:lnTo>
                  <a:lnTo>
                    <a:pt x="120" y="682"/>
                  </a:lnTo>
                  <a:lnTo>
                    <a:pt x="126" y="632"/>
                  </a:lnTo>
                  <a:lnTo>
                    <a:pt x="131" y="590"/>
                  </a:lnTo>
                  <a:lnTo>
                    <a:pt x="136" y="553"/>
                  </a:lnTo>
                  <a:lnTo>
                    <a:pt x="142" y="518"/>
                  </a:lnTo>
                  <a:lnTo>
                    <a:pt x="148" y="487"/>
                  </a:lnTo>
                  <a:lnTo>
                    <a:pt x="153" y="463"/>
                  </a:lnTo>
                  <a:lnTo>
                    <a:pt x="158" y="451"/>
                  </a:lnTo>
                  <a:lnTo>
                    <a:pt x="163" y="449"/>
                  </a:lnTo>
                  <a:lnTo>
                    <a:pt x="170" y="452"/>
                  </a:lnTo>
                  <a:lnTo>
                    <a:pt x="175" y="458"/>
                  </a:lnTo>
                  <a:lnTo>
                    <a:pt x="180" y="462"/>
                  </a:lnTo>
                  <a:lnTo>
                    <a:pt x="185" y="469"/>
                  </a:lnTo>
                  <a:lnTo>
                    <a:pt x="190" y="480"/>
                  </a:lnTo>
                  <a:lnTo>
                    <a:pt x="197" y="502"/>
                  </a:lnTo>
                  <a:lnTo>
                    <a:pt x="202" y="544"/>
                  </a:lnTo>
                  <a:lnTo>
                    <a:pt x="207" y="602"/>
                  </a:lnTo>
                  <a:lnTo>
                    <a:pt x="212" y="673"/>
                  </a:lnTo>
                  <a:lnTo>
                    <a:pt x="217" y="745"/>
                  </a:lnTo>
                  <a:lnTo>
                    <a:pt x="224" y="806"/>
                  </a:lnTo>
                  <a:lnTo>
                    <a:pt x="229" y="844"/>
                  </a:lnTo>
                  <a:lnTo>
                    <a:pt x="234" y="848"/>
                  </a:lnTo>
                  <a:lnTo>
                    <a:pt x="239" y="819"/>
                  </a:lnTo>
                  <a:lnTo>
                    <a:pt x="246" y="761"/>
                  </a:lnTo>
                  <a:lnTo>
                    <a:pt x="251" y="684"/>
                  </a:lnTo>
                  <a:lnTo>
                    <a:pt x="256" y="599"/>
                  </a:lnTo>
                  <a:lnTo>
                    <a:pt x="261" y="517"/>
                  </a:lnTo>
                  <a:lnTo>
                    <a:pt x="267" y="448"/>
                  </a:lnTo>
                  <a:lnTo>
                    <a:pt x="273" y="401"/>
                  </a:lnTo>
                  <a:lnTo>
                    <a:pt x="278" y="381"/>
                  </a:lnTo>
                  <a:lnTo>
                    <a:pt x="283" y="392"/>
                  </a:lnTo>
                  <a:lnTo>
                    <a:pt x="288" y="429"/>
                  </a:lnTo>
                  <a:lnTo>
                    <a:pt x="294" y="485"/>
                  </a:lnTo>
                  <a:lnTo>
                    <a:pt x="300" y="549"/>
                  </a:lnTo>
                  <a:lnTo>
                    <a:pt x="305" y="611"/>
                  </a:lnTo>
                  <a:lnTo>
                    <a:pt x="310" y="662"/>
                  </a:lnTo>
                  <a:lnTo>
                    <a:pt x="316" y="696"/>
                  </a:lnTo>
                  <a:lnTo>
                    <a:pt x="321" y="715"/>
                  </a:lnTo>
                  <a:lnTo>
                    <a:pt x="327" y="721"/>
                  </a:lnTo>
                  <a:lnTo>
                    <a:pt x="332" y="716"/>
                  </a:lnTo>
                  <a:lnTo>
                    <a:pt x="338" y="704"/>
                  </a:lnTo>
                  <a:lnTo>
                    <a:pt x="343" y="684"/>
                  </a:lnTo>
                  <a:lnTo>
                    <a:pt x="348" y="661"/>
                  </a:lnTo>
                  <a:lnTo>
                    <a:pt x="354" y="637"/>
                  </a:lnTo>
                  <a:lnTo>
                    <a:pt x="360" y="617"/>
                  </a:lnTo>
                  <a:lnTo>
                    <a:pt x="365" y="602"/>
                  </a:lnTo>
                  <a:lnTo>
                    <a:pt x="370" y="589"/>
                  </a:lnTo>
                  <a:lnTo>
                    <a:pt x="375" y="579"/>
                  </a:lnTo>
                  <a:lnTo>
                    <a:pt x="382" y="568"/>
                  </a:lnTo>
                  <a:lnTo>
                    <a:pt x="387" y="555"/>
                  </a:lnTo>
                  <a:lnTo>
                    <a:pt x="392" y="539"/>
                  </a:lnTo>
                  <a:lnTo>
                    <a:pt x="397" y="525"/>
                  </a:lnTo>
                  <a:lnTo>
                    <a:pt x="403" y="517"/>
                  </a:lnTo>
                  <a:lnTo>
                    <a:pt x="409" y="519"/>
                  </a:lnTo>
                  <a:lnTo>
                    <a:pt x="414" y="534"/>
                  </a:lnTo>
                  <a:lnTo>
                    <a:pt x="419" y="563"/>
                  </a:lnTo>
                  <a:lnTo>
                    <a:pt x="424" y="599"/>
                  </a:lnTo>
                  <a:lnTo>
                    <a:pt x="431" y="637"/>
                  </a:lnTo>
                  <a:lnTo>
                    <a:pt x="436" y="666"/>
                  </a:lnTo>
                  <a:lnTo>
                    <a:pt x="441" y="681"/>
                  </a:lnTo>
                  <a:lnTo>
                    <a:pt x="446" y="679"/>
                  </a:lnTo>
                  <a:lnTo>
                    <a:pt x="451" y="663"/>
                  </a:lnTo>
                  <a:lnTo>
                    <a:pt x="458" y="641"/>
                  </a:lnTo>
                  <a:lnTo>
                    <a:pt x="463" y="619"/>
                  </a:lnTo>
                  <a:lnTo>
                    <a:pt x="468" y="604"/>
                  </a:lnTo>
                  <a:lnTo>
                    <a:pt x="473" y="596"/>
                  </a:lnTo>
                  <a:lnTo>
                    <a:pt x="478" y="593"/>
                  </a:lnTo>
                  <a:lnTo>
                    <a:pt x="485" y="592"/>
                  </a:lnTo>
                  <a:lnTo>
                    <a:pt x="490" y="586"/>
                  </a:lnTo>
                  <a:lnTo>
                    <a:pt x="495" y="578"/>
                  </a:lnTo>
                  <a:lnTo>
                    <a:pt x="500" y="566"/>
                  </a:lnTo>
                  <a:lnTo>
                    <a:pt x="506" y="553"/>
                  </a:lnTo>
                  <a:lnTo>
                    <a:pt x="512" y="541"/>
                  </a:lnTo>
                  <a:lnTo>
                    <a:pt x="517" y="538"/>
                  </a:lnTo>
                  <a:lnTo>
                    <a:pt x="522" y="543"/>
                  </a:lnTo>
                  <a:lnTo>
                    <a:pt x="528" y="558"/>
                  </a:lnTo>
                  <a:lnTo>
                    <a:pt x="534" y="578"/>
                  </a:lnTo>
                  <a:lnTo>
                    <a:pt x="539" y="598"/>
                  </a:lnTo>
                </a:path>
              </a:pathLst>
            </a:custGeom>
            <a:noFill/>
            <a:ln w="12600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6" name="Freeform 55">
              <a:extLst>
                <a:ext uri="{FF2B5EF4-FFF2-40B4-BE49-F238E27FC236}">
                  <a16:creationId xmlns:a16="http://schemas.microsoft.com/office/drawing/2014/main" id="{6019EC1A-54E4-A7A5-7368-F8C0C82E8B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69545" y="6395244"/>
              <a:ext cx="516160" cy="19050"/>
            </a:xfrm>
            <a:custGeom>
              <a:avLst/>
              <a:gdLst/>
              <a:ahLst/>
              <a:cxnLst>
                <a:cxn ang="0">
                  <a:pos x="5" y="179"/>
                </a:cxn>
                <a:cxn ang="0">
                  <a:pos x="16" y="182"/>
                </a:cxn>
                <a:cxn ang="0">
                  <a:pos x="27" y="172"/>
                </a:cxn>
                <a:cxn ang="0">
                  <a:pos x="38" y="193"/>
                </a:cxn>
                <a:cxn ang="0">
                  <a:pos x="49" y="248"/>
                </a:cxn>
                <a:cxn ang="0">
                  <a:pos x="60" y="281"/>
                </a:cxn>
                <a:cxn ang="0">
                  <a:pos x="70" y="237"/>
                </a:cxn>
                <a:cxn ang="0">
                  <a:pos x="82" y="132"/>
                </a:cxn>
                <a:cxn ang="0">
                  <a:pos x="92" y="45"/>
                </a:cxn>
                <a:cxn ang="0">
                  <a:pos x="104" y="23"/>
                </a:cxn>
                <a:cxn ang="0">
                  <a:pos x="114" y="54"/>
                </a:cxn>
                <a:cxn ang="0">
                  <a:pos x="126" y="105"/>
                </a:cxn>
                <a:cxn ang="0">
                  <a:pos x="136" y="163"/>
                </a:cxn>
                <a:cxn ang="0">
                  <a:pos x="146" y="224"/>
                </a:cxn>
                <a:cxn ang="0">
                  <a:pos x="158" y="280"/>
                </a:cxn>
                <a:cxn ang="0">
                  <a:pos x="168" y="314"/>
                </a:cxn>
                <a:cxn ang="0">
                  <a:pos x="180" y="308"/>
                </a:cxn>
                <a:cxn ang="0">
                  <a:pos x="190" y="249"/>
                </a:cxn>
                <a:cxn ang="0">
                  <a:pos x="200" y="148"/>
                </a:cxn>
                <a:cxn ang="0">
                  <a:pos x="212" y="48"/>
                </a:cxn>
                <a:cxn ang="0">
                  <a:pos x="222" y="0"/>
                </a:cxn>
                <a:cxn ang="0">
                  <a:pos x="234" y="19"/>
                </a:cxn>
                <a:cxn ang="0">
                  <a:pos x="244" y="84"/>
                </a:cxn>
                <a:cxn ang="0">
                  <a:pos x="256" y="159"/>
                </a:cxn>
                <a:cxn ang="0">
                  <a:pos x="266" y="220"/>
                </a:cxn>
                <a:cxn ang="0">
                  <a:pos x="277" y="259"/>
                </a:cxn>
                <a:cxn ang="0">
                  <a:pos x="288" y="270"/>
                </a:cxn>
                <a:cxn ang="0">
                  <a:pos x="299" y="251"/>
                </a:cxn>
                <a:cxn ang="0">
                  <a:pos x="310" y="201"/>
                </a:cxn>
                <a:cxn ang="0">
                  <a:pos x="321" y="136"/>
                </a:cxn>
                <a:cxn ang="0">
                  <a:pos x="331" y="84"/>
                </a:cxn>
                <a:cxn ang="0">
                  <a:pos x="343" y="65"/>
                </a:cxn>
                <a:cxn ang="0">
                  <a:pos x="353" y="88"/>
                </a:cxn>
                <a:cxn ang="0">
                  <a:pos x="365" y="132"/>
                </a:cxn>
                <a:cxn ang="0">
                  <a:pos x="375" y="170"/>
                </a:cxn>
                <a:cxn ang="0">
                  <a:pos x="387" y="198"/>
                </a:cxn>
                <a:cxn ang="0">
                  <a:pos x="397" y="217"/>
                </a:cxn>
                <a:cxn ang="0">
                  <a:pos x="407" y="223"/>
                </a:cxn>
                <a:cxn ang="0">
                  <a:pos x="419" y="204"/>
                </a:cxn>
                <a:cxn ang="0">
                  <a:pos x="429" y="168"/>
                </a:cxn>
                <a:cxn ang="0">
                  <a:pos x="441" y="142"/>
                </a:cxn>
                <a:cxn ang="0">
                  <a:pos x="451" y="154"/>
                </a:cxn>
                <a:cxn ang="0">
                  <a:pos x="462" y="190"/>
                </a:cxn>
                <a:cxn ang="0">
                  <a:pos x="473" y="208"/>
                </a:cxn>
                <a:cxn ang="0">
                  <a:pos x="484" y="189"/>
                </a:cxn>
                <a:cxn ang="0">
                  <a:pos x="495" y="160"/>
                </a:cxn>
                <a:cxn ang="0">
                  <a:pos x="505" y="155"/>
                </a:cxn>
                <a:cxn ang="0">
                  <a:pos x="517" y="175"/>
                </a:cxn>
                <a:cxn ang="0">
                  <a:pos x="527" y="191"/>
                </a:cxn>
                <a:cxn ang="0">
                  <a:pos x="538" y="179"/>
                </a:cxn>
              </a:cxnLst>
              <a:rect l="0" t="0" r="r" b="b"/>
              <a:pathLst>
                <a:path w="538" h="317">
                  <a:moveTo>
                    <a:pt x="0" y="164"/>
                  </a:moveTo>
                  <a:lnTo>
                    <a:pt x="5" y="179"/>
                  </a:lnTo>
                  <a:lnTo>
                    <a:pt x="11" y="184"/>
                  </a:lnTo>
                  <a:lnTo>
                    <a:pt x="16" y="182"/>
                  </a:lnTo>
                  <a:lnTo>
                    <a:pt x="22" y="175"/>
                  </a:lnTo>
                  <a:lnTo>
                    <a:pt x="27" y="172"/>
                  </a:lnTo>
                  <a:lnTo>
                    <a:pt x="32" y="177"/>
                  </a:lnTo>
                  <a:lnTo>
                    <a:pt x="38" y="193"/>
                  </a:lnTo>
                  <a:lnTo>
                    <a:pt x="43" y="219"/>
                  </a:lnTo>
                  <a:lnTo>
                    <a:pt x="49" y="248"/>
                  </a:lnTo>
                  <a:lnTo>
                    <a:pt x="54" y="272"/>
                  </a:lnTo>
                  <a:lnTo>
                    <a:pt x="60" y="281"/>
                  </a:lnTo>
                  <a:lnTo>
                    <a:pt x="65" y="270"/>
                  </a:lnTo>
                  <a:lnTo>
                    <a:pt x="70" y="237"/>
                  </a:lnTo>
                  <a:lnTo>
                    <a:pt x="76" y="188"/>
                  </a:lnTo>
                  <a:lnTo>
                    <a:pt x="82" y="132"/>
                  </a:lnTo>
                  <a:lnTo>
                    <a:pt x="87" y="83"/>
                  </a:lnTo>
                  <a:lnTo>
                    <a:pt x="92" y="45"/>
                  </a:lnTo>
                  <a:lnTo>
                    <a:pt x="97" y="26"/>
                  </a:lnTo>
                  <a:lnTo>
                    <a:pt x="104" y="23"/>
                  </a:lnTo>
                  <a:lnTo>
                    <a:pt x="109" y="34"/>
                  </a:lnTo>
                  <a:lnTo>
                    <a:pt x="114" y="54"/>
                  </a:lnTo>
                  <a:lnTo>
                    <a:pt x="119" y="78"/>
                  </a:lnTo>
                  <a:lnTo>
                    <a:pt x="126" y="105"/>
                  </a:lnTo>
                  <a:lnTo>
                    <a:pt x="131" y="133"/>
                  </a:lnTo>
                  <a:lnTo>
                    <a:pt x="136" y="163"/>
                  </a:lnTo>
                  <a:lnTo>
                    <a:pt x="141" y="194"/>
                  </a:lnTo>
                  <a:lnTo>
                    <a:pt x="146" y="224"/>
                  </a:lnTo>
                  <a:lnTo>
                    <a:pt x="153" y="255"/>
                  </a:lnTo>
                  <a:lnTo>
                    <a:pt x="158" y="280"/>
                  </a:lnTo>
                  <a:lnTo>
                    <a:pt x="163" y="300"/>
                  </a:lnTo>
                  <a:lnTo>
                    <a:pt x="168" y="314"/>
                  </a:lnTo>
                  <a:lnTo>
                    <a:pt x="173" y="317"/>
                  </a:lnTo>
                  <a:lnTo>
                    <a:pt x="180" y="308"/>
                  </a:lnTo>
                  <a:lnTo>
                    <a:pt x="185" y="286"/>
                  </a:lnTo>
                  <a:lnTo>
                    <a:pt x="190" y="249"/>
                  </a:lnTo>
                  <a:lnTo>
                    <a:pt x="195" y="202"/>
                  </a:lnTo>
                  <a:lnTo>
                    <a:pt x="200" y="148"/>
                  </a:lnTo>
                  <a:lnTo>
                    <a:pt x="207" y="95"/>
                  </a:lnTo>
                  <a:lnTo>
                    <a:pt x="212" y="48"/>
                  </a:lnTo>
                  <a:lnTo>
                    <a:pt x="217" y="16"/>
                  </a:lnTo>
                  <a:lnTo>
                    <a:pt x="222" y="0"/>
                  </a:lnTo>
                  <a:lnTo>
                    <a:pt x="228" y="1"/>
                  </a:lnTo>
                  <a:lnTo>
                    <a:pt x="234" y="19"/>
                  </a:lnTo>
                  <a:lnTo>
                    <a:pt x="239" y="48"/>
                  </a:lnTo>
                  <a:lnTo>
                    <a:pt x="244" y="84"/>
                  </a:lnTo>
                  <a:lnTo>
                    <a:pt x="250" y="122"/>
                  </a:lnTo>
                  <a:lnTo>
                    <a:pt x="256" y="159"/>
                  </a:lnTo>
                  <a:lnTo>
                    <a:pt x="261" y="192"/>
                  </a:lnTo>
                  <a:lnTo>
                    <a:pt x="266" y="220"/>
                  </a:lnTo>
                  <a:lnTo>
                    <a:pt x="272" y="242"/>
                  </a:lnTo>
                  <a:lnTo>
                    <a:pt x="277" y="259"/>
                  </a:lnTo>
                  <a:lnTo>
                    <a:pt x="283" y="268"/>
                  </a:lnTo>
                  <a:lnTo>
                    <a:pt x="288" y="270"/>
                  </a:lnTo>
                  <a:lnTo>
                    <a:pt x="294" y="265"/>
                  </a:lnTo>
                  <a:lnTo>
                    <a:pt x="299" y="251"/>
                  </a:lnTo>
                  <a:lnTo>
                    <a:pt x="304" y="229"/>
                  </a:lnTo>
                  <a:lnTo>
                    <a:pt x="310" y="201"/>
                  </a:lnTo>
                  <a:lnTo>
                    <a:pt x="316" y="169"/>
                  </a:lnTo>
                  <a:lnTo>
                    <a:pt x="321" y="136"/>
                  </a:lnTo>
                  <a:lnTo>
                    <a:pt x="326" y="107"/>
                  </a:lnTo>
                  <a:lnTo>
                    <a:pt x="331" y="84"/>
                  </a:lnTo>
                  <a:lnTo>
                    <a:pt x="337" y="68"/>
                  </a:lnTo>
                  <a:lnTo>
                    <a:pt x="343" y="65"/>
                  </a:lnTo>
                  <a:lnTo>
                    <a:pt x="348" y="72"/>
                  </a:lnTo>
                  <a:lnTo>
                    <a:pt x="353" y="88"/>
                  </a:lnTo>
                  <a:lnTo>
                    <a:pt x="358" y="109"/>
                  </a:lnTo>
                  <a:lnTo>
                    <a:pt x="365" y="132"/>
                  </a:lnTo>
                  <a:lnTo>
                    <a:pt x="370" y="152"/>
                  </a:lnTo>
                  <a:lnTo>
                    <a:pt x="375" y="170"/>
                  </a:lnTo>
                  <a:lnTo>
                    <a:pt x="380" y="184"/>
                  </a:lnTo>
                  <a:lnTo>
                    <a:pt x="387" y="198"/>
                  </a:lnTo>
                  <a:lnTo>
                    <a:pt x="392" y="208"/>
                  </a:lnTo>
                  <a:lnTo>
                    <a:pt x="397" y="217"/>
                  </a:lnTo>
                  <a:lnTo>
                    <a:pt x="402" y="222"/>
                  </a:lnTo>
                  <a:lnTo>
                    <a:pt x="407" y="223"/>
                  </a:lnTo>
                  <a:lnTo>
                    <a:pt x="414" y="217"/>
                  </a:lnTo>
                  <a:lnTo>
                    <a:pt x="419" y="204"/>
                  </a:lnTo>
                  <a:lnTo>
                    <a:pt x="424" y="187"/>
                  </a:lnTo>
                  <a:lnTo>
                    <a:pt x="429" y="168"/>
                  </a:lnTo>
                  <a:lnTo>
                    <a:pt x="434" y="151"/>
                  </a:lnTo>
                  <a:lnTo>
                    <a:pt x="441" y="142"/>
                  </a:lnTo>
                  <a:lnTo>
                    <a:pt x="446" y="143"/>
                  </a:lnTo>
                  <a:lnTo>
                    <a:pt x="451" y="154"/>
                  </a:lnTo>
                  <a:lnTo>
                    <a:pt x="456" y="172"/>
                  </a:lnTo>
                  <a:lnTo>
                    <a:pt x="462" y="190"/>
                  </a:lnTo>
                  <a:lnTo>
                    <a:pt x="468" y="203"/>
                  </a:lnTo>
                  <a:lnTo>
                    <a:pt x="473" y="208"/>
                  </a:lnTo>
                  <a:lnTo>
                    <a:pt x="478" y="202"/>
                  </a:lnTo>
                  <a:lnTo>
                    <a:pt x="484" y="189"/>
                  </a:lnTo>
                  <a:lnTo>
                    <a:pt x="489" y="173"/>
                  </a:lnTo>
                  <a:lnTo>
                    <a:pt x="495" y="160"/>
                  </a:lnTo>
                  <a:lnTo>
                    <a:pt x="500" y="153"/>
                  </a:lnTo>
                  <a:lnTo>
                    <a:pt x="505" y="155"/>
                  </a:lnTo>
                  <a:lnTo>
                    <a:pt x="511" y="164"/>
                  </a:lnTo>
                  <a:lnTo>
                    <a:pt x="517" y="175"/>
                  </a:lnTo>
                  <a:lnTo>
                    <a:pt x="522" y="187"/>
                  </a:lnTo>
                  <a:lnTo>
                    <a:pt x="527" y="191"/>
                  </a:lnTo>
                  <a:lnTo>
                    <a:pt x="533" y="188"/>
                  </a:lnTo>
                  <a:lnTo>
                    <a:pt x="538" y="179"/>
                  </a:lnTo>
                </a:path>
              </a:pathLst>
            </a:custGeom>
            <a:noFill/>
            <a:ln w="12600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EBE4767F-A09A-53D3-A34A-BF21CBB252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84200" y="6403182"/>
              <a:ext cx="93300" cy="3175"/>
            </a:xfrm>
            <a:custGeom>
              <a:avLst/>
              <a:gdLst/>
              <a:ahLst/>
              <a:cxnLst>
                <a:cxn ang="0">
                  <a:pos x="0" y="53"/>
                </a:cxn>
                <a:cxn ang="0">
                  <a:pos x="6" y="40"/>
                </a:cxn>
                <a:cxn ang="0">
                  <a:pos x="11" y="29"/>
                </a:cxn>
                <a:cxn ang="0">
                  <a:pos x="17" y="22"/>
                </a:cxn>
                <a:cxn ang="0">
                  <a:pos x="22" y="18"/>
                </a:cxn>
                <a:cxn ang="0">
                  <a:pos x="27" y="20"/>
                </a:cxn>
                <a:cxn ang="0">
                  <a:pos x="33" y="27"/>
                </a:cxn>
                <a:cxn ang="0">
                  <a:pos x="39" y="36"/>
                </a:cxn>
                <a:cxn ang="0">
                  <a:pos x="44" y="43"/>
                </a:cxn>
                <a:cxn ang="0">
                  <a:pos x="49" y="47"/>
                </a:cxn>
                <a:cxn ang="0">
                  <a:pos x="54" y="46"/>
                </a:cxn>
                <a:cxn ang="0">
                  <a:pos x="61" y="42"/>
                </a:cxn>
                <a:cxn ang="0">
                  <a:pos x="66" y="33"/>
                </a:cxn>
                <a:cxn ang="0">
                  <a:pos x="71" y="22"/>
                </a:cxn>
                <a:cxn ang="0">
                  <a:pos x="76" y="10"/>
                </a:cxn>
                <a:cxn ang="0">
                  <a:pos x="81" y="3"/>
                </a:cxn>
                <a:cxn ang="0">
                  <a:pos x="88" y="0"/>
                </a:cxn>
                <a:cxn ang="0">
                  <a:pos x="93" y="4"/>
                </a:cxn>
                <a:cxn ang="0">
                  <a:pos x="98" y="11"/>
                </a:cxn>
              </a:cxnLst>
              <a:rect l="0" t="0" r="r" b="b"/>
              <a:pathLst>
                <a:path w="98" h="53">
                  <a:moveTo>
                    <a:pt x="0" y="53"/>
                  </a:moveTo>
                  <a:lnTo>
                    <a:pt x="6" y="40"/>
                  </a:lnTo>
                  <a:lnTo>
                    <a:pt x="11" y="29"/>
                  </a:lnTo>
                  <a:lnTo>
                    <a:pt x="17" y="22"/>
                  </a:lnTo>
                  <a:lnTo>
                    <a:pt x="22" y="18"/>
                  </a:lnTo>
                  <a:lnTo>
                    <a:pt x="27" y="20"/>
                  </a:lnTo>
                  <a:lnTo>
                    <a:pt x="33" y="27"/>
                  </a:lnTo>
                  <a:lnTo>
                    <a:pt x="39" y="36"/>
                  </a:lnTo>
                  <a:lnTo>
                    <a:pt x="44" y="43"/>
                  </a:lnTo>
                  <a:lnTo>
                    <a:pt x="49" y="47"/>
                  </a:lnTo>
                  <a:lnTo>
                    <a:pt x="54" y="46"/>
                  </a:lnTo>
                  <a:lnTo>
                    <a:pt x="61" y="42"/>
                  </a:lnTo>
                  <a:lnTo>
                    <a:pt x="66" y="33"/>
                  </a:lnTo>
                  <a:lnTo>
                    <a:pt x="71" y="22"/>
                  </a:lnTo>
                  <a:lnTo>
                    <a:pt x="76" y="10"/>
                  </a:lnTo>
                  <a:lnTo>
                    <a:pt x="81" y="3"/>
                  </a:lnTo>
                  <a:lnTo>
                    <a:pt x="88" y="0"/>
                  </a:lnTo>
                  <a:lnTo>
                    <a:pt x="93" y="4"/>
                  </a:lnTo>
                  <a:lnTo>
                    <a:pt x="98" y="11"/>
                  </a:lnTo>
                </a:path>
              </a:pathLst>
            </a:custGeom>
            <a:noFill/>
            <a:ln w="12600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</p:grpSp>
      <p:sp>
        <p:nvSpPr>
          <p:cNvPr id="59" name="TextBox 58">
            <a:extLst>
              <a:ext uri="{FF2B5EF4-FFF2-40B4-BE49-F238E27FC236}">
                <a16:creationId xmlns:a16="http://schemas.microsoft.com/office/drawing/2014/main" id="{397A2C4F-836E-585F-FB94-EDCD79BF5A5B}"/>
              </a:ext>
            </a:extLst>
          </p:cNvPr>
          <p:cNvSpPr txBox="1"/>
          <p:nvPr/>
        </p:nvSpPr>
        <p:spPr>
          <a:xfrm>
            <a:off x="2906569" y="338713"/>
            <a:ext cx="63788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b="1" i="1" dirty="0">
                <a:solidFill>
                  <a:srgbClr val="33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604020202020204" pitchFamily="34" charset="0"/>
                <a:ea typeface="DejaVu Sans" charset="0"/>
                <a:cs typeface="Arial Black" panose="020B0604020202020204" pitchFamily="34" charset="0"/>
              </a:rPr>
              <a:t>Traveling Surface Waves</a:t>
            </a:r>
          </a:p>
        </p:txBody>
      </p:sp>
    </p:spTree>
    <p:extLst>
      <p:ext uri="{BB962C8B-B14F-4D97-AF65-F5344CB8AC3E}">
        <p14:creationId xmlns:p14="http://schemas.microsoft.com/office/powerpoint/2010/main" val="6268253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3767CA-EEE4-060C-A9BF-E4E3AEB701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>
            <a:extLst>
              <a:ext uri="{FF2B5EF4-FFF2-40B4-BE49-F238E27FC236}">
                <a16:creationId xmlns:a16="http://schemas.microsoft.com/office/drawing/2014/main" id="{522D2AE6-F729-084F-51EA-F567F61BD1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1232" y="1467540"/>
            <a:ext cx="7985125" cy="402584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1" dirty="0">
                <a:solidFill>
                  <a:srgbClr val="001ABF"/>
                </a:solidFill>
                <a:latin typeface="ZapfDingbats" pitchFamily="80" charset="2"/>
                <a:ea typeface="DejaVu Sans" charset="0"/>
                <a:cs typeface="DejaVu Sans" charset="0"/>
              </a:rPr>
              <a:t></a:t>
            </a:r>
            <a:r>
              <a:rPr lang="en-US" sz="1600" b="1" dirty="0">
                <a:solidFill>
                  <a:srgbClr val="001ABF"/>
                </a:solidFill>
                <a:ea typeface="DejaVu Sans" charset="0"/>
                <a:cs typeface="DejaVu Sans" charset="0"/>
              </a:rPr>
              <a:t> </a:t>
            </a:r>
            <a:r>
              <a:rPr lang="en-US" sz="1600" dirty="0">
                <a:solidFill>
                  <a:srgbClr val="001ABF"/>
                </a:solidFill>
                <a:latin typeface="Arial" panose="020B0604020202020204" pitchFamily="34" charset="0"/>
                <a:ea typeface="DejaVu Sans" charset="0"/>
                <a:cs typeface="Arial" panose="020B0604020202020204" pitchFamily="34" charset="0"/>
              </a:rPr>
              <a:t>First theories: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600" dirty="0">
              <a:solidFill>
                <a:srgbClr val="001ABF"/>
              </a:solidFill>
              <a:latin typeface="Arial" panose="020B0604020202020204" pitchFamily="34" charset="0"/>
              <a:ea typeface="DejaVu Sans" charset="0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dirty="0">
                <a:solidFill>
                  <a:srgbClr val="001ABF"/>
                </a:solidFill>
                <a:latin typeface="Arial" panose="020B0604020202020204" pitchFamily="34" charset="0"/>
                <a:ea typeface="DejaVu Sans" charset="0"/>
                <a:cs typeface="Arial" panose="020B0604020202020204" pitchFamily="34" charset="0"/>
              </a:rPr>
              <a:t>• First mathematical formulations for a steel sphere: Lamb, 1882: 78 min</a:t>
            </a:r>
          </a:p>
          <a:p>
            <a:pPr>
              <a:lnSpc>
                <a:spcPct val="13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dirty="0">
                <a:solidFill>
                  <a:srgbClr val="001ABF"/>
                </a:solidFill>
                <a:latin typeface="Arial" panose="020B0604020202020204" pitchFamily="34" charset="0"/>
                <a:ea typeface="DejaVu Sans" charset="0"/>
                <a:cs typeface="Arial" panose="020B0604020202020204" pitchFamily="34" charset="0"/>
              </a:rPr>
              <a:t>•</a:t>
            </a:r>
            <a:r>
              <a:rPr lang="en-US" sz="1600" b="1" dirty="0">
                <a:solidFill>
                  <a:srgbClr val="001ABF"/>
                </a:solidFill>
                <a:latin typeface="Arial" panose="020B0604020202020204" pitchFamily="34" charset="0"/>
                <a:ea typeface="DejaVu Sans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1ABF"/>
                </a:solidFill>
                <a:latin typeface="Arial" panose="020B0604020202020204" pitchFamily="34" charset="0"/>
                <a:ea typeface="DejaVu Sans" charset="0"/>
                <a:cs typeface="Arial" panose="020B0604020202020204" pitchFamily="34" charset="0"/>
              </a:rPr>
              <a:t>Love, 1911 : Earth </a:t>
            </a:r>
            <a:r>
              <a:rPr lang="en-US" sz="1600" dirty="0">
                <a:solidFill>
                  <a:srgbClr val="001ABF"/>
                </a:solidFill>
                <a:latin typeface="Wingdings" charset="2"/>
                <a:ea typeface="DejaVu Sans" charset="0"/>
                <a:cs typeface="DejaVu Sans" charset="0"/>
              </a:rPr>
              <a:t></a:t>
            </a:r>
            <a:r>
              <a:rPr lang="en-US" sz="1600" dirty="0">
                <a:solidFill>
                  <a:srgbClr val="001ABF"/>
                </a:solidFill>
                <a:latin typeface="Arial" panose="020B0604020202020204" pitchFamily="34" charset="0"/>
                <a:ea typeface="DejaVu Sans" charset="0"/>
                <a:cs typeface="Arial" panose="020B0604020202020204" pitchFamily="34" charset="0"/>
              </a:rPr>
              <a:t>  steel sphere + gravitation: </a:t>
            </a:r>
            <a:r>
              <a:rPr lang="en-US" sz="1600" dirty="0" err="1">
                <a:solidFill>
                  <a:srgbClr val="001ABF"/>
                </a:solidFill>
                <a:latin typeface="Arial" panose="020B0604020202020204" pitchFamily="34" charset="0"/>
                <a:ea typeface="DejaVu Sans" charset="0"/>
                <a:cs typeface="Arial" panose="020B0604020202020204" pitchFamily="34" charset="0"/>
              </a:rPr>
              <a:t>eigenperiod</a:t>
            </a:r>
            <a:r>
              <a:rPr lang="en-US" sz="1600" dirty="0">
                <a:solidFill>
                  <a:srgbClr val="001ABF"/>
                </a:solidFill>
                <a:latin typeface="Arial" panose="020B0604020202020204" pitchFamily="34" charset="0"/>
                <a:ea typeface="DejaVu Sans" charset="0"/>
                <a:cs typeface="Arial" panose="020B0604020202020204" pitchFamily="34" charset="0"/>
              </a:rPr>
              <a:t> = 60 minutes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600" dirty="0">
              <a:solidFill>
                <a:srgbClr val="001ABF"/>
              </a:solidFill>
              <a:latin typeface="Arial" panose="020B0604020202020204" pitchFamily="34" charset="0"/>
              <a:ea typeface="DejaVu Sans" charset="0"/>
              <a:cs typeface="Arial" panose="020B0604020202020204" pitchFamily="34" charset="0"/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1" dirty="0">
                <a:solidFill>
                  <a:srgbClr val="001ABF"/>
                </a:solidFill>
                <a:latin typeface="ZapfDingbats" pitchFamily="80" charset="2"/>
                <a:ea typeface="DejaVu Sans" charset="0"/>
                <a:cs typeface="DejaVu Sans" charset="0"/>
              </a:rPr>
              <a:t></a:t>
            </a:r>
            <a:r>
              <a:rPr lang="en-US" sz="1600" b="1" dirty="0">
                <a:solidFill>
                  <a:srgbClr val="001ABF"/>
                </a:solidFill>
                <a:ea typeface="DejaVu Sans" charset="0"/>
                <a:cs typeface="DejaVu Sans" charset="0"/>
              </a:rPr>
              <a:t> </a:t>
            </a:r>
            <a:r>
              <a:rPr lang="en-US" sz="1600" dirty="0">
                <a:solidFill>
                  <a:srgbClr val="001ABF"/>
                </a:solidFill>
                <a:latin typeface="Arial" panose="020B0604020202020204" pitchFamily="34" charset="0"/>
                <a:ea typeface="DejaVu Sans" charset="0"/>
                <a:cs typeface="Arial" panose="020B0604020202020204" pitchFamily="34" charset="0"/>
              </a:rPr>
              <a:t>First Observations: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600" dirty="0">
              <a:solidFill>
                <a:srgbClr val="001ABF"/>
              </a:solidFill>
              <a:latin typeface="Arial" panose="020B0604020202020204" pitchFamily="34" charset="0"/>
              <a:ea typeface="DejaVu Sans" charset="0"/>
              <a:cs typeface="Arial" panose="020B0604020202020204" pitchFamily="34" charset="0"/>
            </a:endParaRPr>
          </a:p>
          <a:p>
            <a:pPr marL="457200" lvl="1" indent="0">
              <a:lnSpc>
                <a:spcPct val="120000"/>
              </a:lnSpc>
              <a:buClr>
                <a:srgbClr val="FFFF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dirty="0">
                <a:solidFill>
                  <a:srgbClr val="001ABF"/>
                </a:solidFill>
                <a:latin typeface="Arial" panose="020B0604020202020204" pitchFamily="34" charset="0"/>
                <a:ea typeface="DejaVu Sans" charset="0"/>
                <a:cs typeface="Arial" panose="020B0604020202020204" pitchFamily="34" charset="0"/>
              </a:rPr>
              <a:t>• Potsdam, 1889: first teleseism (Japan): Waves can travel the whole Earth!</a:t>
            </a:r>
          </a:p>
          <a:p>
            <a:pPr marL="457200" lvl="1" indent="0">
              <a:lnSpc>
                <a:spcPct val="120000"/>
              </a:lnSpc>
              <a:buClr>
                <a:srgbClr val="FFFF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dirty="0">
                <a:solidFill>
                  <a:srgbClr val="001ABF"/>
                </a:solidFill>
                <a:latin typeface="Arial" panose="020B0604020202020204" pitchFamily="34" charset="0"/>
                <a:ea typeface="DejaVu Sans" charset="0"/>
                <a:cs typeface="Arial" panose="020B0604020202020204" pitchFamily="34" charset="0"/>
              </a:rPr>
              <a:t>• Isabella (California) 1952 : Kamchatka earthquake (Mw = 9.0). Attempted to identify a « mode » of 57 minutes. Incorrect but reawakened interest!</a:t>
            </a:r>
          </a:p>
          <a:p>
            <a:pPr marL="457200" lvl="1" indent="0">
              <a:lnSpc>
                <a:spcPct val="120000"/>
              </a:lnSpc>
              <a:buClr>
                <a:srgbClr val="FFFF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dirty="0">
                <a:solidFill>
                  <a:srgbClr val="001ABF"/>
                </a:solidFill>
                <a:latin typeface="Arial" panose="020B0604020202020204" pitchFamily="34" charset="0"/>
                <a:ea typeface="DejaVu Sans" charset="0"/>
                <a:cs typeface="Arial" panose="020B0604020202020204" pitchFamily="34" charset="0"/>
              </a:rPr>
              <a:t>• Isabella (California) </a:t>
            </a:r>
            <a:r>
              <a:rPr lang="en-US" sz="1600" b="1" dirty="0">
                <a:solidFill>
                  <a:srgbClr val="001ABF"/>
                </a:solidFill>
                <a:latin typeface="Arial" panose="020B0604020202020204" pitchFamily="34" charset="0"/>
                <a:ea typeface="DejaVu Sans" charset="0"/>
                <a:cs typeface="Arial" panose="020B0604020202020204" pitchFamily="34" charset="0"/>
              </a:rPr>
              <a:t>22 May 1960</a:t>
            </a:r>
            <a:r>
              <a:rPr lang="en-US" sz="1600" dirty="0">
                <a:solidFill>
                  <a:srgbClr val="001ABF"/>
                </a:solidFill>
                <a:latin typeface="Arial" panose="020B0604020202020204" pitchFamily="34" charset="0"/>
                <a:ea typeface="DejaVu Sans" charset="0"/>
                <a:cs typeface="Arial" panose="020B0604020202020204" pitchFamily="34" charset="0"/>
              </a:rPr>
              <a:t>: Chile earthquake (Mw = 9.5): Numerous modes are identified</a:t>
            </a:r>
          </a:p>
          <a:p>
            <a:pPr marL="457200" lvl="1" indent="0">
              <a:lnSpc>
                <a:spcPct val="120000"/>
              </a:lnSpc>
              <a:buClr>
                <a:srgbClr val="FFFF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dirty="0">
                <a:solidFill>
                  <a:srgbClr val="001ABF"/>
                </a:solidFill>
                <a:latin typeface="Arial" panose="020B0604020202020204" pitchFamily="34" charset="0"/>
                <a:ea typeface="DejaVu Sans" charset="0"/>
                <a:cs typeface="Arial" panose="020B0604020202020204" pitchFamily="34" charset="0"/>
              </a:rPr>
              <a:t>• Alaska 1964 earthquake (Mw = 9.2)</a:t>
            </a:r>
          </a:p>
          <a:p>
            <a:pPr marL="457200" lvl="1" indent="0">
              <a:lnSpc>
                <a:spcPct val="120000"/>
              </a:lnSpc>
              <a:buClr>
                <a:srgbClr val="FFFF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dirty="0">
                <a:solidFill>
                  <a:srgbClr val="001ABF"/>
                </a:solidFill>
                <a:latin typeface="Arial" panose="020B0604020202020204" pitchFamily="34" charset="0"/>
                <a:ea typeface="DejaVu Sans" charset="0"/>
                <a:cs typeface="Arial" panose="020B0604020202020204" pitchFamily="34" charset="0"/>
              </a:rPr>
              <a:t>• Columbia 1970: deep earthquake (650 km): overtones </a:t>
            </a:r>
            <a:r>
              <a:rPr lang="en-US" sz="1600" dirty="0">
                <a:solidFill>
                  <a:srgbClr val="001ABF"/>
                </a:solidFill>
                <a:latin typeface="Comic Sans MS" pitchFamily="64" charset="0"/>
                <a:ea typeface="DejaVu Sans" charset="0"/>
                <a:cs typeface="DejaVu Sans" charset="0"/>
              </a:rPr>
              <a:t> </a:t>
            </a:r>
            <a:r>
              <a:rPr lang="en-US" sz="1600" dirty="0">
                <a:solidFill>
                  <a:srgbClr val="001ABF"/>
                </a:solidFill>
                <a:latin typeface="Wingdings" charset="2"/>
                <a:ea typeface="DejaVu Sans" charset="0"/>
                <a:cs typeface="DejaVu Sans" charset="0"/>
              </a:rPr>
              <a:t></a:t>
            </a:r>
            <a:r>
              <a:rPr lang="en-US" sz="1600" dirty="0">
                <a:solidFill>
                  <a:srgbClr val="001ABF"/>
                </a:solidFill>
                <a:latin typeface="Comic Sans MS" pitchFamily="64" charset="0"/>
                <a:ea typeface="DejaVu Sans" charset="0"/>
                <a:cs typeface="DejaVu Sans" charset="0"/>
              </a:rPr>
              <a:t> </a:t>
            </a:r>
            <a:r>
              <a:rPr lang="en-US" sz="1600" dirty="0">
                <a:solidFill>
                  <a:srgbClr val="001ABF"/>
                </a:solidFill>
                <a:latin typeface="Arial" panose="020B0604020202020204" pitchFamily="34" charset="0"/>
                <a:ea typeface="DejaVu Sans" charset="0"/>
                <a:cs typeface="Arial" panose="020B0604020202020204" pitchFamily="34" charset="0"/>
              </a:rPr>
              <a:t>IDA Network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1CB6E6F-07BF-9955-14B0-F53B02EEDAA2}"/>
              </a:ext>
            </a:extLst>
          </p:cNvPr>
          <p:cNvGrpSpPr/>
          <p:nvPr/>
        </p:nvGrpSpPr>
        <p:grpSpPr>
          <a:xfrm>
            <a:off x="1659731" y="6314177"/>
            <a:ext cx="8872538" cy="433388"/>
            <a:chOff x="1659731" y="6314177"/>
            <a:chExt cx="8872538" cy="433388"/>
          </a:xfrm>
        </p:grpSpPr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23CD2872-FD82-2B8F-7E7B-5060393046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9731" y="6530077"/>
              <a:ext cx="517665" cy="6350"/>
            </a:xfrm>
            <a:custGeom>
              <a:avLst/>
              <a:gdLst/>
              <a:ahLst/>
              <a:cxnLst>
                <a:cxn ang="0">
                  <a:pos x="5" y="71"/>
                </a:cxn>
                <a:cxn ang="0">
                  <a:pos x="17" y="62"/>
                </a:cxn>
                <a:cxn ang="0">
                  <a:pos x="27" y="55"/>
                </a:cxn>
                <a:cxn ang="0">
                  <a:pos x="37" y="59"/>
                </a:cxn>
                <a:cxn ang="0">
                  <a:pos x="49" y="63"/>
                </a:cxn>
                <a:cxn ang="0">
                  <a:pos x="59" y="45"/>
                </a:cxn>
                <a:cxn ang="0">
                  <a:pos x="71" y="35"/>
                </a:cxn>
                <a:cxn ang="0">
                  <a:pos x="81" y="54"/>
                </a:cxn>
                <a:cxn ang="0">
                  <a:pos x="92" y="92"/>
                </a:cxn>
                <a:cxn ang="0">
                  <a:pos x="103" y="111"/>
                </a:cxn>
                <a:cxn ang="0">
                  <a:pos x="114" y="84"/>
                </a:cxn>
                <a:cxn ang="0">
                  <a:pos x="125" y="32"/>
                </a:cxn>
                <a:cxn ang="0">
                  <a:pos x="136" y="3"/>
                </a:cxn>
                <a:cxn ang="0">
                  <a:pos x="147" y="2"/>
                </a:cxn>
                <a:cxn ang="0">
                  <a:pos x="158" y="15"/>
                </a:cxn>
                <a:cxn ang="0">
                  <a:pos x="168" y="36"/>
                </a:cxn>
                <a:cxn ang="0">
                  <a:pos x="180" y="71"/>
                </a:cxn>
                <a:cxn ang="0">
                  <a:pos x="190" y="68"/>
                </a:cxn>
                <a:cxn ang="0">
                  <a:pos x="201" y="79"/>
                </a:cxn>
                <a:cxn ang="0">
                  <a:pos x="212" y="91"/>
                </a:cxn>
                <a:cxn ang="0">
                  <a:pos x="222" y="103"/>
                </a:cxn>
                <a:cxn ang="0">
                  <a:pos x="234" y="86"/>
                </a:cxn>
                <a:cxn ang="0">
                  <a:pos x="244" y="47"/>
                </a:cxn>
                <a:cxn ang="0">
                  <a:pos x="256" y="25"/>
                </a:cxn>
                <a:cxn ang="0">
                  <a:pos x="266" y="22"/>
                </a:cxn>
                <a:cxn ang="0">
                  <a:pos x="278" y="23"/>
                </a:cxn>
                <a:cxn ang="0">
                  <a:pos x="288" y="26"/>
                </a:cxn>
                <a:cxn ang="0">
                  <a:pos x="298" y="49"/>
                </a:cxn>
                <a:cxn ang="0">
                  <a:pos x="310" y="78"/>
                </a:cxn>
                <a:cxn ang="0">
                  <a:pos x="320" y="91"/>
                </a:cxn>
                <a:cxn ang="0">
                  <a:pos x="332" y="93"/>
                </a:cxn>
                <a:cxn ang="0">
                  <a:pos x="342" y="80"/>
                </a:cxn>
                <a:cxn ang="0">
                  <a:pos x="353" y="47"/>
                </a:cxn>
                <a:cxn ang="0">
                  <a:pos x="364" y="23"/>
                </a:cxn>
                <a:cxn ang="0">
                  <a:pos x="375" y="25"/>
                </a:cxn>
                <a:cxn ang="0">
                  <a:pos x="386" y="61"/>
                </a:cxn>
                <a:cxn ang="0">
                  <a:pos x="397" y="91"/>
                </a:cxn>
                <a:cxn ang="0">
                  <a:pos x="408" y="102"/>
                </a:cxn>
                <a:cxn ang="0">
                  <a:pos x="419" y="63"/>
                </a:cxn>
                <a:cxn ang="0">
                  <a:pos x="429" y="13"/>
                </a:cxn>
                <a:cxn ang="0">
                  <a:pos x="441" y="17"/>
                </a:cxn>
                <a:cxn ang="0">
                  <a:pos x="451" y="66"/>
                </a:cxn>
                <a:cxn ang="0">
                  <a:pos x="463" y="102"/>
                </a:cxn>
                <a:cxn ang="0">
                  <a:pos x="473" y="72"/>
                </a:cxn>
                <a:cxn ang="0">
                  <a:pos x="483" y="24"/>
                </a:cxn>
                <a:cxn ang="0">
                  <a:pos x="495" y="15"/>
                </a:cxn>
                <a:cxn ang="0">
                  <a:pos x="505" y="62"/>
                </a:cxn>
                <a:cxn ang="0">
                  <a:pos x="517" y="80"/>
                </a:cxn>
                <a:cxn ang="0">
                  <a:pos x="527" y="70"/>
                </a:cxn>
                <a:cxn ang="0">
                  <a:pos x="539" y="33"/>
                </a:cxn>
              </a:cxnLst>
              <a:rect l="0" t="0" r="r" b="b"/>
              <a:pathLst>
                <a:path w="539" h="111">
                  <a:moveTo>
                    <a:pt x="0" y="70"/>
                  </a:moveTo>
                  <a:lnTo>
                    <a:pt x="5" y="71"/>
                  </a:lnTo>
                  <a:lnTo>
                    <a:pt x="10" y="68"/>
                  </a:lnTo>
                  <a:lnTo>
                    <a:pt x="17" y="62"/>
                  </a:lnTo>
                  <a:lnTo>
                    <a:pt x="22" y="57"/>
                  </a:lnTo>
                  <a:lnTo>
                    <a:pt x="27" y="55"/>
                  </a:lnTo>
                  <a:lnTo>
                    <a:pt x="32" y="55"/>
                  </a:lnTo>
                  <a:lnTo>
                    <a:pt x="37" y="59"/>
                  </a:lnTo>
                  <a:lnTo>
                    <a:pt x="44" y="63"/>
                  </a:lnTo>
                  <a:lnTo>
                    <a:pt x="49" y="63"/>
                  </a:lnTo>
                  <a:lnTo>
                    <a:pt x="54" y="59"/>
                  </a:lnTo>
                  <a:lnTo>
                    <a:pt x="59" y="45"/>
                  </a:lnTo>
                  <a:lnTo>
                    <a:pt x="65" y="33"/>
                  </a:lnTo>
                  <a:lnTo>
                    <a:pt x="71" y="35"/>
                  </a:lnTo>
                  <a:lnTo>
                    <a:pt x="76" y="41"/>
                  </a:lnTo>
                  <a:lnTo>
                    <a:pt x="81" y="54"/>
                  </a:lnTo>
                  <a:lnTo>
                    <a:pt x="86" y="69"/>
                  </a:lnTo>
                  <a:lnTo>
                    <a:pt x="92" y="92"/>
                  </a:lnTo>
                  <a:lnTo>
                    <a:pt x="98" y="107"/>
                  </a:lnTo>
                  <a:lnTo>
                    <a:pt x="103" y="111"/>
                  </a:lnTo>
                  <a:lnTo>
                    <a:pt x="108" y="103"/>
                  </a:lnTo>
                  <a:lnTo>
                    <a:pt x="114" y="84"/>
                  </a:lnTo>
                  <a:lnTo>
                    <a:pt x="119" y="59"/>
                  </a:lnTo>
                  <a:lnTo>
                    <a:pt x="125" y="32"/>
                  </a:lnTo>
                  <a:lnTo>
                    <a:pt x="130" y="15"/>
                  </a:lnTo>
                  <a:lnTo>
                    <a:pt x="136" y="3"/>
                  </a:lnTo>
                  <a:lnTo>
                    <a:pt x="141" y="0"/>
                  </a:lnTo>
                  <a:lnTo>
                    <a:pt x="147" y="2"/>
                  </a:lnTo>
                  <a:lnTo>
                    <a:pt x="152" y="7"/>
                  </a:lnTo>
                  <a:lnTo>
                    <a:pt x="158" y="15"/>
                  </a:lnTo>
                  <a:lnTo>
                    <a:pt x="163" y="26"/>
                  </a:lnTo>
                  <a:lnTo>
                    <a:pt x="168" y="36"/>
                  </a:lnTo>
                  <a:lnTo>
                    <a:pt x="174" y="55"/>
                  </a:lnTo>
                  <a:lnTo>
                    <a:pt x="180" y="71"/>
                  </a:lnTo>
                  <a:lnTo>
                    <a:pt x="185" y="69"/>
                  </a:lnTo>
                  <a:lnTo>
                    <a:pt x="190" y="68"/>
                  </a:lnTo>
                  <a:lnTo>
                    <a:pt x="195" y="66"/>
                  </a:lnTo>
                  <a:lnTo>
                    <a:pt x="201" y="79"/>
                  </a:lnTo>
                  <a:lnTo>
                    <a:pt x="207" y="81"/>
                  </a:lnTo>
                  <a:lnTo>
                    <a:pt x="212" y="91"/>
                  </a:lnTo>
                  <a:lnTo>
                    <a:pt x="217" y="99"/>
                  </a:lnTo>
                  <a:lnTo>
                    <a:pt x="222" y="103"/>
                  </a:lnTo>
                  <a:lnTo>
                    <a:pt x="229" y="98"/>
                  </a:lnTo>
                  <a:lnTo>
                    <a:pt x="234" y="86"/>
                  </a:lnTo>
                  <a:lnTo>
                    <a:pt x="239" y="68"/>
                  </a:lnTo>
                  <a:lnTo>
                    <a:pt x="244" y="47"/>
                  </a:lnTo>
                  <a:lnTo>
                    <a:pt x="249" y="33"/>
                  </a:lnTo>
                  <a:lnTo>
                    <a:pt x="256" y="25"/>
                  </a:lnTo>
                  <a:lnTo>
                    <a:pt x="261" y="22"/>
                  </a:lnTo>
                  <a:lnTo>
                    <a:pt x="266" y="22"/>
                  </a:lnTo>
                  <a:lnTo>
                    <a:pt x="271" y="23"/>
                  </a:lnTo>
                  <a:lnTo>
                    <a:pt x="278" y="23"/>
                  </a:lnTo>
                  <a:lnTo>
                    <a:pt x="283" y="24"/>
                  </a:lnTo>
                  <a:lnTo>
                    <a:pt x="288" y="26"/>
                  </a:lnTo>
                  <a:lnTo>
                    <a:pt x="293" y="34"/>
                  </a:lnTo>
                  <a:lnTo>
                    <a:pt x="298" y="49"/>
                  </a:lnTo>
                  <a:lnTo>
                    <a:pt x="305" y="62"/>
                  </a:lnTo>
                  <a:lnTo>
                    <a:pt x="310" y="78"/>
                  </a:lnTo>
                  <a:lnTo>
                    <a:pt x="315" y="84"/>
                  </a:lnTo>
                  <a:lnTo>
                    <a:pt x="320" y="91"/>
                  </a:lnTo>
                  <a:lnTo>
                    <a:pt x="326" y="93"/>
                  </a:lnTo>
                  <a:lnTo>
                    <a:pt x="332" y="93"/>
                  </a:lnTo>
                  <a:lnTo>
                    <a:pt x="337" y="89"/>
                  </a:lnTo>
                  <a:lnTo>
                    <a:pt x="342" y="80"/>
                  </a:lnTo>
                  <a:lnTo>
                    <a:pt x="348" y="63"/>
                  </a:lnTo>
                  <a:lnTo>
                    <a:pt x="353" y="47"/>
                  </a:lnTo>
                  <a:lnTo>
                    <a:pt x="359" y="34"/>
                  </a:lnTo>
                  <a:lnTo>
                    <a:pt x="364" y="23"/>
                  </a:lnTo>
                  <a:lnTo>
                    <a:pt x="369" y="17"/>
                  </a:lnTo>
                  <a:lnTo>
                    <a:pt x="375" y="25"/>
                  </a:lnTo>
                  <a:lnTo>
                    <a:pt x="380" y="41"/>
                  </a:lnTo>
                  <a:lnTo>
                    <a:pt x="386" y="61"/>
                  </a:lnTo>
                  <a:lnTo>
                    <a:pt x="391" y="79"/>
                  </a:lnTo>
                  <a:lnTo>
                    <a:pt x="397" y="91"/>
                  </a:lnTo>
                  <a:lnTo>
                    <a:pt x="402" y="101"/>
                  </a:lnTo>
                  <a:lnTo>
                    <a:pt x="408" y="102"/>
                  </a:lnTo>
                  <a:lnTo>
                    <a:pt x="413" y="86"/>
                  </a:lnTo>
                  <a:lnTo>
                    <a:pt x="419" y="63"/>
                  </a:lnTo>
                  <a:lnTo>
                    <a:pt x="424" y="34"/>
                  </a:lnTo>
                  <a:lnTo>
                    <a:pt x="429" y="13"/>
                  </a:lnTo>
                  <a:lnTo>
                    <a:pt x="435" y="7"/>
                  </a:lnTo>
                  <a:lnTo>
                    <a:pt x="441" y="17"/>
                  </a:lnTo>
                  <a:lnTo>
                    <a:pt x="446" y="40"/>
                  </a:lnTo>
                  <a:lnTo>
                    <a:pt x="451" y="66"/>
                  </a:lnTo>
                  <a:lnTo>
                    <a:pt x="456" y="91"/>
                  </a:lnTo>
                  <a:lnTo>
                    <a:pt x="463" y="102"/>
                  </a:lnTo>
                  <a:lnTo>
                    <a:pt x="468" y="94"/>
                  </a:lnTo>
                  <a:lnTo>
                    <a:pt x="473" y="72"/>
                  </a:lnTo>
                  <a:lnTo>
                    <a:pt x="478" y="45"/>
                  </a:lnTo>
                  <a:lnTo>
                    <a:pt x="483" y="24"/>
                  </a:lnTo>
                  <a:lnTo>
                    <a:pt x="490" y="10"/>
                  </a:lnTo>
                  <a:lnTo>
                    <a:pt x="495" y="15"/>
                  </a:lnTo>
                  <a:lnTo>
                    <a:pt x="500" y="36"/>
                  </a:lnTo>
                  <a:lnTo>
                    <a:pt x="505" y="62"/>
                  </a:lnTo>
                  <a:lnTo>
                    <a:pt x="510" y="79"/>
                  </a:lnTo>
                  <a:lnTo>
                    <a:pt x="517" y="80"/>
                  </a:lnTo>
                  <a:lnTo>
                    <a:pt x="522" y="76"/>
                  </a:lnTo>
                  <a:lnTo>
                    <a:pt x="527" y="70"/>
                  </a:lnTo>
                  <a:lnTo>
                    <a:pt x="532" y="51"/>
                  </a:lnTo>
                  <a:lnTo>
                    <a:pt x="539" y="33"/>
                  </a:lnTo>
                </a:path>
              </a:pathLst>
            </a:custGeom>
            <a:noFill/>
            <a:ln w="12600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CD6EB012-47A8-C3E2-DB1E-8D2F7F6CE3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7396" y="6504677"/>
              <a:ext cx="516160" cy="57150"/>
            </a:xfrm>
            <a:custGeom>
              <a:avLst/>
              <a:gdLst/>
              <a:ahLst/>
              <a:cxnLst>
                <a:cxn ang="0">
                  <a:pos x="5" y="412"/>
                </a:cxn>
                <a:cxn ang="0">
                  <a:pos x="15" y="349"/>
                </a:cxn>
                <a:cxn ang="0">
                  <a:pos x="27" y="366"/>
                </a:cxn>
                <a:cxn ang="0">
                  <a:pos x="37" y="462"/>
                </a:cxn>
                <a:cxn ang="0">
                  <a:pos x="48" y="529"/>
                </a:cxn>
                <a:cxn ang="0">
                  <a:pos x="59" y="506"/>
                </a:cxn>
                <a:cxn ang="0">
                  <a:pos x="70" y="457"/>
                </a:cxn>
                <a:cxn ang="0">
                  <a:pos x="81" y="440"/>
                </a:cxn>
                <a:cxn ang="0">
                  <a:pos x="92" y="458"/>
                </a:cxn>
                <a:cxn ang="0">
                  <a:pos x="102" y="456"/>
                </a:cxn>
                <a:cxn ang="0">
                  <a:pos x="114" y="455"/>
                </a:cxn>
                <a:cxn ang="0">
                  <a:pos x="124" y="484"/>
                </a:cxn>
                <a:cxn ang="0">
                  <a:pos x="135" y="520"/>
                </a:cxn>
                <a:cxn ang="0">
                  <a:pos x="146" y="539"/>
                </a:cxn>
                <a:cxn ang="0">
                  <a:pos x="157" y="549"/>
                </a:cxn>
                <a:cxn ang="0">
                  <a:pos x="168" y="544"/>
                </a:cxn>
                <a:cxn ang="0">
                  <a:pos x="178" y="503"/>
                </a:cxn>
                <a:cxn ang="0">
                  <a:pos x="190" y="468"/>
                </a:cxn>
                <a:cxn ang="0">
                  <a:pos x="200" y="391"/>
                </a:cxn>
                <a:cxn ang="0">
                  <a:pos x="212" y="314"/>
                </a:cxn>
                <a:cxn ang="0">
                  <a:pos x="222" y="302"/>
                </a:cxn>
                <a:cxn ang="0">
                  <a:pos x="232" y="407"/>
                </a:cxn>
                <a:cxn ang="0">
                  <a:pos x="244" y="640"/>
                </a:cxn>
                <a:cxn ang="0">
                  <a:pos x="254" y="762"/>
                </a:cxn>
                <a:cxn ang="0">
                  <a:pos x="266" y="595"/>
                </a:cxn>
                <a:cxn ang="0">
                  <a:pos x="276" y="276"/>
                </a:cxn>
                <a:cxn ang="0">
                  <a:pos x="288" y="74"/>
                </a:cxn>
                <a:cxn ang="0">
                  <a:pos x="298" y="163"/>
                </a:cxn>
                <a:cxn ang="0">
                  <a:pos x="309" y="440"/>
                </a:cxn>
                <a:cxn ang="0">
                  <a:pos x="320" y="680"/>
                </a:cxn>
                <a:cxn ang="0">
                  <a:pos x="331" y="718"/>
                </a:cxn>
                <a:cxn ang="0">
                  <a:pos x="342" y="723"/>
                </a:cxn>
                <a:cxn ang="0">
                  <a:pos x="353" y="687"/>
                </a:cxn>
                <a:cxn ang="0">
                  <a:pos x="363" y="447"/>
                </a:cxn>
                <a:cxn ang="0">
                  <a:pos x="375" y="136"/>
                </a:cxn>
                <a:cxn ang="0">
                  <a:pos x="385" y="0"/>
                </a:cxn>
                <a:cxn ang="0">
                  <a:pos x="397" y="325"/>
                </a:cxn>
                <a:cxn ang="0">
                  <a:pos x="407" y="787"/>
                </a:cxn>
                <a:cxn ang="0">
                  <a:pos x="419" y="811"/>
                </a:cxn>
                <a:cxn ang="0">
                  <a:pos x="429" y="360"/>
                </a:cxn>
                <a:cxn ang="0">
                  <a:pos x="439" y="39"/>
                </a:cxn>
                <a:cxn ang="0">
                  <a:pos x="451" y="200"/>
                </a:cxn>
                <a:cxn ang="0">
                  <a:pos x="461" y="632"/>
                </a:cxn>
                <a:cxn ang="0">
                  <a:pos x="473" y="913"/>
                </a:cxn>
                <a:cxn ang="0">
                  <a:pos x="483" y="816"/>
                </a:cxn>
                <a:cxn ang="0">
                  <a:pos x="493" y="490"/>
                </a:cxn>
                <a:cxn ang="0">
                  <a:pos x="505" y="190"/>
                </a:cxn>
                <a:cxn ang="0">
                  <a:pos x="515" y="76"/>
                </a:cxn>
                <a:cxn ang="0">
                  <a:pos x="527" y="219"/>
                </a:cxn>
                <a:cxn ang="0">
                  <a:pos x="537" y="505"/>
                </a:cxn>
              </a:cxnLst>
              <a:rect l="0" t="0" r="r" b="b"/>
              <a:pathLst>
                <a:path w="537" h="913">
                  <a:moveTo>
                    <a:pt x="0" y="439"/>
                  </a:moveTo>
                  <a:lnTo>
                    <a:pt x="5" y="412"/>
                  </a:lnTo>
                  <a:lnTo>
                    <a:pt x="10" y="375"/>
                  </a:lnTo>
                  <a:lnTo>
                    <a:pt x="15" y="349"/>
                  </a:lnTo>
                  <a:lnTo>
                    <a:pt x="20" y="344"/>
                  </a:lnTo>
                  <a:lnTo>
                    <a:pt x="27" y="366"/>
                  </a:lnTo>
                  <a:lnTo>
                    <a:pt x="32" y="410"/>
                  </a:lnTo>
                  <a:lnTo>
                    <a:pt x="37" y="462"/>
                  </a:lnTo>
                  <a:lnTo>
                    <a:pt x="42" y="511"/>
                  </a:lnTo>
                  <a:lnTo>
                    <a:pt x="48" y="529"/>
                  </a:lnTo>
                  <a:lnTo>
                    <a:pt x="54" y="529"/>
                  </a:lnTo>
                  <a:lnTo>
                    <a:pt x="59" y="506"/>
                  </a:lnTo>
                  <a:lnTo>
                    <a:pt x="64" y="482"/>
                  </a:lnTo>
                  <a:lnTo>
                    <a:pt x="70" y="457"/>
                  </a:lnTo>
                  <a:lnTo>
                    <a:pt x="75" y="441"/>
                  </a:lnTo>
                  <a:lnTo>
                    <a:pt x="81" y="440"/>
                  </a:lnTo>
                  <a:lnTo>
                    <a:pt x="86" y="451"/>
                  </a:lnTo>
                  <a:lnTo>
                    <a:pt x="92" y="458"/>
                  </a:lnTo>
                  <a:lnTo>
                    <a:pt x="97" y="460"/>
                  </a:lnTo>
                  <a:lnTo>
                    <a:pt x="102" y="456"/>
                  </a:lnTo>
                  <a:lnTo>
                    <a:pt x="108" y="456"/>
                  </a:lnTo>
                  <a:lnTo>
                    <a:pt x="114" y="455"/>
                  </a:lnTo>
                  <a:lnTo>
                    <a:pt x="119" y="461"/>
                  </a:lnTo>
                  <a:lnTo>
                    <a:pt x="124" y="484"/>
                  </a:lnTo>
                  <a:lnTo>
                    <a:pt x="130" y="507"/>
                  </a:lnTo>
                  <a:lnTo>
                    <a:pt x="135" y="520"/>
                  </a:lnTo>
                  <a:lnTo>
                    <a:pt x="141" y="529"/>
                  </a:lnTo>
                  <a:lnTo>
                    <a:pt x="146" y="539"/>
                  </a:lnTo>
                  <a:lnTo>
                    <a:pt x="151" y="547"/>
                  </a:lnTo>
                  <a:lnTo>
                    <a:pt x="157" y="549"/>
                  </a:lnTo>
                  <a:lnTo>
                    <a:pt x="163" y="554"/>
                  </a:lnTo>
                  <a:lnTo>
                    <a:pt x="168" y="544"/>
                  </a:lnTo>
                  <a:lnTo>
                    <a:pt x="173" y="525"/>
                  </a:lnTo>
                  <a:lnTo>
                    <a:pt x="178" y="503"/>
                  </a:lnTo>
                  <a:lnTo>
                    <a:pt x="185" y="485"/>
                  </a:lnTo>
                  <a:lnTo>
                    <a:pt x="190" y="468"/>
                  </a:lnTo>
                  <a:lnTo>
                    <a:pt x="195" y="433"/>
                  </a:lnTo>
                  <a:lnTo>
                    <a:pt x="200" y="391"/>
                  </a:lnTo>
                  <a:lnTo>
                    <a:pt x="205" y="354"/>
                  </a:lnTo>
                  <a:lnTo>
                    <a:pt x="212" y="314"/>
                  </a:lnTo>
                  <a:lnTo>
                    <a:pt x="217" y="304"/>
                  </a:lnTo>
                  <a:lnTo>
                    <a:pt x="222" y="302"/>
                  </a:lnTo>
                  <a:lnTo>
                    <a:pt x="227" y="330"/>
                  </a:lnTo>
                  <a:lnTo>
                    <a:pt x="232" y="407"/>
                  </a:lnTo>
                  <a:lnTo>
                    <a:pt x="239" y="518"/>
                  </a:lnTo>
                  <a:lnTo>
                    <a:pt x="244" y="640"/>
                  </a:lnTo>
                  <a:lnTo>
                    <a:pt x="249" y="736"/>
                  </a:lnTo>
                  <a:lnTo>
                    <a:pt x="254" y="762"/>
                  </a:lnTo>
                  <a:lnTo>
                    <a:pt x="261" y="712"/>
                  </a:lnTo>
                  <a:lnTo>
                    <a:pt x="266" y="595"/>
                  </a:lnTo>
                  <a:lnTo>
                    <a:pt x="271" y="440"/>
                  </a:lnTo>
                  <a:lnTo>
                    <a:pt x="276" y="276"/>
                  </a:lnTo>
                  <a:lnTo>
                    <a:pt x="282" y="142"/>
                  </a:lnTo>
                  <a:lnTo>
                    <a:pt x="288" y="74"/>
                  </a:lnTo>
                  <a:lnTo>
                    <a:pt x="293" y="88"/>
                  </a:lnTo>
                  <a:lnTo>
                    <a:pt x="298" y="163"/>
                  </a:lnTo>
                  <a:lnTo>
                    <a:pt x="303" y="286"/>
                  </a:lnTo>
                  <a:lnTo>
                    <a:pt x="309" y="440"/>
                  </a:lnTo>
                  <a:lnTo>
                    <a:pt x="315" y="584"/>
                  </a:lnTo>
                  <a:lnTo>
                    <a:pt x="320" y="680"/>
                  </a:lnTo>
                  <a:lnTo>
                    <a:pt x="325" y="729"/>
                  </a:lnTo>
                  <a:lnTo>
                    <a:pt x="331" y="718"/>
                  </a:lnTo>
                  <a:lnTo>
                    <a:pt x="336" y="714"/>
                  </a:lnTo>
                  <a:lnTo>
                    <a:pt x="342" y="723"/>
                  </a:lnTo>
                  <a:lnTo>
                    <a:pt x="347" y="723"/>
                  </a:lnTo>
                  <a:lnTo>
                    <a:pt x="353" y="687"/>
                  </a:lnTo>
                  <a:lnTo>
                    <a:pt x="358" y="586"/>
                  </a:lnTo>
                  <a:lnTo>
                    <a:pt x="363" y="447"/>
                  </a:lnTo>
                  <a:lnTo>
                    <a:pt x="369" y="293"/>
                  </a:lnTo>
                  <a:lnTo>
                    <a:pt x="375" y="136"/>
                  </a:lnTo>
                  <a:lnTo>
                    <a:pt x="380" y="20"/>
                  </a:lnTo>
                  <a:lnTo>
                    <a:pt x="385" y="0"/>
                  </a:lnTo>
                  <a:lnTo>
                    <a:pt x="391" y="103"/>
                  </a:lnTo>
                  <a:lnTo>
                    <a:pt x="397" y="325"/>
                  </a:lnTo>
                  <a:lnTo>
                    <a:pt x="402" y="584"/>
                  </a:lnTo>
                  <a:lnTo>
                    <a:pt x="407" y="787"/>
                  </a:lnTo>
                  <a:lnTo>
                    <a:pt x="412" y="879"/>
                  </a:lnTo>
                  <a:lnTo>
                    <a:pt x="419" y="811"/>
                  </a:lnTo>
                  <a:lnTo>
                    <a:pt x="424" y="611"/>
                  </a:lnTo>
                  <a:lnTo>
                    <a:pt x="429" y="360"/>
                  </a:lnTo>
                  <a:lnTo>
                    <a:pt x="434" y="147"/>
                  </a:lnTo>
                  <a:lnTo>
                    <a:pt x="439" y="39"/>
                  </a:lnTo>
                  <a:lnTo>
                    <a:pt x="446" y="66"/>
                  </a:lnTo>
                  <a:lnTo>
                    <a:pt x="451" y="200"/>
                  </a:lnTo>
                  <a:lnTo>
                    <a:pt x="456" y="408"/>
                  </a:lnTo>
                  <a:lnTo>
                    <a:pt x="461" y="632"/>
                  </a:lnTo>
                  <a:lnTo>
                    <a:pt x="466" y="814"/>
                  </a:lnTo>
                  <a:lnTo>
                    <a:pt x="473" y="913"/>
                  </a:lnTo>
                  <a:lnTo>
                    <a:pt x="478" y="910"/>
                  </a:lnTo>
                  <a:lnTo>
                    <a:pt x="483" y="816"/>
                  </a:lnTo>
                  <a:lnTo>
                    <a:pt x="488" y="669"/>
                  </a:lnTo>
                  <a:lnTo>
                    <a:pt x="493" y="490"/>
                  </a:lnTo>
                  <a:lnTo>
                    <a:pt x="500" y="320"/>
                  </a:lnTo>
                  <a:lnTo>
                    <a:pt x="505" y="190"/>
                  </a:lnTo>
                  <a:lnTo>
                    <a:pt x="510" y="98"/>
                  </a:lnTo>
                  <a:lnTo>
                    <a:pt x="515" y="76"/>
                  </a:lnTo>
                  <a:lnTo>
                    <a:pt x="522" y="127"/>
                  </a:lnTo>
                  <a:lnTo>
                    <a:pt x="527" y="219"/>
                  </a:lnTo>
                  <a:lnTo>
                    <a:pt x="532" y="352"/>
                  </a:lnTo>
                  <a:lnTo>
                    <a:pt x="537" y="505"/>
                  </a:lnTo>
                </a:path>
              </a:pathLst>
            </a:custGeom>
            <a:noFill/>
            <a:ln w="12600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54B4F9FF-10F3-D881-645D-7579D55EEF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3556" y="6452290"/>
              <a:ext cx="516160" cy="117475"/>
            </a:xfrm>
            <a:custGeom>
              <a:avLst/>
              <a:gdLst/>
              <a:ahLst/>
              <a:cxnLst>
                <a:cxn ang="0">
                  <a:pos x="6" y="1473"/>
                </a:cxn>
                <a:cxn ang="0">
                  <a:pos x="17" y="1570"/>
                </a:cxn>
                <a:cxn ang="0">
                  <a:pos x="28" y="1497"/>
                </a:cxn>
                <a:cxn ang="0">
                  <a:pos x="39" y="1340"/>
                </a:cxn>
                <a:cxn ang="0">
                  <a:pos x="50" y="1193"/>
                </a:cxn>
                <a:cxn ang="0">
                  <a:pos x="60" y="1120"/>
                </a:cxn>
                <a:cxn ang="0">
                  <a:pos x="71" y="1157"/>
                </a:cxn>
                <a:cxn ang="0">
                  <a:pos x="82" y="1221"/>
                </a:cxn>
                <a:cxn ang="0">
                  <a:pos x="93" y="1305"/>
                </a:cxn>
                <a:cxn ang="0">
                  <a:pos x="104" y="1479"/>
                </a:cxn>
                <a:cxn ang="0">
                  <a:pos x="115" y="1627"/>
                </a:cxn>
                <a:cxn ang="0">
                  <a:pos x="126" y="1475"/>
                </a:cxn>
                <a:cxn ang="0">
                  <a:pos x="136" y="1109"/>
                </a:cxn>
                <a:cxn ang="0">
                  <a:pos x="148" y="942"/>
                </a:cxn>
                <a:cxn ang="0">
                  <a:pos x="158" y="1194"/>
                </a:cxn>
                <a:cxn ang="0">
                  <a:pos x="170" y="1626"/>
                </a:cxn>
                <a:cxn ang="0">
                  <a:pos x="180" y="1695"/>
                </a:cxn>
                <a:cxn ang="0">
                  <a:pos x="190" y="1445"/>
                </a:cxn>
                <a:cxn ang="0">
                  <a:pos x="202" y="1196"/>
                </a:cxn>
                <a:cxn ang="0">
                  <a:pos x="212" y="1038"/>
                </a:cxn>
                <a:cxn ang="0">
                  <a:pos x="224" y="1038"/>
                </a:cxn>
                <a:cxn ang="0">
                  <a:pos x="234" y="1162"/>
                </a:cxn>
                <a:cxn ang="0">
                  <a:pos x="246" y="1455"/>
                </a:cxn>
                <a:cxn ang="0">
                  <a:pos x="256" y="1532"/>
                </a:cxn>
                <a:cxn ang="0">
                  <a:pos x="267" y="1330"/>
                </a:cxn>
                <a:cxn ang="0">
                  <a:pos x="278" y="1169"/>
                </a:cxn>
                <a:cxn ang="0">
                  <a:pos x="289" y="1245"/>
                </a:cxn>
                <a:cxn ang="0">
                  <a:pos x="300" y="1469"/>
                </a:cxn>
                <a:cxn ang="0">
                  <a:pos x="311" y="1502"/>
                </a:cxn>
                <a:cxn ang="0">
                  <a:pos x="321" y="1324"/>
                </a:cxn>
                <a:cxn ang="0">
                  <a:pos x="333" y="980"/>
                </a:cxn>
                <a:cxn ang="0">
                  <a:pos x="343" y="903"/>
                </a:cxn>
                <a:cxn ang="0">
                  <a:pos x="354" y="1242"/>
                </a:cxn>
                <a:cxn ang="0">
                  <a:pos x="365" y="1570"/>
                </a:cxn>
                <a:cxn ang="0">
                  <a:pos x="376" y="1531"/>
                </a:cxn>
                <a:cxn ang="0">
                  <a:pos x="387" y="1240"/>
                </a:cxn>
                <a:cxn ang="0">
                  <a:pos x="397" y="1123"/>
                </a:cxn>
                <a:cxn ang="0">
                  <a:pos x="409" y="1312"/>
                </a:cxn>
                <a:cxn ang="0">
                  <a:pos x="419" y="1507"/>
                </a:cxn>
                <a:cxn ang="0">
                  <a:pos x="431" y="1621"/>
                </a:cxn>
                <a:cxn ang="0">
                  <a:pos x="441" y="1638"/>
                </a:cxn>
                <a:cxn ang="0">
                  <a:pos x="451" y="1336"/>
                </a:cxn>
                <a:cxn ang="0">
                  <a:pos x="463" y="905"/>
                </a:cxn>
                <a:cxn ang="0">
                  <a:pos x="473" y="942"/>
                </a:cxn>
                <a:cxn ang="0">
                  <a:pos x="485" y="1274"/>
                </a:cxn>
                <a:cxn ang="0">
                  <a:pos x="495" y="1475"/>
                </a:cxn>
                <a:cxn ang="0">
                  <a:pos x="507" y="1786"/>
                </a:cxn>
                <a:cxn ang="0">
                  <a:pos x="517" y="1844"/>
                </a:cxn>
                <a:cxn ang="0">
                  <a:pos x="528" y="1100"/>
                </a:cxn>
                <a:cxn ang="0">
                  <a:pos x="539" y="0"/>
                </a:cxn>
              </a:cxnLst>
              <a:rect l="0" t="0" r="r" b="b"/>
              <a:pathLst>
                <a:path w="539" h="1887">
                  <a:moveTo>
                    <a:pt x="0" y="1347"/>
                  </a:moveTo>
                  <a:lnTo>
                    <a:pt x="6" y="1473"/>
                  </a:lnTo>
                  <a:lnTo>
                    <a:pt x="12" y="1550"/>
                  </a:lnTo>
                  <a:lnTo>
                    <a:pt x="17" y="1570"/>
                  </a:lnTo>
                  <a:lnTo>
                    <a:pt x="22" y="1550"/>
                  </a:lnTo>
                  <a:lnTo>
                    <a:pt x="28" y="1497"/>
                  </a:lnTo>
                  <a:lnTo>
                    <a:pt x="33" y="1428"/>
                  </a:lnTo>
                  <a:lnTo>
                    <a:pt x="39" y="1340"/>
                  </a:lnTo>
                  <a:lnTo>
                    <a:pt x="44" y="1256"/>
                  </a:lnTo>
                  <a:lnTo>
                    <a:pt x="50" y="1193"/>
                  </a:lnTo>
                  <a:lnTo>
                    <a:pt x="55" y="1150"/>
                  </a:lnTo>
                  <a:lnTo>
                    <a:pt x="60" y="1120"/>
                  </a:lnTo>
                  <a:lnTo>
                    <a:pt x="66" y="1119"/>
                  </a:lnTo>
                  <a:lnTo>
                    <a:pt x="71" y="1157"/>
                  </a:lnTo>
                  <a:lnTo>
                    <a:pt x="77" y="1193"/>
                  </a:lnTo>
                  <a:lnTo>
                    <a:pt x="82" y="1221"/>
                  </a:lnTo>
                  <a:lnTo>
                    <a:pt x="87" y="1256"/>
                  </a:lnTo>
                  <a:lnTo>
                    <a:pt x="93" y="1305"/>
                  </a:lnTo>
                  <a:lnTo>
                    <a:pt x="99" y="1385"/>
                  </a:lnTo>
                  <a:lnTo>
                    <a:pt x="104" y="1479"/>
                  </a:lnTo>
                  <a:lnTo>
                    <a:pt x="109" y="1572"/>
                  </a:lnTo>
                  <a:lnTo>
                    <a:pt x="115" y="1627"/>
                  </a:lnTo>
                  <a:lnTo>
                    <a:pt x="121" y="1597"/>
                  </a:lnTo>
                  <a:lnTo>
                    <a:pt x="126" y="1475"/>
                  </a:lnTo>
                  <a:lnTo>
                    <a:pt x="131" y="1298"/>
                  </a:lnTo>
                  <a:lnTo>
                    <a:pt x="136" y="1109"/>
                  </a:lnTo>
                  <a:lnTo>
                    <a:pt x="143" y="976"/>
                  </a:lnTo>
                  <a:lnTo>
                    <a:pt x="148" y="942"/>
                  </a:lnTo>
                  <a:lnTo>
                    <a:pt x="153" y="1027"/>
                  </a:lnTo>
                  <a:lnTo>
                    <a:pt x="158" y="1194"/>
                  </a:lnTo>
                  <a:lnTo>
                    <a:pt x="163" y="1423"/>
                  </a:lnTo>
                  <a:lnTo>
                    <a:pt x="170" y="1626"/>
                  </a:lnTo>
                  <a:lnTo>
                    <a:pt x="175" y="1725"/>
                  </a:lnTo>
                  <a:lnTo>
                    <a:pt x="180" y="1695"/>
                  </a:lnTo>
                  <a:lnTo>
                    <a:pt x="185" y="1577"/>
                  </a:lnTo>
                  <a:lnTo>
                    <a:pt x="190" y="1445"/>
                  </a:lnTo>
                  <a:lnTo>
                    <a:pt x="197" y="1316"/>
                  </a:lnTo>
                  <a:lnTo>
                    <a:pt x="202" y="1196"/>
                  </a:lnTo>
                  <a:lnTo>
                    <a:pt x="207" y="1101"/>
                  </a:lnTo>
                  <a:lnTo>
                    <a:pt x="212" y="1038"/>
                  </a:lnTo>
                  <a:lnTo>
                    <a:pt x="218" y="1018"/>
                  </a:lnTo>
                  <a:lnTo>
                    <a:pt x="224" y="1038"/>
                  </a:lnTo>
                  <a:lnTo>
                    <a:pt x="229" y="1074"/>
                  </a:lnTo>
                  <a:lnTo>
                    <a:pt x="234" y="1162"/>
                  </a:lnTo>
                  <a:lnTo>
                    <a:pt x="239" y="1313"/>
                  </a:lnTo>
                  <a:lnTo>
                    <a:pt x="246" y="1455"/>
                  </a:lnTo>
                  <a:lnTo>
                    <a:pt x="251" y="1525"/>
                  </a:lnTo>
                  <a:lnTo>
                    <a:pt x="256" y="1532"/>
                  </a:lnTo>
                  <a:lnTo>
                    <a:pt x="261" y="1459"/>
                  </a:lnTo>
                  <a:lnTo>
                    <a:pt x="267" y="1330"/>
                  </a:lnTo>
                  <a:lnTo>
                    <a:pt x="273" y="1227"/>
                  </a:lnTo>
                  <a:lnTo>
                    <a:pt x="278" y="1169"/>
                  </a:lnTo>
                  <a:lnTo>
                    <a:pt x="283" y="1172"/>
                  </a:lnTo>
                  <a:lnTo>
                    <a:pt x="289" y="1245"/>
                  </a:lnTo>
                  <a:lnTo>
                    <a:pt x="294" y="1360"/>
                  </a:lnTo>
                  <a:lnTo>
                    <a:pt x="300" y="1469"/>
                  </a:lnTo>
                  <a:lnTo>
                    <a:pt x="305" y="1520"/>
                  </a:lnTo>
                  <a:lnTo>
                    <a:pt x="311" y="1502"/>
                  </a:lnTo>
                  <a:lnTo>
                    <a:pt x="316" y="1439"/>
                  </a:lnTo>
                  <a:lnTo>
                    <a:pt x="321" y="1324"/>
                  </a:lnTo>
                  <a:lnTo>
                    <a:pt x="327" y="1155"/>
                  </a:lnTo>
                  <a:lnTo>
                    <a:pt x="333" y="980"/>
                  </a:lnTo>
                  <a:lnTo>
                    <a:pt x="338" y="877"/>
                  </a:lnTo>
                  <a:lnTo>
                    <a:pt x="343" y="903"/>
                  </a:lnTo>
                  <a:lnTo>
                    <a:pt x="348" y="1042"/>
                  </a:lnTo>
                  <a:lnTo>
                    <a:pt x="354" y="1242"/>
                  </a:lnTo>
                  <a:lnTo>
                    <a:pt x="360" y="1432"/>
                  </a:lnTo>
                  <a:lnTo>
                    <a:pt x="365" y="1570"/>
                  </a:lnTo>
                  <a:lnTo>
                    <a:pt x="370" y="1602"/>
                  </a:lnTo>
                  <a:lnTo>
                    <a:pt x="376" y="1531"/>
                  </a:lnTo>
                  <a:lnTo>
                    <a:pt x="382" y="1394"/>
                  </a:lnTo>
                  <a:lnTo>
                    <a:pt x="387" y="1240"/>
                  </a:lnTo>
                  <a:lnTo>
                    <a:pt x="392" y="1133"/>
                  </a:lnTo>
                  <a:lnTo>
                    <a:pt x="397" y="1123"/>
                  </a:lnTo>
                  <a:lnTo>
                    <a:pt x="404" y="1197"/>
                  </a:lnTo>
                  <a:lnTo>
                    <a:pt x="409" y="1312"/>
                  </a:lnTo>
                  <a:lnTo>
                    <a:pt x="414" y="1423"/>
                  </a:lnTo>
                  <a:lnTo>
                    <a:pt x="419" y="1507"/>
                  </a:lnTo>
                  <a:lnTo>
                    <a:pt x="424" y="1569"/>
                  </a:lnTo>
                  <a:lnTo>
                    <a:pt x="431" y="1621"/>
                  </a:lnTo>
                  <a:lnTo>
                    <a:pt x="436" y="1651"/>
                  </a:lnTo>
                  <a:lnTo>
                    <a:pt x="441" y="1638"/>
                  </a:lnTo>
                  <a:lnTo>
                    <a:pt x="446" y="1541"/>
                  </a:lnTo>
                  <a:lnTo>
                    <a:pt x="451" y="1336"/>
                  </a:lnTo>
                  <a:lnTo>
                    <a:pt x="458" y="1089"/>
                  </a:lnTo>
                  <a:lnTo>
                    <a:pt x="463" y="905"/>
                  </a:lnTo>
                  <a:lnTo>
                    <a:pt x="468" y="846"/>
                  </a:lnTo>
                  <a:lnTo>
                    <a:pt x="473" y="942"/>
                  </a:lnTo>
                  <a:lnTo>
                    <a:pt x="479" y="1124"/>
                  </a:lnTo>
                  <a:lnTo>
                    <a:pt x="485" y="1274"/>
                  </a:lnTo>
                  <a:lnTo>
                    <a:pt x="490" y="1372"/>
                  </a:lnTo>
                  <a:lnTo>
                    <a:pt x="495" y="1475"/>
                  </a:lnTo>
                  <a:lnTo>
                    <a:pt x="501" y="1623"/>
                  </a:lnTo>
                  <a:lnTo>
                    <a:pt x="507" y="1786"/>
                  </a:lnTo>
                  <a:lnTo>
                    <a:pt x="512" y="1887"/>
                  </a:lnTo>
                  <a:lnTo>
                    <a:pt x="517" y="1844"/>
                  </a:lnTo>
                  <a:lnTo>
                    <a:pt x="522" y="1589"/>
                  </a:lnTo>
                  <a:lnTo>
                    <a:pt x="528" y="1100"/>
                  </a:lnTo>
                  <a:lnTo>
                    <a:pt x="534" y="504"/>
                  </a:lnTo>
                  <a:lnTo>
                    <a:pt x="539" y="0"/>
                  </a:lnTo>
                </a:path>
              </a:pathLst>
            </a:custGeom>
            <a:noFill/>
            <a:ln w="12600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2E3D0B57-329A-2F8D-8C81-FB8E244A89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9716" y="6314177"/>
              <a:ext cx="516160" cy="433388"/>
            </a:xfrm>
            <a:custGeom>
              <a:avLst/>
              <a:gdLst/>
              <a:ahLst/>
              <a:cxnLst>
                <a:cxn ang="0">
                  <a:pos x="5" y="1980"/>
                </a:cxn>
                <a:cxn ang="0">
                  <a:pos x="16" y="2816"/>
                </a:cxn>
                <a:cxn ang="0">
                  <a:pos x="27" y="4647"/>
                </a:cxn>
                <a:cxn ang="0">
                  <a:pos x="38" y="5505"/>
                </a:cxn>
                <a:cxn ang="0">
                  <a:pos x="49" y="4575"/>
                </a:cxn>
                <a:cxn ang="0">
                  <a:pos x="60" y="3057"/>
                </a:cxn>
                <a:cxn ang="0">
                  <a:pos x="70" y="2433"/>
                </a:cxn>
                <a:cxn ang="0">
                  <a:pos x="82" y="2677"/>
                </a:cxn>
                <a:cxn ang="0">
                  <a:pos x="92" y="3393"/>
                </a:cxn>
                <a:cxn ang="0">
                  <a:pos x="104" y="3765"/>
                </a:cxn>
                <a:cxn ang="0">
                  <a:pos x="114" y="3175"/>
                </a:cxn>
                <a:cxn ang="0">
                  <a:pos x="126" y="2992"/>
                </a:cxn>
                <a:cxn ang="0">
                  <a:pos x="136" y="3743"/>
                </a:cxn>
                <a:cxn ang="0">
                  <a:pos x="146" y="3881"/>
                </a:cxn>
                <a:cxn ang="0">
                  <a:pos x="158" y="3225"/>
                </a:cxn>
                <a:cxn ang="0">
                  <a:pos x="168" y="3764"/>
                </a:cxn>
                <a:cxn ang="0">
                  <a:pos x="180" y="5369"/>
                </a:cxn>
                <a:cxn ang="0">
                  <a:pos x="190" y="5079"/>
                </a:cxn>
                <a:cxn ang="0">
                  <a:pos x="201" y="2219"/>
                </a:cxn>
                <a:cxn ang="0">
                  <a:pos x="212" y="400"/>
                </a:cxn>
                <a:cxn ang="0">
                  <a:pos x="223" y="2607"/>
                </a:cxn>
                <a:cxn ang="0">
                  <a:pos x="234" y="6214"/>
                </a:cxn>
                <a:cxn ang="0">
                  <a:pos x="245" y="6235"/>
                </a:cxn>
                <a:cxn ang="0">
                  <a:pos x="256" y="3029"/>
                </a:cxn>
                <a:cxn ang="0">
                  <a:pos x="267" y="308"/>
                </a:cxn>
                <a:cxn ang="0">
                  <a:pos x="277" y="397"/>
                </a:cxn>
                <a:cxn ang="0">
                  <a:pos x="288" y="2803"/>
                </a:cxn>
                <a:cxn ang="0">
                  <a:pos x="299" y="5681"/>
                </a:cxn>
                <a:cxn ang="0">
                  <a:pos x="310" y="6928"/>
                </a:cxn>
                <a:cxn ang="0">
                  <a:pos x="321" y="6029"/>
                </a:cxn>
                <a:cxn ang="0">
                  <a:pos x="331" y="3882"/>
                </a:cxn>
                <a:cxn ang="0">
                  <a:pos x="343" y="2132"/>
                </a:cxn>
                <a:cxn ang="0">
                  <a:pos x="353" y="1547"/>
                </a:cxn>
                <a:cxn ang="0">
                  <a:pos x="365" y="2041"/>
                </a:cxn>
                <a:cxn ang="0">
                  <a:pos x="375" y="2842"/>
                </a:cxn>
                <a:cxn ang="0">
                  <a:pos x="387" y="3388"/>
                </a:cxn>
                <a:cxn ang="0">
                  <a:pos x="397" y="3707"/>
                </a:cxn>
                <a:cxn ang="0">
                  <a:pos x="407" y="3986"/>
                </a:cxn>
                <a:cxn ang="0">
                  <a:pos x="419" y="4432"/>
                </a:cxn>
                <a:cxn ang="0">
                  <a:pos x="429" y="4645"/>
                </a:cxn>
                <a:cxn ang="0">
                  <a:pos x="441" y="4130"/>
                </a:cxn>
                <a:cxn ang="0">
                  <a:pos x="451" y="3317"/>
                </a:cxn>
                <a:cxn ang="0">
                  <a:pos x="462" y="2967"/>
                </a:cxn>
                <a:cxn ang="0">
                  <a:pos x="473" y="3099"/>
                </a:cxn>
                <a:cxn ang="0">
                  <a:pos x="484" y="3211"/>
                </a:cxn>
                <a:cxn ang="0">
                  <a:pos x="495" y="2935"/>
                </a:cxn>
                <a:cxn ang="0">
                  <a:pos x="506" y="2875"/>
                </a:cxn>
                <a:cxn ang="0">
                  <a:pos x="517" y="3433"/>
                </a:cxn>
                <a:cxn ang="0">
                  <a:pos x="528" y="4217"/>
                </a:cxn>
                <a:cxn ang="0">
                  <a:pos x="538" y="4403"/>
                </a:cxn>
              </a:cxnLst>
              <a:rect l="0" t="0" r="r" b="b"/>
              <a:pathLst>
                <a:path w="538" h="6928">
                  <a:moveTo>
                    <a:pt x="0" y="2202"/>
                  </a:moveTo>
                  <a:lnTo>
                    <a:pt x="5" y="1980"/>
                  </a:lnTo>
                  <a:lnTo>
                    <a:pt x="11" y="2180"/>
                  </a:lnTo>
                  <a:lnTo>
                    <a:pt x="16" y="2816"/>
                  </a:lnTo>
                  <a:lnTo>
                    <a:pt x="22" y="3726"/>
                  </a:lnTo>
                  <a:lnTo>
                    <a:pt x="27" y="4647"/>
                  </a:lnTo>
                  <a:lnTo>
                    <a:pt x="33" y="5299"/>
                  </a:lnTo>
                  <a:lnTo>
                    <a:pt x="38" y="5505"/>
                  </a:lnTo>
                  <a:lnTo>
                    <a:pt x="43" y="5229"/>
                  </a:lnTo>
                  <a:lnTo>
                    <a:pt x="49" y="4575"/>
                  </a:lnTo>
                  <a:lnTo>
                    <a:pt x="55" y="3763"/>
                  </a:lnTo>
                  <a:lnTo>
                    <a:pt x="60" y="3057"/>
                  </a:lnTo>
                  <a:lnTo>
                    <a:pt x="65" y="2614"/>
                  </a:lnTo>
                  <a:lnTo>
                    <a:pt x="70" y="2433"/>
                  </a:lnTo>
                  <a:lnTo>
                    <a:pt x="77" y="2461"/>
                  </a:lnTo>
                  <a:lnTo>
                    <a:pt x="82" y="2677"/>
                  </a:lnTo>
                  <a:lnTo>
                    <a:pt x="87" y="3021"/>
                  </a:lnTo>
                  <a:lnTo>
                    <a:pt x="92" y="3393"/>
                  </a:lnTo>
                  <a:lnTo>
                    <a:pt x="99" y="3696"/>
                  </a:lnTo>
                  <a:lnTo>
                    <a:pt x="104" y="3765"/>
                  </a:lnTo>
                  <a:lnTo>
                    <a:pt x="109" y="3547"/>
                  </a:lnTo>
                  <a:lnTo>
                    <a:pt x="114" y="3175"/>
                  </a:lnTo>
                  <a:lnTo>
                    <a:pt x="119" y="2930"/>
                  </a:lnTo>
                  <a:lnTo>
                    <a:pt x="126" y="2992"/>
                  </a:lnTo>
                  <a:lnTo>
                    <a:pt x="131" y="3329"/>
                  </a:lnTo>
                  <a:lnTo>
                    <a:pt x="136" y="3743"/>
                  </a:lnTo>
                  <a:lnTo>
                    <a:pt x="141" y="3965"/>
                  </a:lnTo>
                  <a:lnTo>
                    <a:pt x="146" y="3881"/>
                  </a:lnTo>
                  <a:lnTo>
                    <a:pt x="153" y="3549"/>
                  </a:lnTo>
                  <a:lnTo>
                    <a:pt x="158" y="3225"/>
                  </a:lnTo>
                  <a:lnTo>
                    <a:pt x="163" y="3241"/>
                  </a:lnTo>
                  <a:lnTo>
                    <a:pt x="168" y="3764"/>
                  </a:lnTo>
                  <a:lnTo>
                    <a:pt x="173" y="4617"/>
                  </a:lnTo>
                  <a:lnTo>
                    <a:pt x="180" y="5369"/>
                  </a:lnTo>
                  <a:lnTo>
                    <a:pt x="185" y="5596"/>
                  </a:lnTo>
                  <a:lnTo>
                    <a:pt x="190" y="5079"/>
                  </a:lnTo>
                  <a:lnTo>
                    <a:pt x="195" y="3832"/>
                  </a:lnTo>
                  <a:lnTo>
                    <a:pt x="201" y="2219"/>
                  </a:lnTo>
                  <a:lnTo>
                    <a:pt x="207" y="892"/>
                  </a:lnTo>
                  <a:lnTo>
                    <a:pt x="212" y="400"/>
                  </a:lnTo>
                  <a:lnTo>
                    <a:pt x="217" y="1025"/>
                  </a:lnTo>
                  <a:lnTo>
                    <a:pt x="223" y="2607"/>
                  </a:lnTo>
                  <a:lnTo>
                    <a:pt x="229" y="4592"/>
                  </a:lnTo>
                  <a:lnTo>
                    <a:pt x="234" y="6214"/>
                  </a:lnTo>
                  <a:lnTo>
                    <a:pt x="239" y="6818"/>
                  </a:lnTo>
                  <a:lnTo>
                    <a:pt x="245" y="6235"/>
                  </a:lnTo>
                  <a:lnTo>
                    <a:pt x="250" y="4811"/>
                  </a:lnTo>
                  <a:lnTo>
                    <a:pt x="256" y="3029"/>
                  </a:lnTo>
                  <a:lnTo>
                    <a:pt x="261" y="1367"/>
                  </a:lnTo>
                  <a:lnTo>
                    <a:pt x="267" y="308"/>
                  </a:lnTo>
                  <a:lnTo>
                    <a:pt x="272" y="0"/>
                  </a:lnTo>
                  <a:lnTo>
                    <a:pt x="277" y="397"/>
                  </a:lnTo>
                  <a:lnTo>
                    <a:pt x="283" y="1401"/>
                  </a:lnTo>
                  <a:lnTo>
                    <a:pt x="288" y="2803"/>
                  </a:lnTo>
                  <a:lnTo>
                    <a:pt x="294" y="4319"/>
                  </a:lnTo>
                  <a:lnTo>
                    <a:pt x="299" y="5681"/>
                  </a:lnTo>
                  <a:lnTo>
                    <a:pt x="304" y="6601"/>
                  </a:lnTo>
                  <a:lnTo>
                    <a:pt x="310" y="6928"/>
                  </a:lnTo>
                  <a:lnTo>
                    <a:pt x="316" y="6711"/>
                  </a:lnTo>
                  <a:lnTo>
                    <a:pt x="321" y="6029"/>
                  </a:lnTo>
                  <a:lnTo>
                    <a:pt x="326" y="5018"/>
                  </a:lnTo>
                  <a:lnTo>
                    <a:pt x="331" y="3882"/>
                  </a:lnTo>
                  <a:lnTo>
                    <a:pt x="338" y="2877"/>
                  </a:lnTo>
                  <a:lnTo>
                    <a:pt x="343" y="2132"/>
                  </a:lnTo>
                  <a:lnTo>
                    <a:pt x="348" y="1653"/>
                  </a:lnTo>
                  <a:lnTo>
                    <a:pt x="353" y="1547"/>
                  </a:lnTo>
                  <a:lnTo>
                    <a:pt x="360" y="1769"/>
                  </a:lnTo>
                  <a:lnTo>
                    <a:pt x="365" y="2041"/>
                  </a:lnTo>
                  <a:lnTo>
                    <a:pt x="370" y="2390"/>
                  </a:lnTo>
                  <a:lnTo>
                    <a:pt x="375" y="2842"/>
                  </a:lnTo>
                  <a:lnTo>
                    <a:pt x="380" y="3157"/>
                  </a:lnTo>
                  <a:lnTo>
                    <a:pt x="387" y="3388"/>
                  </a:lnTo>
                  <a:lnTo>
                    <a:pt x="392" y="3605"/>
                  </a:lnTo>
                  <a:lnTo>
                    <a:pt x="397" y="3707"/>
                  </a:lnTo>
                  <a:lnTo>
                    <a:pt x="402" y="3815"/>
                  </a:lnTo>
                  <a:lnTo>
                    <a:pt x="407" y="3986"/>
                  </a:lnTo>
                  <a:lnTo>
                    <a:pt x="414" y="4179"/>
                  </a:lnTo>
                  <a:lnTo>
                    <a:pt x="419" y="4432"/>
                  </a:lnTo>
                  <a:lnTo>
                    <a:pt x="424" y="4632"/>
                  </a:lnTo>
                  <a:lnTo>
                    <a:pt x="429" y="4645"/>
                  </a:lnTo>
                  <a:lnTo>
                    <a:pt x="435" y="4483"/>
                  </a:lnTo>
                  <a:lnTo>
                    <a:pt x="441" y="4130"/>
                  </a:lnTo>
                  <a:lnTo>
                    <a:pt x="446" y="3718"/>
                  </a:lnTo>
                  <a:lnTo>
                    <a:pt x="451" y="3317"/>
                  </a:lnTo>
                  <a:lnTo>
                    <a:pt x="456" y="3048"/>
                  </a:lnTo>
                  <a:lnTo>
                    <a:pt x="462" y="2967"/>
                  </a:lnTo>
                  <a:lnTo>
                    <a:pt x="468" y="3020"/>
                  </a:lnTo>
                  <a:lnTo>
                    <a:pt x="473" y="3099"/>
                  </a:lnTo>
                  <a:lnTo>
                    <a:pt x="478" y="3190"/>
                  </a:lnTo>
                  <a:lnTo>
                    <a:pt x="484" y="3211"/>
                  </a:lnTo>
                  <a:lnTo>
                    <a:pt x="489" y="3063"/>
                  </a:lnTo>
                  <a:lnTo>
                    <a:pt x="495" y="2935"/>
                  </a:lnTo>
                  <a:lnTo>
                    <a:pt x="500" y="2889"/>
                  </a:lnTo>
                  <a:lnTo>
                    <a:pt x="506" y="2875"/>
                  </a:lnTo>
                  <a:lnTo>
                    <a:pt x="511" y="3107"/>
                  </a:lnTo>
                  <a:lnTo>
                    <a:pt x="517" y="3433"/>
                  </a:lnTo>
                  <a:lnTo>
                    <a:pt x="522" y="3836"/>
                  </a:lnTo>
                  <a:lnTo>
                    <a:pt x="528" y="4217"/>
                  </a:lnTo>
                  <a:lnTo>
                    <a:pt x="533" y="4419"/>
                  </a:lnTo>
                  <a:lnTo>
                    <a:pt x="538" y="4403"/>
                  </a:lnTo>
                </a:path>
              </a:pathLst>
            </a:custGeom>
            <a:noFill/>
            <a:ln w="12600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8598E8D8-30DC-CB01-FE2B-34D8A52C82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25877" y="6487215"/>
              <a:ext cx="516160" cy="101600"/>
            </a:xfrm>
            <a:custGeom>
              <a:avLst/>
              <a:gdLst/>
              <a:ahLst/>
              <a:cxnLst>
                <a:cxn ang="0">
                  <a:pos x="6" y="1529"/>
                </a:cxn>
                <a:cxn ang="0">
                  <a:pos x="17" y="934"/>
                </a:cxn>
                <a:cxn ang="0">
                  <a:pos x="27" y="489"/>
                </a:cxn>
                <a:cxn ang="0">
                  <a:pos x="39" y="341"/>
                </a:cxn>
                <a:cxn ang="0">
                  <a:pos x="49" y="493"/>
                </a:cxn>
                <a:cxn ang="0">
                  <a:pos x="61" y="733"/>
                </a:cxn>
                <a:cxn ang="0">
                  <a:pos x="71" y="833"/>
                </a:cxn>
                <a:cxn ang="0">
                  <a:pos x="81" y="726"/>
                </a:cxn>
                <a:cxn ang="0">
                  <a:pos x="93" y="558"/>
                </a:cxn>
                <a:cxn ang="0">
                  <a:pos x="103" y="508"/>
                </a:cxn>
                <a:cxn ang="0">
                  <a:pos x="115" y="590"/>
                </a:cxn>
                <a:cxn ang="0">
                  <a:pos x="125" y="682"/>
                </a:cxn>
                <a:cxn ang="0">
                  <a:pos x="137" y="729"/>
                </a:cxn>
                <a:cxn ang="0">
                  <a:pos x="147" y="842"/>
                </a:cxn>
                <a:cxn ang="0">
                  <a:pos x="158" y="917"/>
                </a:cxn>
                <a:cxn ang="0">
                  <a:pos x="169" y="794"/>
                </a:cxn>
                <a:cxn ang="0">
                  <a:pos x="180" y="606"/>
                </a:cxn>
                <a:cxn ang="0">
                  <a:pos x="191" y="424"/>
                </a:cxn>
                <a:cxn ang="0">
                  <a:pos x="201" y="386"/>
                </a:cxn>
                <a:cxn ang="0">
                  <a:pos x="212" y="505"/>
                </a:cxn>
                <a:cxn ang="0">
                  <a:pos x="223" y="731"/>
                </a:cxn>
                <a:cxn ang="0">
                  <a:pos x="234" y="985"/>
                </a:cxn>
                <a:cxn ang="0">
                  <a:pos x="245" y="1124"/>
                </a:cxn>
                <a:cxn ang="0">
                  <a:pos x="256" y="979"/>
                </a:cxn>
                <a:cxn ang="0">
                  <a:pos x="267" y="656"/>
                </a:cxn>
                <a:cxn ang="0">
                  <a:pos x="278" y="377"/>
                </a:cxn>
                <a:cxn ang="0">
                  <a:pos x="288" y="508"/>
                </a:cxn>
                <a:cxn ang="0">
                  <a:pos x="300" y="707"/>
                </a:cxn>
                <a:cxn ang="0">
                  <a:pos x="310" y="744"/>
                </a:cxn>
                <a:cxn ang="0">
                  <a:pos x="322" y="611"/>
                </a:cxn>
                <a:cxn ang="0">
                  <a:pos x="332" y="603"/>
                </a:cxn>
                <a:cxn ang="0">
                  <a:pos x="342" y="907"/>
                </a:cxn>
                <a:cxn ang="0">
                  <a:pos x="354" y="1065"/>
                </a:cxn>
                <a:cxn ang="0">
                  <a:pos x="364" y="837"/>
                </a:cxn>
                <a:cxn ang="0">
                  <a:pos x="376" y="533"/>
                </a:cxn>
                <a:cxn ang="0">
                  <a:pos x="386" y="566"/>
                </a:cxn>
                <a:cxn ang="0">
                  <a:pos x="398" y="731"/>
                </a:cxn>
                <a:cxn ang="0">
                  <a:pos x="408" y="726"/>
                </a:cxn>
                <a:cxn ang="0">
                  <a:pos x="419" y="711"/>
                </a:cxn>
                <a:cxn ang="0">
                  <a:pos x="430" y="762"/>
                </a:cxn>
                <a:cxn ang="0">
                  <a:pos x="441" y="741"/>
                </a:cxn>
                <a:cxn ang="0">
                  <a:pos x="452" y="541"/>
                </a:cxn>
                <a:cxn ang="0">
                  <a:pos x="463" y="326"/>
                </a:cxn>
                <a:cxn ang="0">
                  <a:pos x="473" y="471"/>
                </a:cxn>
                <a:cxn ang="0">
                  <a:pos x="485" y="965"/>
                </a:cxn>
                <a:cxn ang="0">
                  <a:pos x="495" y="1392"/>
                </a:cxn>
                <a:cxn ang="0">
                  <a:pos x="506" y="1341"/>
                </a:cxn>
                <a:cxn ang="0">
                  <a:pos x="517" y="839"/>
                </a:cxn>
                <a:cxn ang="0">
                  <a:pos x="528" y="290"/>
                </a:cxn>
                <a:cxn ang="0">
                  <a:pos x="539" y="0"/>
                </a:cxn>
              </a:cxnLst>
              <a:rect l="0" t="0" r="r" b="b"/>
              <a:pathLst>
                <a:path w="539" h="1625">
                  <a:moveTo>
                    <a:pt x="0" y="1625"/>
                  </a:moveTo>
                  <a:lnTo>
                    <a:pt x="6" y="1529"/>
                  </a:lnTo>
                  <a:lnTo>
                    <a:pt x="12" y="1248"/>
                  </a:lnTo>
                  <a:lnTo>
                    <a:pt x="17" y="934"/>
                  </a:lnTo>
                  <a:lnTo>
                    <a:pt x="22" y="693"/>
                  </a:lnTo>
                  <a:lnTo>
                    <a:pt x="27" y="489"/>
                  </a:lnTo>
                  <a:lnTo>
                    <a:pt x="33" y="376"/>
                  </a:lnTo>
                  <a:lnTo>
                    <a:pt x="39" y="341"/>
                  </a:lnTo>
                  <a:lnTo>
                    <a:pt x="44" y="367"/>
                  </a:lnTo>
                  <a:lnTo>
                    <a:pt x="49" y="493"/>
                  </a:lnTo>
                  <a:lnTo>
                    <a:pt x="54" y="592"/>
                  </a:lnTo>
                  <a:lnTo>
                    <a:pt x="61" y="733"/>
                  </a:lnTo>
                  <a:lnTo>
                    <a:pt x="66" y="799"/>
                  </a:lnTo>
                  <a:lnTo>
                    <a:pt x="71" y="833"/>
                  </a:lnTo>
                  <a:lnTo>
                    <a:pt x="76" y="760"/>
                  </a:lnTo>
                  <a:lnTo>
                    <a:pt x="81" y="726"/>
                  </a:lnTo>
                  <a:lnTo>
                    <a:pt x="88" y="637"/>
                  </a:lnTo>
                  <a:lnTo>
                    <a:pt x="93" y="558"/>
                  </a:lnTo>
                  <a:lnTo>
                    <a:pt x="98" y="542"/>
                  </a:lnTo>
                  <a:lnTo>
                    <a:pt x="103" y="508"/>
                  </a:lnTo>
                  <a:lnTo>
                    <a:pt x="110" y="544"/>
                  </a:lnTo>
                  <a:lnTo>
                    <a:pt x="115" y="590"/>
                  </a:lnTo>
                  <a:lnTo>
                    <a:pt x="120" y="649"/>
                  </a:lnTo>
                  <a:lnTo>
                    <a:pt x="125" y="682"/>
                  </a:lnTo>
                  <a:lnTo>
                    <a:pt x="130" y="723"/>
                  </a:lnTo>
                  <a:lnTo>
                    <a:pt x="137" y="729"/>
                  </a:lnTo>
                  <a:lnTo>
                    <a:pt x="142" y="796"/>
                  </a:lnTo>
                  <a:lnTo>
                    <a:pt x="147" y="842"/>
                  </a:lnTo>
                  <a:lnTo>
                    <a:pt x="152" y="892"/>
                  </a:lnTo>
                  <a:lnTo>
                    <a:pt x="158" y="917"/>
                  </a:lnTo>
                  <a:lnTo>
                    <a:pt x="164" y="858"/>
                  </a:lnTo>
                  <a:lnTo>
                    <a:pt x="169" y="794"/>
                  </a:lnTo>
                  <a:lnTo>
                    <a:pt x="174" y="678"/>
                  </a:lnTo>
                  <a:lnTo>
                    <a:pt x="180" y="606"/>
                  </a:lnTo>
                  <a:lnTo>
                    <a:pt x="185" y="500"/>
                  </a:lnTo>
                  <a:lnTo>
                    <a:pt x="191" y="424"/>
                  </a:lnTo>
                  <a:lnTo>
                    <a:pt x="196" y="379"/>
                  </a:lnTo>
                  <a:lnTo>
                    <a:pt x="201" y="386"/>
                  </a:lnTo>
                  <a:lnTo>
                    <a:pt x="207" y="447"/>
                  </a:lnTo>
                  <a:lnTo>
                    <a:pt x="212" y="505"/>
                  </a:lnTo>
                  <a:lnTo>
                    <a:pt x="218" y="636"/>
                  </a:lnTo>
                  <a:lnTo>
                    <a:pt x="223" y="731"/>
                  </a:lnTo>
                  <a:lnTo>
                    <a:pt x="229" y="897"/>
                  </a:lnTo>
                  <a:lnTo>
                    <a:pt x="234" y="985"/>
                  </a:lnTo>
                  <a:lnTo>
                    <a:pt x="240" y="1084"/>
                  </a:lnTo>
                  <a:lnTo>
                    <a:pt x="245" y="1124"/>
                  </a:lnTo>
                  <a:lnTo>
                    <a:pt x="251" y="1092"/>
                  </a:lnTo>
                  <a:lnTo>
                    <a:pt x="256" y="979"/>
                  </a:lnTo>
                  <a:lnTo>
                    <a:pt x="261" y="856"/>
                  </a:lnTo>
                  <a:lnTo>
                    <a:pt x="267" y="656"/>
                  </a:lnTo>
                  <a:lnTo>
                    <a:pt x="273" y="492"/>
                  </a:lnTo>
                  <a:lnTo>
                    <a:pt x="278" y="377"/>
                  </a:lnTo>
                  <a:lnTo>
                    <a:pt x="283" y="403"/>
                  </a:lnTo>
                  <a:lnTo>
                    <a:pt x="288" y="508"/>
                  </a:lnTo>
                  <a:lnTo>
                    <a:pt x="295" y="621"/>
                  </a:lnTo>
                  <a:lnTo>
                    <a:pt x="300" y="707"/>
                  </a:lnTo>
                  <a:lnTo>
                    <a:pt x="305" y="772"/>
                  </a:lnTo>
                  <a:lnTo>
                    <a:pt x="310" y="744"/>
                  </a:lnTo>
                  <a:lnTo>
                    <a:pt x="315" y="664"/>
                  </a:lnTo>
                  <a:lnTo>
                    <a:pt x="322" y="611"/>
                  </a:lnTo>
                  <a:lnTo>
                    <a:pt x="327" y="562"/>
                  </a:lnTo>
                  <a:lnTo>
                    <a:pt x="332" y="603"/>
                  </a:lnTo>
                  <a:lnTo>
                    <a:pt x="337" y="750"/>
                  </a:lnTo>
                  <a:lnTo>
                    <a:pt x="342" y="907"/>
                  </a:lnTo>
                  <a:lnTo>
                    <a:pt x="349" y="1042"/>
                  </a:lnTo>
                  <a:lnTo>
                    <a:pt x="354" y="1065"/>
                  </a:lnTo>
                  <a:lnTo>
                    <a:pt x="359" y="993"/>
                  </a:lnTo>
                  <a:lnTo>
                    <a:pt x="364" y="837"/>
                  </a:lnTo>
                  <a:lnTo>
                    <a:pt x="371" y="703"/>
                  </a:lnTo>
                  <a:lnTo>
                    <a:pt x="376" y="533"/>
                  </a:lnTo>
                  <a:lnTo>
                    <a:pt x="381" y="522"/>
                  </a:lnTo>
                  <a:lnTo>
                    <a:pt x="386" y="566"/>
                  </a:lnTo>
                  <a:lnTo>
                    <a:pt x="391" y="638"/>
                  </a:lnTo>
                  <a:lnTo>
                    <a:pt x="398" y="731"/>
                  </a:lnTo>
                  <a:lnTo>
                    <a:pt x="403" y="736"/>
                  </a:lnTo>
                  <a:lnTo>
                    <a:pt x="408" y="726"/>
                  </a:lnTo>
                  <a:lnTo>
                    <a:pt x="413" y="740"/>
                  </a:lnTo>
                  <a:lnTo>
                    <a:pt x="419" y="711"/>
                  </a:lnTo>
                  <a:lnTo>
                    <a:pt x="425" y="731"/>
                  </a:lnTo>
                  <a:lnTo>
                    <a:pt x="430" y="762"/>
                  </a:lnTo>
                  <a:lnTo>
                    <a:pt x="435" y="764"/>
                  </a:lnTo>
                  <a:lnTo>
                    <a:pt x="441" y="741"/>
                  </a:lnTo>
                  <a:lnTo>
                    <a:pt x="446" y="676"/>
                  </a:lnTo>
                  <a:lnTo>
                    <a:pt x="452" y="541"/>
                  </a:lnTo>
                  <a:lnTo>
                    <a:pt x="457" y="419"/>
                  </a:lnTo>
                  <a:lnTo>
                    <a:pt x="463" y="326"/>
                  </a:lnTo>
                  <a:lnTo>
                    <a:pt x="468" y="329"/>
                  </a:lnTo>
                  <a:lnTo>
                    <a:pt x="473" y="471"/>
                  </a:lnTo>
                  <a:lnTo>
                    <a:pt x="479" y="698"/>
                  </a:lnTo>
                  <a:lnTo>
                    <a:pt x="485" y="965"/>
                  </a:lnTo>
                  <a:lnTo>
                    <a:pt x="490" y="1245"/>
                  </a:lnTo>
                  <a:lnTo>
                    <a:pt x="495" y="1392"/>
                  </a:lnTo>
                  <a:lnTo>
                    <a:pt x="501" y="1434"/>
                  </a:lnTo>
                  <a:lnTo>
                    <a:pt x="506" y="1341"/>
                  </a:lnTo>
                  <a:lnTo>
                    <a:pt x="512" y="1111"/>
                  </a:lnTo>
                  <a:lnTo>
                    <a:pt x="517" y="839"/>
                  </a:lnTo>
                  <a:lnTo>
                    <a:pt x="522" y="564"/>
                  </a:lnTo>
                  <a:lnTo>
                    <a:pt x="528" y="290"/>
                  </a:lnTo>
                  <a:lnTo>
                    <a:pt x="534" y="126"/>
                  </a:lnTo>
                  <a:lnTo>
                    <a:pt x="539" y="0"/>
                  </a:lnTo>
                </a:path>
              </a:pathLst>
            </a:custGeom>
            <a:noFill/>
            <a:ln w="12600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E7FEE431-62DC-F39E-2DE2-5D2E0C5F65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42037" y="6487215"/>
              <a:ext cx="517665" cy="80963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7" y="202"/>
                </a:cxn>
                <a:cxn ang="0">
                  <a:pos x="27" y="593"/>
                </a:cxn>
                <a:cxn ang="0">
                  <a:pos x="37" y="1009"/>
                </a:cxn>
                <a:cxn ang="0">
                  <a:pos x="49" y="1269"/>
                </a:cxn>
                <a:cxn ang="0">
                  <a:pos x="59" y="1262"/>
                </a:cxn>
                <a:cxn ang="0">
                  <a:pos x="71" y="1032"/>
                </a:cxn>
                <a:cxn ang="0">
                  <a:pos x="81" y="748"/>
                </a:cxn>
                <a:cxn ang="0">
                  <a:pos x="93" y="572"/>
                </a:cxn>
                <a:cxn ang="0">
                  <a:pos x="103" y="521"/>
                </a:cxn>
                <a:cxn ang="0">
                  <a:pos x="114" y="546"/>
                </a:cxn>
                <a:cxn ang="0">
                  <a:pos x="125" y="592"/>
                </a:cxn>
                <a:cxn ang="0">
                  <a:pos x="135" y="647"/>
                </a:cxn>
                <a:cxn ang="0">
                  <a:pos x="147" y="716"/>
                </a:cxn>
                <a:cxn ang="0">
                  <a:pos x="157" y="783"/>
                </a:cxn>
                <a:cxn ang="0">
                  <a:pos x="168" y="818"/>
                </a:cxn>
                <a:cxn ang="0">
                  <a:pos x="179" y="851"/>
                </a:cxn>
                <a:cxn ang="0">
                  <a:pos x="190" y="847"/>
                </a:cxn>
                <a:cxn ang="0">
                  <a:pos x="201" y="778"/>
                </a:cxn>
                <a:cxn ang="0">
                  <a:pos x="212" y="689"/>
                </a:cxn>
                <a:cxn ang="0">
                  <a:pos x="223" y="679"/>
                </a:cxn>
                <a:cxn ang="0">
                  <a:pos x="234" y="739"/>
                </a:cxn>
                <a:cxn ang="0">
                  <a:pos x="244" y="775"/>
                </a:cxn>
                <a:cxn ang="0">
                  <a:pos x="256" y="744"/>
                </a:cxn>
                <a:cxn ang="0">
                  <a:pos x="266" y="690"/>
                </a:cxn>
                <a:cxn ang="0">
                  <a:pos x="278" y="675"/>
                </a:cxn>
                <a:cxn ang="0">
                  <a:pos x="288" y="707"/>
                </a:cxn>
                <a:cxn ang="0">
                  <a:pos x="298" y="757"/>
                </a:cxn>
                <a:cxn ang="0">
                  <a:pos x="310" y="787"/>
                </a:cxn>
                <a:cxn ang="0">
                  <a:pos x="320" y="796"/>
                </a:cxn>
                <a:cxn ang="0">
                  <a:pos x="332" y="777"/>
                </a:cxn>
                <a:cxn ang="0">
                  <a:pos x="342" y="697"/>
                </a:cxn>
                <a:cxn ang="0">
                  <a:pos x="354" y="574"/>
                </a:cxn>
                <a:cxn ang="0">
                  <a:pos x="364" y="482"/>
                </a:cxn>
                <a:cxn ang="0">
                  <a:pos x="375" y="471"/>
                </a:cxn>
                <a:cxn ang="0">
                  <a:pos x="386" y="544"/>
                </a:cxn>
                <a:cxn ang="0">
                  <a:pos x="397" y="658"/>
                </a:cxn>
                <a:cxn ang="0">
                  <a:pos x="408" y="746"/>
                </a:cxn>
                <a:cxn ang="0">
                  <a:pos x="418" y="787"/>
                </a:cxn>
                <a:cxn ang="0">
                  <a:pos x="429" y="786"/>
                </a:cxn>
                <a:cxn ang="0">
                  <a:pos x="440" y="762"/>
                </a:cxn>
                <a:cxn ang="0">
                  <a:pos x="451" y="749"/>
                </a:cxn>
                <a:cxn ang="0">
                  <a:pos x="462" y="756"/>
                </a:cxn>
                <a:cxn ang="0">
                  <a:pos x="473" y="745"/>
                </a:cxn>
                <a:cxn ang="0">
                  <a:pos x="484" y="727"/>
                </a:cxn>
                <a:cxn ang="0">
                  <a:pos x="495" y="715"/>
                </a:cxn>
                <a:cxn ang="0">
                  <a:pos x="505" y="724"/>
                </a:cxn>
                <a:cxn ang="0">
                  <a:pos x="517" y="734"/>
                </a:cxn>
                <a:cxn ang="0">
                  <a:pos x="527" y="735"/>
                </a:cxn>
                <a:cxn ang="0">
                  <a:pos x="539" y="738"/>
                </a:cxn>
              </a:cxnLst>
              <a:rect l="0" t="0" r="r" b="b"/>
              <a:pathLst>
                <a:path w="539" h="1304">
                  <a:moveTo>
                    <a:pt x="0" y="2"/>
                  </a:moveTo>
                  <a:lnTo>
                    <a:pt x="5" y="0"/>
                  </a:lnTo>
                  <a:lnTo>
                    <a:pt x="10" y="52"/>
                  </a:lnTo>
                  <a:lnTo>
                    <a:pt x="17" y="202"/>
                  </a:lnTo>
                  <a:lnTo>
                    <a:pt x="22" y="382"/>
                  </a:lnTo>
                  <a:lnTo>
                    <a:pt x="27" y="593"/>
                  </a:lnTo>
                  <a:lnTo>
                    <a:pt x="32" y="827"/>
                  </a:lnTo>
                  <a:lnTo>
                    <a:pt x="37" y="1009"/>
                  </a:lnTo>
                  <a:lnTo>
                    <a:pt x="44" y="1193"/>
                  </a:lnTo>
                  <a:lnTo>
                    <a:pt x="49" y="1269"/>
                  </a:lnTo>
                  <a:lnTo>
                    <a:pt x="54" y="1304"/>
                  </a:lnTo>
                  <a:lnTo>
                    <a:pt x="59" y="1262"/>
                  </a:lnTo>
                  <a:lnTo>
                    <a:pt x="64" y="1135"/>
                  </a:lnTo>
                  <a:lnTo>
                    <a:pt x="71" y="1032"/>
                  </a:lnTo>
                  <a:lnTo>
                    <a:pt x="76" y="863"/>
                  </a:lnTo>
                  <a:lnTo>
                    <a:pt x="81" y="748"/>
                  </a:lnTo>
                  <a:lnTo>
                    <a:pt x="86" y="647"/>
                  </a:lnTo>
                  <a:lnTo>
                    <a:pt x="93" y="572"/>
                  </a:lnTo>
                  <a:lnTo>
                    <a:pt x="98" y="541"/>
                  </a:lnTo>
                  <a:lnTo>
                    <a:pt x="103" y="521"/>
                  </a:lnTo>
                  <a:lnTo>
                    <a:pt x="108" y="522"/>
                  </a:lnTo>
                  <a:lnTo>
                    <a:pt x="114" y="546"/>
                  </a:lnTo>
                  <a:lnTo>
                    <a:pt x="120" y="555"/>
                  </a:lnTo>
                  <a:lnTo>
                    <a:pt x="125" y="592"/>
                  </a:lnTo>
                  <a:lnTo>
                    <a:pt x="130" y="622"/>
                  </a:lnTo>
                  <a:lnTo>
                    <a:pt x="135" y="647"/>
                  </a:lnTo>
                  <a:lnTo>
                    <a:pt x="141" y="696"/>
                  </a:lnTo>
                  <a:lnTo>
                    <a:pt x="147" y="716"/>
                  </a:lnTo>
                  <a:lnTo>
                    <a:pt x="152" y="765"/>
                  </a:lnTo>
                  <a:lnTo>
                    <a:pt x="157" y="783"/>
                  </a:lnTo>
                  <a:lnTo>
                    <a:pt x="163" y="807"/>
                  </a:lnTo>
                  <a:lnTo>
                    <a:pt x="168" y="818"/>
                  </a:lnTo>
                  <a:lnTo>
                    <a:pt x="174" y="841"/>
                  </a:lnTo>
                  <a:lnTo>
                    <a:pt x="179" y="851"/>
                  </a:lnTo>
                  <a:lnTo>
                    <a:pt x="185" y="853"/>
                  </a:lnTo>
                  <a:lnTo>
                    <a:pt x="190" y="847"/>
                  </a:lnTo>
                  <a:lnTo>
                    <a:pt x="195" y="820"/>
                  </a:lnTo>
                  <a:lnTo>
                    <a:pt x="201" y="778"/>
                  </a:lnTo>
                  <a:lnTo>
                    <a:pt x="207" y="740"/>
                  </a:lnTo>
                  <a:lnTo>
                    <a:pt x="212" y="689"/>
                  </a:lnTo>
                  <a:lnTo>
                    <a:pt x="217" y="689"/>
                  </a:lnTo>
                  <a:lnTo>
                    <a:pt x="223" y="679"/>
                  </a:lnTo>
                  <a:lnTo>
                    <a:pt x="229" y="714"/>
                  </a:lnTo>
                  <a:lnTo>
                    <a:pt x="234" y="739"/>
                  </a:lnTo>
                  <a:lnTo>
                    <a:pt x="239" y="771"/>
                  </a:lnTo>
                  <a:lnTo>
                    <a:pt x="244" y="775"/>
                  </a:lnTo>
                  <a:lnTo>
                    <a:pt x="250" y="771"/>
                  </a:lnTo>
                  <a:lnTo>
                    <a:pt x="256" y="744"/>
                  </a:lnTo>
                  <a:lnTo>
                    <a:pt x="261" y="718"/>
                  </a:lnTo>
                  <a:lnTo>
                    <a:pt x="266" y="690"/>
                  </a:lnTo>
                  <a:lnTo>
                    <a:pt x="271" y="679"/>
                  </a:lnTo>
                  <a:lnTo>
                    <a:pt x="278" y="675"/>
                  </a:lnTo>
                  <a:lnTo>
                    <a:pt x="283" y="697"/>
                  </a:lnTo>
                  <a:lnTo>
                    <a:pt x="288" y="707"/>
                  </a:lnTo>
                  <a:lnTo>
                    <a:pt x="293" y="733"/>
                  </a:lnTo>
                  <a:lnTo>
                    <a:pt x="298" y="757"/>
                  </a:lnTo>
                  <a:lnTo>
                    <a:pt x="305" y="763"/>
                  </a:lnTo>
                  <a:lnTo>
                    <a:pt x="310" y="787"/>
                  </a:lnTo>
                  <a:lnTo>
                    <a:pt x="315" y="784"/>
                  </a:lnTo>
                  <a:lnTo>
                    <a:pt x="320" y="796"/>
                  </a:lnTo>
                  <a:lnTo>
                    <a:pt x="325" y="802"/>
                  </a:lnTo>
                  <a:lnTo>
                    <a:pt x="332" y="777"/>
                  </a:lnTo>
                  <a:lnTo>
                    <a:pt x="337" y="759"/>
                  </a:lnTo>
                  <a:lnTo>
                    <a:pt x="342" y="697"/>
                  </a:lnTo>
                  <a:lnTo>
                    <a:pt x="347" y="645"/>
                  </a:lnTo>
                  <a:lnTo>
                    <a:pt x="354" y="574"/>
                  </a:lnTo>
                  <a:lnTo>
                    <a:pt x="359" y="526"/>
                  </a:lnTo>
                  <a:lnTo>
                    <a:pt x="364" y="482"/>
                  </a:lnTo>
                  <a:lnTo>
                    <a:pt x="369" y="471"/>
                  </a:lnTo>
                  <a:lnTo>
                    <a:pt x="375" y="471"/>
                  </a:lnTo>
                  <a:lnTo>
                    <a:pt x="381" y="504"/>
                  </a:lnTo>
                  <a:lnTo>
                    <a:pt x="386" y="544"/>
                  </a:lnTo>
                  <a:lnTo>
                    <a:pt x="391" y="594"/>
                  </a:lnTo>
                  <a:lnTo>
                    <a:pt x="397" y="658"/>
                  </a:lnTo>
                  <a:lnTo>
                    <a:pt x="402" y="692"/>
                  </a:lnTo>
                  <a:lnTo>
                    <a:pt x="408" y="746"/>
                  </a:lnTo>
                  <a:lnTo>
                    <a:pt x="413" y="752"/>
                  </a:lnTo>
                  <a:lnTo>
                    <a:pt x="418" y="787"/>
                  </a:lnTo>
                  <a:lnTo>
                    <a:pt x="424" y="771"/>
                  </a:lnTo>
                  <a:lnTo>
                    <a:pt x="429" y="786"/>
                  </a:lnTo>
                  <a:lnTo>
                    <a:pt x="435" y="769"/>
                  </a:lnTo>
                  <a:lnTo>
                    <a:pt x="440" y="762"/>
                  </a:lnTo>
                  <a:lnTo>
                    <a:pt x="446" y="766"/>
                  </a:lnTo>
                  <a:lnTo>
                    <a:pt x="451" y="749"/>
                  </a:lnTo>
                  <a:lnTo>
                    <a:pt x="456" y="769"/>
                  </a:lnTo>
                  <a:lnTo>
                    <a:pt x="462" y="756"/>
                  </a:lnTo>
                  <a:lnTo>
                    <a:pt x="468" y="762"/>
                  </a:lnTo>
                  <a:lnTo>
                    <a:pt x="473" y="745"/>
                  </a:lnTo>
                  <a:lnTo>
                    <a:pt x="478" y="736"/>
                  </a:lnTo>
                  <a:lnTo>
                    <a:pt x="484" y="727"/>
                  </a:lnTo>
                  <a:lnTo>
                    <a:pt x="490" y="718"/>
                  </a:lnTo>
                  <a:lnTo>
                    <a:pt x="495" y="715"/>
                  </a:lnTo>
                  <a:lnTo>
                    <a:pt x="500" y="717"/>
                  </a:lnTo>
                  <a:lnTo>
                    <a:pt x="505" y="724"/>
                  </a:lnTo>
                  <a:lnTo>
                    <a:pt x="512" y="726"/>
                  </a:lnTo>
                  <a:lnTo>
                    <a:pt x="517" y="734"/>
                  </a:lnTo>
                  <a:lnTo>
                    <a:pt x="522" y="736"/>
                  </a:lnTo>
                  <a:lnTo>
                    <a:pt x="527" y="735"/>
                  </a:lnTo>
                  <a:lnTo>
                    <a:pt x="532" y="738"/>
                  </a:lnTo>
                  <a:lnTo>
                    <a:pt x="539" y="738"/>
                  </a:lnTo>
                </a:path>
              </a:pathLst>
            </a:custGeom>
            <a:noFill/>
            <a:ln w="12600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149C0566-FCF1-A2A2-C9A7-17243DBD19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59702" y="6528490"/>
              <a:ext cx="516160" cy="7938"/>
            </a:xfrm>
            <a:custGeom>
              <a:avLst/>
              <a:gdLst/>
              <a:ahLst/>
              <a:cxnLst>
                <a:cxn ang="0">
                  <a:pos x="5" y="91"/>
                </a:cxn>
                <a:cxn ang="0">
                  <a:pos x="15" y="112"/>
                </a:cxn>
                <a:cxn ang="0">
                  <a:pos x="27" y="131"/>
                </a:cxn>
                <a:cxn ang="0">
                  <a:pos x="37" y="126"/>
                </a:cxn>
                <a:cxn ang="0">
                  <a:pos x="48" y="100"/>
                </a:cxn>
                <a:cxn ang="0">
                  <a:pos x="59" y="64"/>
                </a:cxn>
                <a:cxn ang="0">
                  <a:pos x="69" y="57"/>
                </a:cxn>
                <a:cxn ang="0">
                  <a:pos x="81" y="82"/>
                </a:cxn>
                <a:cxn ang="0">
                  <a:pos x="91" y="120"/>
                </a:cxn>
                <a:cxn ang="0">
                  <a:pos x="103" y="137"/>
                </a:cxn>
                <a:cxn ang="0">
                  <a:pos x="113" y="126"/>
                </a:cxn>
                <a:cxn ang="0">
                  <a:pos x="124" y="94"/>
                </a:cxn>
                <a:cxn ang="0">
                  <a:pos x="135" y="64"/>
                </a:cxn>
                <a:cxn ang="0">
                  <a:pos x="146" y="55"/>
                </a:cxn>
                <a:cxn ang="0">
                  <a:pos x="157" y="76"/>
                </a:cxn>
                <a:cxn ang="0">
                  <a:pos x="168" y="113"/>
                </a:cxn>
                <a:cxn ang="0">
                  <a:pos x="178" y="124"/>
                </a:cxn>
                <a:cxn ang="0">
                  <a:pos x="190" y="87"/>
                </a:cxn>
                <a:cxn ang="0">
                  <a:pos x="200" y="42"/>
                </a:cxn>
                <a:cxn ang="0">
                  <a:pos x="212" y="50"/>
                </a:cxn>
                <a:cxn ang="0">
                  <a:pos x="222" y="94"/>
                </a:cxn>
                <a:cxn ang="0">
                  <a:pos x="234" y="115"/>
                </a:cxn>
                <a:cxn ang="0">
                  <a:pos x="244" y="93"/>
                </a:cxn>
                <a:cxn ang="0">
                  <a:pos x="254" y="72"/>
                </a:cxn>
                <a:cxn ang="0">
                  <a:pos x="266" y="79"/>
                </a:cxn>
                <a:cxn ang="0">
                  <a:pos x="276" y="102"/>
                </a:cxn>
                <a:cxn ang="0">
                  <a:pos x="288" y="126"/>
                </a:cxn>
                <a:cxn ang="0">
                  <a:pos x="298" y="134"/>
                </a:cxn>
                <a:cxn ang="0">
                  <a:pos x="309" y="120"/>
                </a:cxn>
                <a:cxn ang="0">
                  <a:pos x="320" y="82"/>
                </a:cxn>
                <a:cxn ang="0">
                  <a:pos x="331" y="37"/>
                </a:cxn>
                <a:cxn ang="0">
                  <a:pos x="342" y="26"/>
                </a:cxn>
                <a:cxn ang="0">
                  <a:pos x="352" y="64"/>
                </a:cxn>
                <a:cxn ang="0">
                  <a:pos x="364" y="121"/>
                </a:cxn>
                <a:cxn ang="0">
                  <a:pos x="374" y="131"/>
                </a:cxn>
                <a:cxn ang="0">
                  <a:pos x="385" y="93"/>
                </a:cxn>
                <a:cxn ang="0">
                  <a:pos x="396" y="50"/>
                </a:cxn>
                <a:cxn ang="0">
                  <a:pos x="407" y="53"/>
                </a:cxn>
                <a:cxn ang="0">
                  <a:pos x="418" y="94"/>
                </a:cxn>
                <a:cxn ang="0">
                  <a:pos x="429" y="141"/>
                </a:cxn>
                <a:cxn ang="0">
                  <a:pos x="439" y="146"/>
                </a:cxn>
                <a:cxn ang="0">
                  <a:pos x="451" y="110"/>
                </a:cxn>
                <a:cxn ang="0">
                  <a:pos x="461" y="64"/>
                </a:cxn>
                <a:cxn ang="0">
                  <a:pos x="473" y="61"/>
                </a:cxn>
                <a:cxn ang="0">
                  <a:pos x="483" y="75"/>
                </a:cxn>
                <a:cxn ang="0">
                  <a:pos x="495" y="74"/>
                </a:cxn>
                <a:cxn ang="0">
                  <a:pos x="505" y="37"/>
                </a:cxn>
                <a:cxn ang="0">
                  <a:pos x="515" y="1"/>
                </a:cxn>
                <a:cxn ang="0">
                  <a:pos x="527" y="17"/>
                </a:cxn>
                <a:cxn ang="0">
                  <a:pos x="537" y="94"/>
                </a:cxn>
              </a:cxnLst>
              <a:rect l="0" t="0" r="r" b="b"/>
              <a:pathLst>
                <a:path w="537" h="151">
                  <a:moveTo>
                    <a:pt x="0" y="86"/>
                  </a:moveTo>
                  <a:lnTo>
                    <a:pt x="5" y="91"/>
                  </a:lnTo>
                  <a:lnTo>
                    <a:pt x="10" y="100"/>
                  </a:lnTo>
                  <a:lnTo>
                    <a:pt x="15" y="112"/>
                  </a:lnTo>
                  <a:lnTo>
                    <a:pt x="20" y="122"/>
                  </a:lnTo>
                  <a:lnTo>
                    <a:pt x="27" y="131"/>
                  </a:lnTo>
                  <a:lnTo>
                    <a:pt x="32" y="130"/>
                  </a:lnTo>
                  <a:lnTo>
                    <a:pt x="37" y="126"/>
                  </a:lnTo>
                  <a:lnTo>
                    <a:pt x="42" y="117"/>
                  </a:lnTo>
                  <a:lnTo>
                    <a:pt x="48" y="100"/>
                  </a:lnTo>
                  <a:lnTo>
                    <a:pt x="54" y="83"/>
                  </a:lnTo>
                  <a:lnTo>
                    <a:pt x="59" y="64"/>
                  </a:lnTo>
                  <a:lnTo>
                    <a:pt x="64" y="55"/>
                  </a:lnTo>
                  <a:lnTo>
                    <a:pt x="69" y="57"/>
                  </a:lnTo>
                  <a:lnTo>
                    <a:pt x="76" y="62"/>
                  </a:lnTo>
                  <a:lnTo>
                    <a:pt x="81" y="82"/>
                  </a:lnTo>
                  <a:lnTo>
                    <a:pt x="86" y="100"/>
                  </a:lnTo>
                  <a:lnTo>
                    <a:pt x="91" y="120"/>
                  </a:lnTo>
                  <a:lnTo>
                    <a:pt x="97" y="131"/>
                  </a:lnTo>
                  <a:lnTo>
                    <a:pt x="103" y="137"/>
                  </a:lnTo>
                  <a:lnTo>
                    <a:pt x="108" y="135"/>
                  </a:lnTo>
                  <a:lnTo>
                    <a:pt x="113" y="126"/>
                  </a:lnTo>
                  <a:lnTo>
                    <a:pt x="119" y="115"/>
                  </a:lnTo>
                  <a:lnTo>
                    <a:pt x="124" y="94"/>
                  </a:lnTo>
                  <a:lnTo>
                    <a:pt x="130" y="78"/>
                  </a:lnTo>
                  <a:lnTo>
                    <a:pt x="135" y="64"/>
                  </a:lnTo>
                  <a:lnTo>
                    <a:pt x="141" y="50"/>
                  </a:lnTo>
                  <a:lnTo>
                    <a:pt x="146" y="55"/>
                  </a:lnTo>
                  <a:lnTo>
                    <a:pt x="151" y="63"/>
                  </a:lnTo>
                  <a:lnTo>
                    <a:pt x="157" y="76"/>
                  </a:lnTo>
                  <a:lnTo>
                    <a:pt x="163" y="102"/>
                  </a:lnTo>
                  <a:lnTo>
                    <a:pt x="168" y="113"/>
                  </a:lnTo>
                  <a:lnTo>
                    <a:pt x="173" y="125"/>
                  </a:lnTo>
                  <a:lnTo>
                    <a:pt x="178" y="124"/>
                  </a:lnTo>
                  <a:lnTo>
                    <a:pt x="184" y="104"/>
                  </a:lnTo>
                  <a:lnTo>
                    <a:pt x="190" y="87"/>
                  </a:lnTo>
                  <a:lnTo>
                    <a:pt x="195" y="59"/>
                  </a:lnTo>
                  <a:lnTo>
                    <a:pt x="200" y="42"/>
                  </a:lnTo>
                  <a:lnTo>
                    <a:pt x="206" y="43"/>
                  </a:lnTo>
                  <a:lnTo>
                    <a:pt x="212" y="50"/>
                  </a:lnTo>
                  <a:lnTo>
                    <a:pt x="217" y="75"/>
                  </a:lnTo>
                  <a:lnTo>
                    <a:pt x="222" y="94"/>
                  </a:lnTo>
                  <a:lnTo>
                    <a:pt x="227" y="111"/>
                  </a:lnTo>
                  <a:lnTo>
                    <a:pt x="234" y="115"/>
                  </a:lnTo>
                  <a:lnTo>
                    <a:pt x="239" y="104"/>
                  </a:lnTo>
                  <a:lnTo>
                    <a:pt x="244" y="93"/>
                  </a:lnTo>
                  <a:lnTo>
                    <a:pt x="249" y="75"/>
                  </a:lnTo>
                  <a:lnTo>
                    <a:pt x="254" y="72"/>
                  </a:lnTo>
                  <a:lnTo>
                    <a:pt x="261" y="75"/>
                  </a:lnTo>
                  <a:lnTo>
                    <a:pt x="266" y="79"/>
                  </a:lnTo>
                  <a:lnTo>
                    <a:pt x="271" y="97"/>
                  </a:lnTo>
                  <a:lnTo>
                    <a:pt x="276" y="102"/>
                  </a:lnTo>
                  <a:lnTo>
                    <a:pt x="281" y="114"/>
                  </a:lnTo>
                  <a:lnTo>
                    <a:pt x="288" y="126"/>
                  </a:lnTo>
                  <a:lnTo>
                    <a:pt x="293" y="125"/>
                  </a:lnTo>
                  <a:lnTo>
                    <a:pt x="298" y="134"/>
                  </a:lnTo>
                  <a:lnTo>
                    <a:pt x="303" y="130"/>
                  </a:lnTo>
                  <a:lnTo>
                    <a:pt x="309" y="120"/>
                  </a:lnTo>
                  <a:lnTo>
                    <a:pt x="315" y="110"/>
                  </a:lnTo>
                  <a:lnTo>
                    <a:pt x="320" y="82"/>
                  </a:lnTo>
                  <a:lnTo>
                    <a:pt x="325" y="58"/>
                  </a:lnTo>
                  <a:lnTo>
                    <a:pt x="331" y="37"/>
                  </a:lnTo>
                  <a:lnTo>
                    <a:pt x="337" y="23"/>
                  </a:lnTo>
                  <a:lnTo>
                    <a:pt x="342" y="26"/>
                  </a:lnTo>
                  <a:lnTo>
                    <a:pt x="347" y="43"/>
                  </a:lnTo>
                  <a:lnTo>
                    <a:pt x="352" y="64"/>
                  </a:lnTo>
                  <a:lnTo>
                    <a:pt x="358" y="93"/>
                  </a:lnTo>
                  <a:lnTo>
                    <a:pt x="364" y="121"/>
                  </a:lnTo>
                  <a:lnTo>
                    <a:pt x="369" y="131"/>
                  </a:lnTo>
                  <a:lnTo>
                    <a:pt x="374" y="131"/>
                  </a:lnTo>
                  <a:lnTo>
                    <a:pt x="380" y="112"/>
                  </a:lnTo>
                  <a:lnTo>
                    <a:pt x="385" y="93"/>
                  </a:lnTo>
                  <a:lnTo>
                    <a:pt x="391" y="68"/>
                  </a:lnTo>
                  <a:lnTo>
                    <a:pt x="396" y="50"/>
                  </a:lnTo>
                  <a:lnTo>
                    <a:pt x="402" y="44"/>
                  </a:lnTo>
                  <a:lnTo>
                    <a:pt x="407" y="53"/>
                  </a:lnTo>
                  <a:lnTo>
                    <a:pt x="412" y="72"/>
                  </a:lnTo>
                  <a:lnTo>
                    <a:pt x="418" y="94"/>
                  </a:lnTo>
                  <a:lnTo>
                    <a:pt x="424" y="122"/>
                  </a:lnTo>
                  <a:lnTo>
                    <a:pt x="429" y="141"/>
                  </a:lnTo>
                  <a:lnTo>
                    <a:pt x="434" y="151"/>
                  </a:lnTo>
                  <a:lnTo>
                    <a:pt x="439" y="146"/>
                  </a:lnTo>
                  <a:lnTo>
                    <a:pt x="446" y="131"/>
                  </a:lnTo>
                  <a:lnTo>
                    <a:pt x="451" y="110"/>
                  </a:lnTo>
                  <a:lnTo>
                    <a:pt x="456" y="85"/>
                  </a:lnTo>
                  <a:lnTo>
                    <a:pt x="461" y="64"/>
                  </a:lnTo>
                  <a:lnTo>
                    <a:pt x="468" y="56"/>
                  </a:lnTo>
                  <a:lnTo>
                    <a:pt x="473" y="61"/>
                  </a:lnTo>
                  <a:lnTo>
                    <a:pt x="478" y="64"/>
                  </a:lnTo>
                  <a:lnTo>
                    <a:pt x="483" y="75"/>
                  </a:lnTo>
                  <a:lnTo>
                    <a:pt x="488" y="76"/>
                  </a:lnTo>
                  <a:lnTo>
                    <a:pt x="495" y="74"/>
                  </a:lnTo>
                  <a:lnTo>
                    <a:pt x="500" y="57"/>
                  </a:lnTo>
                  <a:lnTo>
                    <a:pt x="505" y="37"/>
                  </a:lnTo>
                  <a:lnTo>
                    <a:pt x="510" y="18"/>
                  </a:lnTo>
                  <a:lnTo>
                    <a:pt x="515" y="1"/>
                  </a:lnTo>
                  <a:lnTo>
                    <a:pt x="522" y="0"/>
                  </a:lnTo>
                  <a:lnTo>
                    <a:pt x="527" y="17"/>
                  </a:lnTo>
                  <a:lnTo>
                    <a:pt x="532" y="52"/>
                  </a:lnTo>
                  <a:lnTo>
                    <a:pt x="537" y="94"/>
                  </a:lnTo>
                </a:path>
              </a:pathLst>
            </a:custGeom>
            <a:noFill/>
            <a:ln w="12600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BAB32729-458C-FEDA-8DB1-4279F5EA16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75862" y="6523727"/>
              <a:ext cx="516160" cy="26988"/>
            </a:xfrm>
            <a:custGeom>
              <a:avLst/>
              <a:gdLst/>
              <a:ahLst/>
              <a:cxnLst>
                <a:cxn ang="0">
                  <a:pos x="5" y="214"/>
                </a:cxn>
                <a:cxn ang="0">
                  <a:pos x="17" y="226"/>
                </a:cxn>
                <a:cxn ang="0">
                  <a:pos x="27" y="169"/>
                </a:cxn>
                <a:cxn ang="0">
                  <a:pos x="39" y="134"/>
                </a:cxn>
                <a:cxn ang="0">
                  <a:pos x="49" y="169"/>
                </a:cxn>
                <a:cxn ang="0">
                  <a:pos x="61" y="218"/>
                </a:cxn>
                <a:cxn ang="0">
                  <a:pos x="71" y="215"/>
                </a:cxn>
                <a:cxn ang="0">
                  <a:pos x="82" y="199"/>
                </a:cxn>
                <a:cxn ang="0">
                  <a:pos x="93" y="234"/>
                </a:cxn>
                <a:cxn ang="0">
                  <a:pos x="104" y="272"/>
                </a:cxn>
                <a:cxn ang="0">
                  <a:pos x="115" y="219"/>
                </a:cxn>
                <a:cxn ang="0">
                  <a:pos x="126" y="110"/>
                </a:cxn>
                <a:cxn ang="0">
                  <a:pos x="136" y="68"/>
                </a:cxn>
                <a:cxn ang="0">
                  <a:pos x="148" y="107"/>
                </a:cxn>
                <a:cxn ang="0">
                  <a:pos x="158" y="172"/>
                </a:cxn>
                <a:cxn ang="0">
                  <a:pos x="170" y="184"/>
                </a:cxn>
                <a:cxn ang="0">
                  <a:pos x="180" y="149"/>
                </a:cxn>
                <a:cxn ang="0">
                  <a:pos x="192" y="136"/>
                </a:cxn>
                <a:cxn ang="0">
                  <a:pos x="202" y="164"/>
                </a:cxn>
                <a:cxn ang="0">
                  <a:pos x="212" y="206"/>
                </a:cxn>
                <a:cxn ang="0">
                  <a:pos x="224" y="196"/>
                </a:cxn>
                <a:cxn ang="0">
                  <a:pos x="234" y="138"/>
                </a:cxn>
                <a:cxn ang="0">
                  <a:pos x="246" y="120"/>
                </a:cxn>
                <a:cxn ang="0">
                  <a:pos x="256" y="178"/>
                </a:cxn>
                <a:cxn ang="0">
                  <a:pos x="267" y="224"/>
                </a:cxn>
                <a:cxn ang="0">
                  <a:pos x="278" y="182"/>
                </a:cxn>
                <a:cxn ang="0">
                  <a:pos x="288" y="110"/>
                </a:cxn>
                <a:cxn ang="0">
                  <a:pos x="300" y="105"/>
                </a:cxn>
                <a:cxn ang="0">
                  <a:pos x="310" y="153"/>
                </a:cxn>
                <a:cxn ang="0">
                  <a:pos x="322" y="190"/>
                </a:cxn>
                <a:cxn ang="0">
                  <a:pos x="332" y="215"/>
                </a:cxn>
                <a:cxn ang="0">
                  <a:pos x="343" y="223"/>
                </a:cxn>
                <a:cxn ang="0">
                  <a:pos x="354" y="177"/>
                </a:cxn>
                <a:cxn ang="0">
                  <a:pos x="365" y="71"/>
                </a:cxn>
                <a:cxn ang="0">
                  <a:pos x="376" y="0"/>
                </a:cxn>
                <a:cxn ang="0">
                  <a:pos x="387" y="67"/>
                </a:cxn>
                <a:cxn ang="0">
                  <a:pos x="397" y="222"/>
                </a:cxn>
                <a:cxn ang="0">
                  <a:pos x="409" y="324"/>
                </a:cxn>
                <a:cxn ang="0">
                  <a:pos x="419" y="302"/>
                </a:cxn>
                <a:cxn ang="0">
                  <a:pos x="431" y="208"/>
                </a:cxn>
                <a:cxn ang="0">
                  <a:pos x="441" y="124"/>
                </a:cxn>
                <a:cxn ang="0">
                  <a:pos x="451" y="110"/>
                </a:cxn>
                <a:cxn ang="0">
                  <a:pos x="463" y="153"/>
                </a:cxn>
                <a:cxn ang="0">
                  <a:pos x="473" y="173"/>
                </a:cxn>
                <a:cxn ang="0">
                  <a:pos x="485" y="105"/>
                </a:cxn>
                <a:cxn ang="0">
                  <a:pos x="495" y="15"/>
                </a:cxn>
                <a:cxn ang="0">
                  <a:pos x="507" y="68"/>
                </a:cxn>
                <a:cxn ang="0">
                  <a:pos x="517" y="283"/>
                </a:cxn>
                <a:cxn ang="0">
                  <a:pos x="528" y="437"/>
                </a:cxn>
                <a:cxn ang="0">
                  <a:pos x="539" y="323"/>
                </a:cxn>
              </a:cxnLst>
              <a:rect l="0" t="0" r="r" b="b"/>
              <a:pathLst>
                <a:path w="539" h="437">
                  <a:moveTo>
                    <a:pt x="0" y="176"/>
                  </a:moveTo>
                  <a:lnTo>
                    <a:pt x="5" y="214"/>
                  </a:lnTo>
                  <a:lnTo>
                    <a:pt x="12" y="231"/>
                  </a:lnTo>
                  <a:lnTo>
                    <a:pt x="17" y="226"/>
                  </a:lnTo>
                  <a:lnTo>
                    <a:pt x="22" y="203"/>
                  </a:lnTo>
                  <a:lnTo>
                    <a:pt x="27" y="169"/>
                  </a:lnTo>
                  <a:lnTo>
                    <a:pt x="33" y="147"/>
                  </a:lnTo>
                  <a:lnTo>
                    <a:pt x="39" y="134"/>
                  </a:lnTo>
                  <a:lnTo>
                    <a:pt x="44" y="143"/>
                  </a:lnTo>
                  <a:lnTo>
                    <a:pt x="49" y="169"/>
                  </a:lnTo>
                  <a:lnTo>
                    <a:pt x="55" y="196"/>
                  </a:lnTo>
                  <a:lnTo>
                    <a:pt x="61" y="218"/>
                  </a:lnTo>
                  <a:lnTo>
                    <a:pt x="66" y="225"/>
                  </a:lnTo>
                  <a:lnTo>
                    <a:pt x="71" y="215"/>
                  </a:lnTo>
                  <a:lnTo>
                    <a:pt x="77" y="202"/>
                  </a:lnTo>
                  <a:lnTo>
                    <a:pt x="82" y="199"/>
                  </a:lnTo>
                  <a:lnTo>
                    <a:pt x="88" y="207"/>
                  </a:lnTo>
                  <a:lnTo>
                    <a:pt x="93" y="234"/>
                  </a:lnTo>
                  <a:lnTo>
                    <a:pt x="99" y="259"/>
                  </a:lnTo>
                  <a:lnTo>
                    <a:pt x="104" y="272"/>
                  </a:lnTo>
                  <a:lnTo>
                    <a:pt x="109" y="260"/>
                  </a:lnTo>
                  <a:lnTo>
                    <a:pt x="115" y="219"/>
                  </a:lnTo>
                  <a:lnTo>
                    <a:pt x="120" y="161"/>
                  </a:lnTo>
                  <a:lnTo>
                    <a:pt x="126" y="110"/>
                  </a:lnTo>
                  <a:lnTo>
                    <a:pt x="131" y="75"/>
                  </a:lnTo>
                  <a:lnTo>
                    <a:pt x="136" y="68"/>
                  </a:lnTo>
                  <a:lnTo>
                    <a:pt x="142" y="80"/>
                  </a:lnTo>
                  <a:lnTo>
                    <a:pt x="148" y="107"/>
                  </a:lnTo>
                  <a:lnTo>
                    <a:pt x="153" y="144"/>
                  </a:lnTo>
                  <a:lnTo>
                    <a:pt x="158" y="172"/>
                  </a:lnTo>
                  <a:lnTo>
                    <a:pt x="163" y="186"/>
                  </a:lnTo>
                  <a:lnTo>
                    <a:pt x="170" y="184"/>
                  </a:lnTo>
                  <a:lnTo>
                    <a:pt x="175" y="169"/>
                  </a:lnTo>
                  <a:lnTo>
                    <a:pt x="180" y="149"/>
                  </a:lnTo>
                  <a:lnTo>
                    <a:pt x="185" y="137"/>
                  </a:lnTo>
                  <a:lnTo>
                    <a:pt x="192" y="136"/>
                  </a:lnTo>
                  <a:lnTo>
                    <a:pt x="197" y="143"/>
                  </a:lnTo>
                  <a:lnTo>
                    <a:pt x="202" y="164"/>
                  </a:lnTo>
                  <a:lnTo>
                    <a:pt x="207" y="189"/>
                  </a:lnTo>
                  <a:lnTo>
                    <a:pt x="212" y="206"/>
                  </a:lnTo>
                  <a:lnTo>
                    <a:pt x="219" y="212"/>
                  </a:lnTo>
                  <a:lnTo>
                    <a:pt x="224" y="196"/>
                  </a:lnTo>
                  <a:lnTo>
                    <a:pt x="229" y="168"/>
                  </a:lnTo>
                  <a:lnTo>
                    <a:pt x="234" y="138"/>
                  </a:lnTo>
                  <a:lnTo>
                    <a:pt x="239" y="117"/>
                  </a:lnTo>
                  <a:lnTo>
                    <a:pt x="246" y="120"/>
                  </a:lnTo>
                  <a:lnTo>
                    <a:pt x="251" y="144"/>
                  </a:lnTo>
                  <a:lnTo>
                    <a:pt x="256" y="178"/>
                  </a:lnTo>
                  <a:lnTo>
                    <a:pt x="261" y="213"/>
                  </a:lnTo>
                  <a:lnTo>
                    <a:pt x="267" y="224"/>
                  </a:lnTo>
                  <a:lnTo>
                    <a:pt x="273" y="214"/>
                  </a:lnTo>
                  <a:lnTo>
                    <a:pt x="278" y="182"/>
                  </a:lnTo>
                  <a:lnTo>
                    <a:pt x="283" y="144"/>
                  </a:lnTo>
                  <a:lnTo>
                    <a:pt x="288" y="110"/>
                  </a:lnTo>
                  <a:lnTo>
                    <a:pt x="294" y="97"/>
                  </a:lnTo>
                  <a:lnTo>
                    <a:pt x="300" y="105"/>
                  </a:lnTo>
                  <a:lnTo>
                    <a:pt x="305" y="127"/>
                  </a:lnTo>
                  <a:lnTo>
                    <a:pt x="310" y="153"/>
                  </a:lnTo>
                  <a:lnTo>
                    <a:pt x="316" y="176"/>
                  </a:lnTo>
                  <a:lnTo>
                    <a:pt x="322" y="190"/>
                  </a:lnTo>
                  <a:lnTo>
                    <a:pt x="327" y="206"/>
                  </a:lnTo>
                  <a:lnTo>
                    <a:pt x="332" y="215"/>
                  </a:lnTo>
                  <a:lnTo>
                    <a:pt x="338" y="223"/>
                  </a:lnTo>
                  <a:lnTo>
                    <a:pt x="343" y="223"/>
                  </a:lnTo>
                  <a:lnTo>
                    <a:pt x="349" y="208"/>
                  </a:lnTo>
                  <a:lnTo>
                    <a:pt x="354" y="177"/>
                  </a:lnTo>
                  <a:lnTo>
                    <a:pt x="360" y="128"/>
                  </a:lnTo>
                  <a:lnTo>
                    <a:pt x="365" y="71"/>
                  </a:lnTo>
                  <a:lnTo>
                    <a:pt x="370" y="22"/>
                  </a:lnTo>
                  <a:lnTo>
                    <a:pt x="376" y="0"/>
                  </a:lnTo>
                  <a:lnTo>
                    <a:pt x="382" y="15"/>
                  </a:lnTo>
                  <a:lnTo>
                    <a:pt x="387" y="67"/>
                  </a:lnTo>
                  <a:lnTo>
                    <a:pt x="392" y="141"/>
                  </a:lnTo>
                  <a:lnTo>
                    <a:pt x="397" y="222"/>
                  </a:lnTo>
                  <a:lnTo>
                    <a:pt x="403" y="288"/>
                  </a:lnTo>
                  <a:lnTo>
                    <a:pt x="409" y="324"/>
                  </a:lnTo>
                  <a:lnTo>
                    <a:pt x="414" y="329"/>
                  </a:lnTo>
                  <a:lnTo>
                    <a:pt x="419" y="302"/>
                  </a:lnTo>
                  <a:lnTo>
                    <a:pt x="424" y="260"/>
                  </a:lnTo>
                  <a:lnTo>
                    <a:pt x="431" y="208"/>
                  </a:lnTo>
                  <a:lnTo>
                    <a:pt x="436" y="161"/>
                  </a:lnTo>
                  <a:lnTo>
                    <a:pt x="441" y="124"/>
                  </a:lnTo>
                  <a:lnTo>
                    <a:pt x="446" y="107"/>
                  </a:lnTo>
                  <a:lnTo>
                    <a:pt x="451" y="110"/>
                  </a:lnTo>
                  <a:lnTo>
                    <a:pt x="458" y="128"/>
                  </a:lnTo>
                  <a:lnTo>
                    <a:pt x="463" y="153"/>
                  </a:lnTo>
                  <a:lnTo>
                    <a:pt x="468" y="172"/>
                  </a:lnTo>
                  <a:lnTo>
                    <a:pt x="473" y="173"/>
                  </a:lnTo>
                  <a:lnTo>
                    <a:pt x="480" y="148"/>
                  </a:lnTo>
                  <a:lnTo>
                    <a:pt x="485" y="105"/>
                  </a:lnTo>
                  <a:lnTo>
                    <a:pt x="490" y="51"/>
                  </a:lnTo>
                  <a:lnTo>
                    <a:pt x="495" y="15"/>
                  </a:lnTo>
                  <a:lnTo>
                    <a:pt x="500" y="15"/>
                  </a:lnTo>
                  <a:lnTo>
                    <a:pt x="507" y="68"/>
                  </a:lnTo>
                  <a:lnTo>
                    <a:pt x="512" y="164"/>
                  </a:lnTo>
                  <a:lnTo>
                    <a:pt x="517" y="283"/>
                  </a:lnTo>
                  <a:lnTo>
                    <a:pt x="522" y="388"/>
                  </a:lnTo>
                  <a:lnTo>
                    <a:pt x="528" y="437"/>
                  </a:lnTo>
                  <a:lnTo>
                    <a:pt x="534" y="416"/>
                  </a:lnTo>
                  <a:lnTo>
                    <a:pt x="539" y="323"/>
                  </a:lnTo>
                </a:path>
              </a:pathLst>
            </a:custGeom>
            <a:noFill/>
            <a:ln w="12600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F971222A-EDA3-436D-2B6A-3A4E6491E1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92022" y="6515790"/>
              <a:ext cx="516160" cy="33338"/>
            </a:xfrm>
            <a:custGeom>
              <a:avLst/>
              <a:gdLst/>
              <a:ahLst/>
              <a:cxnLst>
                <a:cxn ang="0">
                  <a:pos x="5" y="305"/>
                </a:cxn>
                <a:cxn ang="0">
                  <a:pos x="16" y="56"/>
                </a:cxn>
                <a:cxn ang="0">
                  <a:pos x="27" y="7"/>
                </a:cxn>
                <a:cxn ang="0">
                  <a:pos x="38" y="171"/>
                </a:cxn>
                <a:cxn ang="0">
                  <a:pos x="49" y="397"/>
                </a:cxn>
                <a:cxn ang="0">
                  <a:pos x="60" y="534"/>
                </a:cxn>
                <a:cxn ang="0">
                  <a:pos x="71" y="497"/>
                </a:cxn>
                <a:cxn ang="0">
                  <a:pos x="82" y="299"/>
                </a:cxn>
                <a:cxn ang="0">
                  <a:pos x="92" y="85"/>
                </a:cxn>
                <a:cxn ang="0">
                  <a:pos x="104" y="22"/>
                </a:cxn>
                <a:cxn ang="0">
                  <a:pos x="114" y="154"/>
                </a:cxn>
                <a:cxn ang="0">
                  <a:pos x="126" y="333"/>
                </a:cxn>
                <a:cxn ang="0">
                  <a:pos x="136" y="400"/>
                </a:cxn>
                <a:cxn ang="0">
                  <a:pos x="146" y="363"/>
                </a:cxn>
                <a:cxn ang="0">
                  <a:pos x="158" y="313"/>
                </a:cxn>
                <a:cxn ang="0">
                  <a:pos x="168" y="279"/>
                </a:cxn>
                <a:cxn ang="0">
                  <a:pos x="180" y="225"/>
                </a:cxn>
                <a:cxn ang="0">
                  <a:pos x="190" y="183"/>
                </a:cxn>
                <a:cxn ang="0">
                  <a:pos x="202" y="250"/>
                </a:cxn>
                <a:cxn ang="0">
                  <a:pos x="212" y="389"/>
                </a:cxn>
                <a:cxn ang="0">
                  <a:pos x="222" y="418"/>
                </a:cxn>
                <a:cxn ang="0">
                  <a:pos x="234" y="252"/>
                </a:cxn>
                <a:cxn ang="0">
                  <a:pos x="244" y="62"/>
                </a:cxn>
                <a:cxn ang="0">
                  <a:pos x="256" y="71"/>
                </a:cxn>
                <a:cxn ang="0">
                  <a:pos x="266" y="268"/>
                </a:cxn>
                <a:cxn ang="0">
                  <a:pos x="277" y="420"/>
                </a:cxn>
                <a:cxn ang="0">
                  <a:pos x="288" y="386"/>
                </a:cxn>
                <a:cxn ang="0">
                  <a:pos x="299" y="273"/>
                </a:cxn>
                <a:cxn ang="0">
                  <a:pos x="310" y="234"/>
                </a:cxn>
                <a:cxn ang="0">
                  <a:pos x="321" y="274"/>
                </a:cxn>
                <a:cxn ang="0">
                  <a:pos x="332" y="339"/>
                </a:cxn>
                <a:cxn ang="0">
                  <a:pos x="343" y="382"/>
                </a:cxn>
                <a:cxn ang="0">
                  <a:pos x="353" y="386"/>
                </a:cxn>
                <a:cxn ang="0">
                  <a:pos x="365" y="322"/>
                </a:cxn>
                <a:cxn ang="0">
                  <a:pos x="375" y="174"/>
                </a:cxn>
                <a:cxn ang="0">
                  <a:pos x="387" y="24"/>
                </a:cxn>
                <a:cxn ang="0">
                  <a:pos x="397" y="40"/>
                </a:cxn>
                <a:cxn ang="0">
                  <a:pos x="407" y="249"/>
                </a:cxn>
                <a:cxn ang="0">
                  <a:pos x="419" y="462"/>
                </a:cxn>
                <a:cxn ang="0">
                  <a:pos x="429" y="486"/>
                </a:cxn>
                <a:cxn ang="0">
                  <a:pos x="441" y="343"/>
                </a:cxn>
                <a:cxn ang="0">
                  <a:pos x="451" y="234"/>
                </a:cxn>
                <a:cxn ang="0">
                  <a:pos x="463" y="269"/>
                </a:cxn>
                <a:cxn ang="0">
                  <a:pos x="473" y="324"/>
                </a:cxn>
                <a:cxn ang="0">
                  <a:pos x="484" y="258"/>
                </a:cxn>
                <a:cxn ang="0">
                  <a:pos x="495" y="130"/>
                </a:cxn>
                <a:cxn ang="0">
                  <a:pos x="505" y="116"/>
                </a:cxn>
                <a:cxn ang="0">
                  <a:pos x="517" y="234"/>
                </a:cxn>
                <a:cxn ang="0">
                  <a:pos x="527" y="363"/>
                </a:cxn>
                <a:cxn ang="0">
                  <a:pos x="538" y="404"/>
                </a:cxn>
              </a:cxnLst>
              <a:rect l="0" t="0" r="r" b="b"/>
              <a:pathLst>
                <a:path w="538" h="541">
                  <a:moveTo>
                    <a:pt x="0" y="438"/>
                  </a:moveTo>
                  <a:lnTo>
                    <a:pt x="5" y="305"/>
                  </a:lnTo>
                  <a:lnTo>
                    <a:pt x="11" y="166"/>
                  </a:lnTo>
                  <a:lnTo>
                    <a:pt x="16" y="56"/>
                  </a:lnTo>
                  <a:lnTo>
                    <a:pt x="22" y="0"/>
                  </a:lnTo>
                  <a:lnTo>
                    <a:pt x="27" y="7"/>
                  </a:lnTo>
                  <a:lnTo>
                    <a:pt x="32" y="70"/>
                  </a:lnTo>
                  <a:lnTo>
                    <a:pt x="38" y="171"/>
                  </a:lnTo>
                  <a:lnTo>
                    <a:pt x="43" y="289"/>
                  </a:lnTo>
                  <a:lnTo>
                    <a:pt x="49" y="397"/>
                  </a:lnTo>
                  <a:lnTo>
                    <a:pt x="54" y="485"/>
                  </a:lnTo>
                  <a:lnTo>
                    <a:pt x="60" y="534"/>
                  </a:lnTo>
                  <a:lnTo>
                    <a:pt x="65" y="541"/>
                  </a:lnTo>
                  <a:lnTo>
                    <a:pt x="71" y="497"/>
                  </a:lnTo>
                  <a:lnTo>
                    <a:pt x="76" y="411"/>
                  </a:lnTo>
                  <a:lnTo>
                    <a:pt x="82" y="299"/>
                  </a:lnTo>
                  <a:lnTo>
                    <a:pt x="87" y="183"/>
                  </a:lnTo>
                  <a:lnTo>
                    <a:pt x="92" y="85"/>
                  </a:lnTo>
                  <a:lnTo>
                    <a:pt x="98" y="28"/>
                  </a:lnTo>
                  <a:lnTo>
                    <a:pt x="104" y="22"/>
                  </a:lnTo>
                  <a:lnTo>
                    <a:pt x="109" y="69"/>
                  </a:lnTo>
                  <a:lnTo>
                    <a:pt x="114" y="154"/>
                  </a:lnTo>
                  <a:lnTo>
                    <a:pt x="119" y="250"/>
                  </a:lnTo>
                  <a:lnTo>
                    <a:pt x="126" y="333"/>
                  </a:lnTo>
                  <a:lnTo>
                    <a:pt x="131" y="384"/>
                  </a:lnTo>
                  <a:lnTo>
                    <a:pt x="136" y="400"/>
                  </a:lnTo>
                  <a:lnTo>
                    <a:pt x="141" y="389"/>
                  </a:lnTo>
                  <a:lnTo>
                    <a:pt x="146" y="363"/>
                  </a:lnTo>
                  <a:lnTo>
                    <a:pt x="153" y="338"/>
                  </a:lnTo>
                  <a:lnTo>
                    <a:pt x="158" y="313"/>
                  </a:lnTo>
                  <a:lnTo>
                    <a:pt x="163" y="297"/>
                  </a:lnTo>
                  <a:lnTo>
                    <a:pt x="168" y="279"/>
                  </a:lnTo>
                  <a:lnTo>
                    <a:pt x="173" y="255"/>
                  </a:lnTo>
                  <a:lnTo>
                    <a:pt x="180" y="225"/>
                  </a:lnTo>
                  <a:lnTo>
                    <a:pt x="185" y="196"/>
                  </a:lnTo>
                  <a:lnTo>
                    <a:pt x="190" y="183"/>
                  </a:lnTo>
                  <a:lnTo>
                    <a:pt x="195" y="200"/>
                  </a:lnTo>
                  <a:lnTo>
                    <a:pt x="202" y="250"/>
                  </a:lnTo>
                  <a:lnTo>
                    <a:pt x="207" y="321"/>
                  </a:lnTo>
                  <a:lnTo>
                    <a:pt x="212" y="389"/>
                  </a:lnTo>
                  <a:lnTo>
                    <a:pt x="217" y="429"/>
                  </a:lnTo>
                  <a:lnTo>
                    <a:pt x="222" y="418"/>
                  </a:lnTo>
                  <a:lnTo>
                    <a:pt x="229" y="353"/>
                  </a:lnTo>
                  <a:lnTo>
                    <a:pt x="234" y="252"/>
                  </a:lnTo>
                  <a:lnTo>
                    <a:pt x="239" y="142"/>
                  </a:lnTo>
                  <a:lnTo>
                    <a:pt x="244" y="62"/>
                  </a:lnTo>
                  <a:lnTo>
                    <a:pt x="250" y="36"/>
                  </a:lnTo>
                  <a:lnTo>
                    <a:pt x="256" y="71"/>
                  </a:lnTo>
                  <a:lnTo>
                    <a:pt x="261" y="159"/>
                  </a:lnTo>
                  <a:lnTo>
                    <a:pt x="266" y="268"/>
                  </a:lnTo>
                  <a:lnTo>
                    <a:pt x="272" y="365"/>
                  </a:lnTo>
                  <a:lnTo>
                    <a:pt x="277" y="420"/>
                  </a:lnTo>
                  <a:lnTo>
                    <a:pt x="283" y="425"/>
                  </a:lnTo>
                  <a:lnTo>
                    <a:pt x="288" y="386"/>
                  </a:lnTo>
                  <a:lnTo>
                    <a:pt x="294" y="327"/>
                  </a:lnTo>
                  <a:lnTo>
                    <a:pt x="299" y="273"/>
                  </a:lnTo>
                  <a:lnTo>
                    <a:pt x="304" y="241"/>
                  </a:lnTo>
                  <a:lnTo>
                    <a:pt x="310" y="234"/>
                  </a:lnTo>
                  <a:lnTo>
                    <a:pt x="316" y="247"/>
                  </a:lnTo>
                  <a:lnTo>
                    <a:pt x="321" y="274"/>
                  </a:lnTo>
                  <a:lnTo>
                    <a:pt x="326" y="308"/>
                  </a:lnTo>
                  <a:lnTo>
                    <a:pt x="332" y="339"/>
                  </a:lnTo>
                  <a:lnTo>
                    <a:pt x="337" y="365"/>
                  </a:lnTo>
                  <a:lnTo>
                    <a:pt x="343" y="382"/>
                  </a:lnTo>
                  <a:lnTo>
                    <a:pt x="348" y="389"/>
                  </a:lnTo>
                  <a:lnTo>
                    <a:pt x="353" y="386"/>
                  </a:lnTo>
                  <a:lnTo>
                    <a:pt x="359" y="363"/>
                  </a:lnTo>
                  <a:lnTo>
                    <a:pt x="365" y="322"/>
                  </a:lnTo>
                  <a:lnTo>
                    <a:pt x="370" y="256"/>
                  </a:lnTo>
                  <a:lnTo>
                    <a:pt x="375" y="174"/>
                  </a:lnTo>
                  <a:lnTo>
                    <a:pt x="380" y="89"/>
                  </a:lnTo>
                  <a:lnTo>
                    <a:pt x="387" y="24"/>
                  </a:lnTo>
                  <a:lnTo>
                    <a:pt x="392" y="3"/>
                  </a:lnTo>
                  <a:lnTo>
                    <a:pt x="397" y="40"/>
                  </a:lnTo>
                  <a:lnTo>
                    <a:pt x="402" y="127"/>
                  </a:lnTo>
                  <a:lnTo>
                    <a:pt x="407" y="249"/>
                  </a:lnTo>
                  <a:lnTo>
                    <a:pt x="414" y="370"/>
                  </a:lnTo>
                  <a:lnTo>
                    <a:pt x="419" y="462"/>
                  </a:lnTo>
                  <a:lnTo>
                    <a:pt x="424" y="503"/>
                  </a:lnTo>
                  <a:lnTo>
                    <a:pt x="429" y="486"/>
                  </a:lnTo>
                  <a:lnTo>
                    <a:pt x="434" y="424"/>
                  </a:lnTo>
                  <a:lnTo>
                    <a:pt x="441" y="343"/>
                  </a:lnTo>
                  <a:lnTo>
                    <a:pt x="446" y="272"/>
                  </a:lnTo>
                  <a:lnTo>
                    <a:pt x="451" y="234"/>
                  </a:lnTo>
                  <a:lnTo>
                    <a:pt x="456" y="236"/>
                  </a:lnTo>
                  <a:lnTo>
                    <a:pt x="463" y="269"/>
                  </a:lnTo>
                  <a:lnTo>
                    <a:pt x="468" y="307"/>
                  </a:lnTo>
                  <a:lnTo>
                    <a:pt x="473" y="324"/>
                  </a:lnTo>
                  <a:lnTo>
                    <a:pt x="478" y="307"/>
                  </a:lnTo>
                  <a:lnTo>
                    <a:pt x="484" y="258"/>
                  </a:lnTo>
                  <a:lnTo>
                    <a:pt x="490" y="190"/>
                  </a:lnTo>
                  <a:lnTo>
                    <a:pt x="495" y="130"/>
                  </a:lnTo>
                  <a:lnTo>
                    <a:pt x="500" y="103"/>
                  </a:lnTo>
                  <a:lnTo>
                    <a:pt x="505" y="116"/>
                  </a:lnTo>
                  <a:lnTo>
                    <a:pt x="511" y="164"/>
                  </a:lnTo>
                  <a:lnTo>
                    <a:pt x="517" y="234"/>
                  </a:lnTo>
                  <a:lnTo>
                    <a:pt x="522" y="304"/>
                  </a:lnTo>
                  <a:lnTo>
                    <a:pt x="527" y="363"/>
                  </a:lnTo>
                  <a:lnTo>
                    <a:pt x="533" y="397"/>
                  </a:lnTo>
                  <a:lnTo>
                    <a:pt x="538" y="404"/>
                  </a:lnTo>
                </a:path>
              </a:pathLst>
            </a:custGeom>
            <a:noFill/>
            <a:ln w="12600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A17FF752-69E2-BD3D-383A-95284F174A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08182" y="6522140"/>
              <a:ext cx="516160" cy="25400"/>
            </a:xfrm>
            <a:custGeom>
              <a:avLst/>
              <a:gdLst/>
              <a:ahLst/>
              <a:cxnLst>
                <a:cxn ang="0">
                  <a:pos x="6" y="298"/>
                </a:cxn>
                <a:cxn ang="0">
                  <a:pos x="17" y="220"/>
                </a:cxn>
                <a:cxn ang="0">
                  <a:pos x="27" y="153"/>
                </a:cxn>
                <a:cxn ang="0">
                  <a:pos x="39" y="145"/>
                </a:cxn>
                <a:cxn ang="0">
                  <a:pos x="49" y="181"/>
                </a:cxn>
                <a:cxn ang="0">
                  <a:pos x="61" y="185"/>
                </a:cxn>
                <a:cxn ang="0">
                  <a:pos x="71" y="120"/>
                </a:cxn>
                <a:cxn ang="0">
                  <a:pos x="82" y="60"/>
                </a:cxn>
                <a:cxn ang="0">
                  <a:pos x="93" y="97"/>
                </a:cxn>
                <a:cxn ang="0">
                  <a:pos x="103" y="210"/>
                </a:cxn>
                <a:cxn ang="0">
                  <a:pos x="115" y="317"/>
                </a:cxn>
                <a:cxn ang="0">
                  <a:pos x="125" y="351"/>
                </a:cxn>
                <a:cxn ang="0">
                  <a:pos x="137" y="292"/>
                </a:cxn>
                <a:cxn ang="0">
                  <a:pos x="146" y="187"/>
                </a:cxn>
                <a:cxn ang="0">
                  <a:pos x="156" y="138"/>
                </a:cxn>
                <a:cxn ang="0">
                  <a:pos x="168" y="174"/>
                </a:cxn>
                <a:cxn ang="0">
                  <a:pos x="178" y="209"/>
                </a:cxn>
                <a:cxn ang="0">
                  <a:pos x="190" y="143"/>
                </a:cxn>
                <a:cxn ang="0">
                  <a:pos x="200" y="29"/>
                </a:cxn>
                <a:cxn ang="0">
                  <a:pos x="212" y="47"/>
                </a:cxn>
                <a:cxn ang="0">
                  <a:pos x="222" y="226"/>
                </a:cxn>
                <a:cxn ang="0">
                  <a:pos x="232" y="396"/>
                </a:cxn>
                <a:cxn ang="0">
                  <a:pos x="244" y="380"/>
                </a:cxn>
                <a:cxn ang="0">
                  <a:pos x="254" y="196"/>
                </a:cxn>
                <a:cxn ang="0">
                  <a:pos x="266" y="27"/>
                </a:cxn>
                <a:cxn ang="0">
                  <a:pos x="276" y="22"/>
                </a:cxn>
                <a:cxn ang="0">
                  <a:pos x="287" y="167"/>
                </a:cxn>
                <a:cxn ang="0">
                  <a:pos x="298" y="301"/>
                </a:cxn>
                <a:cxn ang="0">
                  <a:pos x="309" y="302"/>
                </a:cxn>
                <a:cxn ang="0">
                  <a:pos x="320" y="207"/>
                </a:cxn>
                <a:cxn ang="0">
                  <a:pos x="331" y="110"/>
                </a:cxn>
                <a:cxn ang="0">
                  <a:pos x="342" y="66"/>
                </a:cxn>
                <a:cxn ang="0">
                  <a:pos x="353" y="73"/>
                </a:cxn>
                <a:cxn ang="0">
                  <a:pos x="363" y="122"/>
                </a:cxn>
                <a:cxn ang="0">
                  <a:pos x="375" y="196"/>
                </a:cxn>
                <a:cxn ang="0">
                  <a:pos x="385" y="271"/>
                </a:cxn>
                <a:cxn ang="0">
                  <a:pos x="397" y="309"/>
                </a:cxn>
                <a:cxn ang="0">
                  <a:pos x="407" y="289"/>
                </a:cxn>
                <a:cxn ang="0">
                  <a:pos x="417" y="212"/>
                </a:cxn>
                <a:cxn ang="0">
                  <a:pos x="429" y="105"/>
                </a:cxn>
                <a:cxn ang="0">
                  <a:pos x="439" y="40"/>
                </a:cxn>
                <a:cxn ang="0">
                  <a:pos x="451" y="71"/>
                </a:cxn>
                <a:cxn ang="0">
                  <a:pos x="461" y="190"/>
                </a:cxn>
                <a:cxn ang="0">
                  <a:pos x="473" y="306"/>
                </a:cxn>
                <a:cxn ang="0">
                  <a:pos x="483" y="332"/>
                </a:cxn>
                <a:cxn ang="0">
                  <a:pos x="493" y="257"/>
                </a:cxn>
                <a:cxn ang="0">
                  <a:pos x="505" y="137"/>
                </a:cxn>
                <a:cxn ang="0">
                  <a:pos x="515" y="95"/>
                </a:cxn>
                <a:cxn ang="0">
                  <a:pos x="527" y="161"/>
                </a:cxn>
                <a:cxn ang="0">
                  <a:pos x="537" y="260"/>
                </a:cxn>
              </a:cxnLst>
              <a:rect l="0" t="0" r="r" b="b"/>
              <a:pathLst>
                <a:path w="537" h="415">
                  <a:moveTo>
                    <a:pt x="0" y="316"/>
                  </a:moveTo>
                  <a:lnTo>
                    <a:pt x="6" y="298"/>
                  </a:lnTo>
                  <a:lnTo>
                    <a:pt x="11" y="262"/>
                  </a:lnTo>
                  <a:lnTo>
                    <a:pt x="17" y="220"/>
                  </a:lnTo>
                  <a:lnTo>
                    <a:pt x="22" y="180"/>
                  </a:lnTo>
                  <a:lnTo>
                    <a:pt x="27" y="153"/>
                  </a:lnTo>
                  <a:lnTo>
                    <a:pt x="33" y="141"/>
                  </a:lnTo>
                  <a:lnTo>
                    <a:pt x="39" y="145"/>
                  </a:lnTo>
                  <a:lnTo>
                    <a:pt x="44" y="162"/>
                  </a:lnTo>
                  <a:lnTo>
                    <a:pt x="49" y="181"/>
                  </a:lnTo>
                  <a:lnTo>
                    <a:pt x="55" y="194"/>
                  </a:lnTo>
                  <a:lnTo>
                    <a:pt x="61" y="185"/>
                  </a:lnTo>
                  <a:lnTo>
                    <a:pt x="66" y="159"/>
                  </a:lnTo>
                  <a:lnTo>
                    <a:pt x="71" y="120"/>
                  </a:lnTo>
                  <a:lnTo>
                    <a:pt x="76" y="81"/>
                  </a:lnTo>
                  <a:lnTo>
                    <a:pt x="82" y="60"/>
                  </a:lnTo>
                  <a:lnTo>
                    <a:pt x="88" y="65"/>
                  </a:lnTo>
                  <a:lnTo>
                    <a:pt x="93" y="97"/>
                  </a:lnTo>
                  <a:lnTo>
                    <a:pt x="98" y="148"/>
                  </a:lnTo>
                  <a:lnTo>
                    <a:pt x="103" y="210"/>
                  </a:lnTo>
                  <a:lnTo>
                    <a:pt x="110" y="268"/>
                  </a:lnTo>
                  <a:lnTo>
                    <a:pt x="115" y="317"/>
                  </a:lnTo>
                  <a:lnTo>
                    <a:pt x="120" y="345"/>
                  </a:lnTo>
                  <a:lnTo>
                    <a:pt x="125" y="351"/>
                  </a:lnTo>
                  <a:lnTo>
                    <a:pt x="130" y="331"/>
                  </a:lnTo>
                  <a:lnTo>
                    <a:pt x="137" y="292"/>
                  </a:lnTo>
                  <a:lnTo>
                    <a:pt x="141" y="239"/>
                  </a:lnTo>
                  <a:lnTo>
                    <a:pt x="146" y="187"/>
                  </a:lnTo>
                  <a:lnTo>
                    <a:pt x="151" y="151"/>
                  </a:lnTo>
                  <a:lnTo>
                    <a:pt x="156" y="138"/>
                  </a:lnTo>
                  <a:lnTo>
                    <a:pt x="163" y="148"/>
                  </a:lnTo>
                  <a:lnTo>
                    <a:pt x="168" y="174"/>
                  </a:lnTo>
                  <a:lnTo>
                    <a:pt x="173" y="200"/>
                  </a:lnTo>
                  <a:lnTo>
                    <a:pt x="178" y="209"/>
                  </a:lnTo>
                  <a:lnTo>
                    <a:pt x="185" y="190"/>
                  </a:lnTo>
                  <a:lnTo>
                    <a:pt x="190" y="143"/>
                  </a:lnTo>
                  <a:lnTo>
                    <a:pt x="195" y="81"/>
                  </a:lnTo>
                  <a:lnTo>
                    <a:pt x="200" y="29"/>
                  </a:lnTo>
                  <a:lnTo>
                    <a:pt x="205" y="13"/>
                  </a:lnTo>
                  <a:lnTo>
                    <a:pt x="212" y="47"/>
                  </a:lnTo>
                  <a:lnTo>
                    <a:pt x="217" y="124"/>
                  </a:lnTo>
                  <a:lnTo>
                    <a:pt x="222" y="226"/>
                  </a:lnTo>
                  <a:lnTo>
                    <a:pt x="227" y="326"/>
                  </a:lnTo>
                  <a:lnTo>
                    <a:pt x="232" y="396"/>
                  </a:lnTo>
                  <a:lnTo>
                    <a:pt x="239" y="415"/>
                  </a:lnTo>
                  <a:lnTo>
                    <a:pt x="244" y="380"/>
                  </a:lnTo>
                  <a:lnTo>
                    <a:pt x="249" y="299"/>
                  </a:lnTo>
                  <a:lnTo>
                    <a:pt x="254" y="196"/>
                  </a:lnTo>
                  <a:lnTo>
                    <a:pt x="260" y="96"/>
                  </a:lnTo>
                  <a:lnTo>
                    <a:pt x="266" y="27"/>
                  </a:lnTo>
                  <a:lnTo>
                    <a:pt x="271" y="0"/>
                  </a:lnTo>
                  <a:lnTo>
                    <a:pt x="276" y="22"/>
                  </a:lnTo>
                  <a:lnTo>
                    <a:pt x="282" y="85"/>
                  </a:lnTo>
                  <a:lnTo>
                    <a:pt x="287" y="167"/>
                  </a:lnTo>
                  <a:lnTo>
                    <a:pt x="293" y="248"/>
                  </a:lnTo>
                  <a:lnTo>
                    <a:pt x="298" y="301"/>
                  </a:lnTo>
                  <a:lnTo>
                    <a:pt x="303" y="320"/>
                  </a:lnTo>
                  <a:lnTo>
                    <a:pt x="309" y="302"/>
                  </a:lnTo>
                  <a:lnTo>
                    <a:pt x="315" y="261"/>
                  </a:lnTo>
                  <a:lnTo>
                    <a:pt x="320" y="207"/>
                  </a:lnTo>
                  <a:lnTo>
                    <a:pt x="325" y="154"/>
                  </a:lnTo>
                  <a:lnTo>
                    <a:pt x="331" y="110"/>
                  </a:lnTo>
                  <a:lnTo>
                    <a:pt x="336" y="80"/>
                  </a:lnTo>
                  <a:lnTo>
                    <a:pt x="342" y="66"/>
                  </a:lnTo>
                  <a:lnTo>
                    <a:pt x="347" y="62"/>
                  </a:lnTo>
                  <a:lnTo>
                    <a:pt x="353" y="73"/>
                  </a:lnTo>
                  <a:lnTo>
                    <a:pt x="358" y="93"/>
                  </a:lnTo>
                  <a:lnTo>
                    <a:pt x="363" y="122"/>
                  </a:lnTo>
                  <a:lnTo>
                    <a:pt x="369" y="157"/>
                  </a:lnTo>
                  <a:lnTo>
                    <a:pt x="375" y="196"/>
                  </a:lnTo>
                  <a:lnTo>
                    <a:pt x="380" y="235"/>
                  </a:lnTo>
                  <a:lnTo>
                    <a:pt x="385" y="271"/>
                  </a:lnTo>
                  <a:lnTo>
                    <a:pt x="390" y="296"/>
                  </a:lnTo>
                  <a:lnTo>
                    <a:pt x="397" y="309"/>
                  </a:lnTo>
                  <a:lnTo>
                    <a:pt x="402" y="307"/>
                  </a:lnTo>
                  <a:lnTo>
                    <a:pt x="407" y="289"/>
                  </a:lnTo>
                  <a:lnTo>
                    <a:pt x="412" y="258"/>
                  </a:lnTo>
                  <a:lnTo>
                    <a:pt x="417" y="212"/>
                  </a:lnTo>
                  <a:lnTo>
                    <a:pt x="424" y="158"/>
                  </a:lnTo>
                  <a:lnTo>
                    <a:pt x="429" y="105"/>
                  </a:lnTo>
                  <a:lnTo>
                    <a:pt x="434" y="62"/>
                  </a:lnTo>
                  <a:lnTo>
                    <a:pt x="439" y="40"/>
                  </a:lnTo>
                  <a:lnTo>
                    <a:pt x="446" y="41"/>
                  </a:lnTo>
                  <a:lnTo>
                    <a:pt x="451" y="71"/>
                  </a:lnTo>
                  <a:lnTo>
                    <a:pt x="456" y="124"/>
                  </a:lnTo>
                  <a:lnTo>
                    <a:pt x="461" y="190"/>
                  </a:lnTo>
                  <a:lnTo>
                    <a:pt x="466" y="254"/>
                  </a:lnTo>
                  <a:lnTo>
                    <a:pt x="473" y="306"/>
                  </a:lnTo>
                  <a:lnTo>
                    <a:pt x="478" y="333"/>
                  </a:lnTo>
                  <a:lnTo>
                    <a:pt x="483" y="332"/>
                  </a:lnTo>
                  <a:lnTo>
                    <a:pt x="488" y="306"/>
                  </a:lnTo>
                  <a:lnTo>
                    <a:pt x="493" y="257"/>
                  </a:lnTo>
                  <a:lnTo>
                    <a:pt x="500" y="194"/>
                  </a:lnTo>
                  <a:lnTo>
                    <a:pt x="505" y="137"/>
                  </a:lnTo>
                  <a:lnTo>
                    <a:pt x="510" y="102"/>
                  </a:lnTo>
                  <a:lnTo>
                    <a:pt x="515" y="95"/>
                  </a:lnTo>
                  <a:lnTo>
                    <a:pt x="521" y="119"/>
                  </a:lnTo>
                  <a:lnTo>
                    <a:pt x="527" y="161"/>
                  </a:lnTo>
                  <a:lnTo>
                    <a:pt x="532" y="213"/>
                  </a:lnTo>
                  <a:lnTo>
                    <a:pt x="537" y="260"/>
                  </a:lnTo>
                </a:path>
              </a:pathLst>
            </a:custGeom>
            <a:noFill/>
            <a:ln w="12600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B51419FB-77E6-96EC-27F5-8DD72E13C8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24343" y="6526902"/>
              <a:ext cx="516160" cy="15875"/>
            </a:xfrm>
            <a:custGeom>
              <a:avLst/>
              <a:gdLst/>
              <a:ahLst/>
              <a:cxnLst>
                <a:cxn ang="0">
                  <a:pos x="6" y="216"/>
                </a:cxn>
                <a:cxn ang="0">
                  <a:pos x="17" y="197"/>
                </a:cxn>
                <a:cxn ang="0">
                  <a:pos x="28" y="128"/>
                </a:cxn>
                <a:cxn ang="0">
                  <a:pos x="39" y="72"/>
                </a:cxn>
                <a:cxn ang="0">
                  <a:pos x="49" y="52"/>
                </a:cxn>
                <a:cxn ang="0">
                  <a:pos x="60" y="48"/>
                </a:cxn>
                <a:cxn ang="0">
                  <a:pos x="71" y="49"/>
                </a:cxn>
                <a:cxn ang="0">
                  <a:pos x="82" y="78"/>
                </a:cxn>
                <a:cxn ang="0">
                  <a:pos x="93" y="142"/>
                </a:cxn>
                <a:cxn ang="0">
                  <a:pos x="104" y="212"/>
                </a:cxn>
                <a:cxn ang="0">
                  <a:pos x="114" y="223"/>
                </a:cxn>
                <a:cxn ang="0">
                  <a:pos x="126" y="144"/>
                </a:cxn>
                <a:cxn ang="0">
                  <a:pos x="136" y="43"/>
                </a:cxn>
                <a:cxn ang="0">
                  <a:pos x="148" y="0"/>
                </a:cxn>
                <a:cxn ang="0">
                  <a:pos x="158" y="9"/>
                </a:cxn>
                <a:cxn ang="0">
                  <a:pos x="170" y="26"/>
                </a:cxn>
                <a:cxn ang="0">
                  <a:pos x="180" y="55"/>
                </a:cxn>
                <a:cxn ang="0">
                  <a:pos x="190" y="135"/>
                </a:cxn>
                <a:cxn ang="0">
                  <a:pos x="202" y="231"/>
                </a:cxn>
                <a:cxn ang="0">
                  <a:pos x="212" y="251"/>
                </a:cxn>
                <a:cxn ang="0">
                  <a:pos x="224" y="186"/>
                </a:cxn>
                <a:cxn ang="0">
                  <a:pos x="234" y="130"/>
                </a:cxn>
                <a:cxn ang="0">
                  <a:pos x="245" y="131"/>
                </a:cxn>
                <a:cxn ang="0">
                  <a:pos x="256" y="135"/>
                </a:cxn>
                <a:cxn ang="0">
                  <a:pos x="267" y="105"/>
                </a:cxn>
                <a:cxn ang="0">
                  <a:pos x="278" y="88"/>
                </a:cxn>
                <a:cxn ang="0">
                  <a:pos x="289" y="121"/>
                </a:cxn>
                <a:cxn ang="0">
                  <a:pos x="300" y="159"/>
                </a:cxn>
                <a:cxn ang="0">
                  <a:pos x="311" y="145"/>
                </a:cxn>
                <a:cxn ang="0">
                  <a:pos x="321" y="100"/>
                </a:cxn>
                <a:cxn ang="0">
                  <a:pos x="333" y="78"/>
                </a:cxn>
                <a:cxn ang="0">
                  <a:pos x="343" y="93"/>
                </a:cxn>
                <a:cxn ang="0">
                  <a:pos x="354" y="103"/>
                </a:cxn>
                <a:cxn ang="0">
                  <a:pos x="365" y="80"/>
                </a:cxn>
                <a:cxn ang="0">
                  <a:pos x="375" y="52"/>
                </a:cxn>
                <a:cxn ang="0">
                  <a:pos x="387" y="68"/>
                </a:cxn>
                <a:cxn ang="0">
                  <a:pos x="397" y="115"/>
                </a:cxn>
                <a:cxn ang="0">
                  <a:pos x="409" y="126"/>
                </a:cxn>
                <a:cxn ang="0">
                  <a:pos x="419" y="87"/>
                </a:cxn>
                <a:cxn ang="0">
                  <a:pos x="431" y="61"/>
                </a:cxn>
                <a:cxn ang="0">
                  <a:pos x="441" y="90"/>
                </a:cxn>
                <a:cxn ang="0">
                  <a:pos x="451" y="140"/>
                </a:cxn>
                <a:cxn ang="0">
                  <a:pos x="463" y="153"/>
                </a:cxn>
                <a:cxn ang="0">
                  <a:pos x="473" y="134"/>
                </a:cxn>
                <a:cxn ang="0">
                  <a:pos x="485" y="123"/>
                </a:cxn>
                <a:cxn ang="0">
                  <a:pos x="495" y="133"/>
                </a:cxn>
                <a:cxn ang="0">
                  <a:pos x="506" y="153"/>
                </a:cxn>
                <a:cxn ang="0">
                  <a:pos x="517" y="186"/>
                </a:cxn>
                <a:cxn ang="0">
                  <a:pos x="528" y="213"/>
                </a:cxn>
                <a:cxn ang="0">
                  <a:pos x="539" y="203"/>
                </a:cxn>
              </a:cxnLst>
              <a:rect l="0" t="0" r="r" b="b"/>
              <a:pathLst>
                <a:path w="539" h="255">
                  <a:moveTo>
                    <a:pt x="0" y="189"/>
                  </a:moveTo>
                  <a:lnTo>
                    <a:pt x="6" y="216"/>
                  </a:lnTo>
                  <a:lnTo>
                    <a:pt x="11" y="217"/>
                  </a:lnTo>
                  <a:lnTo>
                    <a:pt x="17" y="197"/>
                  </a:lnTo>
                  <a:lnTo>
                    <a:pt x="22" y="163"/>
                  </a:lnTo>
                  <a:lnTo>
                    <a:pt x="28" y="128"/>
                  </a:lnTo>
                  <a:lnTo>
                    <a:pt x="33" y="95"/>
                  </a:lnTo>
                  <a:lnTo>
                    <a:pt x="39" y="72"/>
                  </a:lnTo>
                  <a:lnTo>
                    <a:pt x="44" y="58"/>
                  </a:lnTo>
                  <a:lnTo>
                    <a:pt x="49" y="52"/>
                  </a:lnTo>
                  <a:lnTo>
                    <a:pt x="55" y="49"/>
                  </a:lnTo>
                  <a:lnTo>
                    <a:pt x="60" y="48"/>
                  </a:lnTo>
                  <a:lnTo>
                    <a:pt x="66" y="47"/>
                  </a:lnTo>
                  <a:lnTo>
                    <a:pt x="71" y="49"/>
                  </a:lnTo>
                  <a:lnTo>
                    <a:pt x="77" y="58"/>
                  </a:lnTo>
                  <a:lnTo>
                    <a:pt x="82" y="78"/>
                  </a:lnTo>
                  <a:lnTo>
                    <a:pt x="87" y="106"/>
                  </a:lnTo>
                  <a:lnTo>
                    <a:pt x="93" y="142"/>
                  </a:lnTo>
                  <a:lnTo>
                    <a:pt x="99" y="180"/>
                  </a:lnTo>
                  <a:lnTo>
                    <a:pt x="104" y="212"/>
                  </a:lnTo>
                  <a:lnTo>
                    <a:pt x="109" y="230"/>
                  </a:lnTo>
                  <a:lnTo>
                    <a:pt x="114" y="223"/>
                  </a:lnTo>
                  <a:lnTo>
                    <a:pt x="121" y="193"/>
                  </a:lnTo>
                  <a:lnTo>
                    <a:pt x="126" y="144"/>
                  </a:lnTo>
                  <a:lnTo>
                    <a:pt x="131" y="91"/>
                  </a:lnTo>
                  <a:lnTo>
                    <a:pt x="136" y="43"/>
                  </a:lnTo>
                  <a:lnTo>
                    <a:pt x="141" y="12"/>
                  </a:lnTo>
                  <a:lnTo>
                    <a:pt x="148" y="0"/>
                  </a:lnTo>
                  <a:lnTo>
                    <a:pt x="153" y="2"/>
                  </a:lnTo>
                  <a:lnTo>
                    <a:pt x="158" y="9"/>
                  </a:lnTo>
                  <a:lnTo>
                    <a:pt x="163" y="19"/>
                  </a:lnTo>
                  <a:lnTo>
                    <a:pt x="170" y="26"/>
                  </a:lnTo>
                  <a:lnTo>
                    <a:pt x="175" y="36"/>
                  </a:lnTo>
                  <a:lnTo>
                    <a:pt x="180" y="55"/>
                  </a:lnTo>
                  <a:lnTo>
                    <a:pt x="185" y="88"/>
                  </a:lnTo>
                  <a:lnTo>
                    <a:pt x="190" y="135"/>
                  </a:lnTo>
                  <a:lnTo>
                    <a:pt x="197" y="187"/>
                  </a:lnTo>
                  <a:lnTo>
                    <a:pt x="202" y="231"/>
                  </a:lnTo>
                  <a:lnTo>
                    <a:pt x="207" y="255"/>
                  </a:lnTo>
                  <a:lnTo>
                    <a:pt x="212" y="251"/>
                  </a:lnTo>
                  <a:lnTo>
                    <a:pt x="218" y="223"/>
                  </a:lnTo>
                  <a:lnTo>
                    <a:pt x="224" y="186"/>
                  </a:lnTo>
                  <a:lnTo>
                    <a:pt x="229" y="150"/>
                  </a:lnTo>
                  <a:lnTo>
                    <a:pt x="234" y="130"/>
                  </a:lnTo>
                  <a:lnTo>
                    <a:pt x="239" y="125"/>
                  </a:lnTo>
                  <a:lnTo>
                    <a:pt x="245" y="131"/>
                  </a:lnTo>
                  <a:lnTo>
                    <a:pt x="251" y="138"/>
                  </a:lnTo>
                  <a:lnTo>
                    <a:pt x="256" y="135"/>
                  </a:lnTo>
                  <a:lnTo>
                    <a:pt x="261" y="123"/>
                  </a:lnTo>
                  <a:lnTo>
                    <a:pt x="267" y="105"/>
                  </a:lnTo>
                  <a:lnTo>
                    <a:pt x="272" y="92"/>
                  </a:lnTo>
                  <a:lnTo>
                    <a:pt x="278" y="88"/>
                  </a:lnTo>
                  <a:lnTo>
                    <a:pt x="283" y="100"/>
                  </a:lnTo>
                  <a:lnTo>
                    <a:pt x="289" y="121"/>
                  </a:lnTo>
                  <a:lnTo>
                    <a:pt x="294" y="144"/>
                  </a:lnTo>
                  <a:lnTo>
                    <a:pt x="300" y="159"/>
                  </a:lnTo>
                  <a:lnTo>
                    <a:pt x="305" y="159"/>
                  </a:lnTo>
                  <a:lnTo>
                    <a:pt x="311" y="145"/>
                  </a:lnTo>
                  <a:lnTo>
                    <a:pt x="316" y="123"/>
                  </a:lnTo>
                  <a:lnTo>
                    <a:pt x="321" y="100"/>
                  </a:lnTo>
                  <a:lnTo>
                    <a:pt x="327" y="83"/>
                  </a:lnTo>
                  <a:lnTo>
                    <a:pt x="333" y="78"/>
                  </a:lnTo>
                  <a:lnTo>
                    <a:pt x="338" y="83"/>
                  </a:lnTo>
                  <a:lnTo>
                    <a:pt x="343" y="93"/>
                  </a:lnTo>
                  <a:lnTo>
                    <a:pt x="348" y="102"/>
                  </a:lnTo>
                  <a:lnTo>
                    <a:pt x="354" y="103"/>
                  </a:lnTo>
                  <a:lnTo>
                    <a:pt x="360" y="95"/>
                  </a:lnTo>
                  <a:lnTo>
                    <a:pt x="365" y="80"/>
                  </a:lnTo>
                  <a:lnTo>
                    <a:pt x="370" y="63"/>
                  </a:lnTo>
                  <a:lnTo>
                    <a:pt x="375" y="52"/>
                  </a:lnTo>
                  <a:lnTo>
                    <a:pt x="382" y="54"/>
                  </a:lnTo>
                  <a:lnTo>
                    <a:pt x="387" y="68"/>
                  </a:lnTo>
                  <a:lnTo>
                    <a:pt x="392" y="93"/>
                  </a:lnTo>
                  <a:lnTo>
                    <a:pt x="397" y="115"/>
                  </a:lnTo>
                  <a:lnTo>
                    <a:pt x="402" y="129"/>
                  </a:lnTo>
                  <a:lnTo>
                    <a:pt x="409" y="126"/>
                  </a:lnTo>
                  <a:lnTo>
                    <a:pt x="414" y="111"/>
                  </a:lnTo>
                  <a:lnTo>
                    <a:pt x="419" y="87"/>
                  </a:lnTo>
                  <a:lnTo>
                    <a:pt x="424" y="67"/>
                  </a:lnTo>
                  <a:lnTo>
                    <a:pt x="431" y="61"/>
                  </a:lnTo>
                  <a:lnTo>
                    <a:pt x="436" y="68"/>
                  </a:lnTo>
                  <a:lnTo>
                    <a:pt x="441" y="90"/>
                  </a:lnTo>
                  <a:lnTo>
                    <a:pt x="446" y="116"/>
                  </a:lnTo>
                  <a:lnTo>
                    <a:pt x="451" y="140"/>
                  </a:lnTo>
                  <a:lnTo>
                    <a:pt x="458" y="152"/>
                  </a:lnTo>
                  <a:lnTo>
                    <a:pt x="463" y="153"/>
                  </a:lnTo>
                  <a:lnTo>
                    <a:pt x="468" y="145"/>
                  </a:lnTo>
                  <a:lnTo>
                    <a:pt x="473" y="134"/>
                  </a:lnTo>
                  <a:lnTo>
                    <a:pt x="479" y="125"/>
                  </a:lnTo>
                  <a:lnTo>
                    <a:pt x="485" y="123"/>
                  </a:lnTo>
                  <a:lnTo>
                    <a:pt x="490" y="125"/>
                  </a:lnTo>
                  <a:lnTo>
                    <a:pt x="495" y="133"/>
                  </a:lnTo>
                  <a:lnTo>
                    <a:pt x="501" y="141"/>
                  </a:lnTo>
                  <a:lnTo>
                    <a:pt x="506" y="153"/>
                  </a:lnTo>
                  <a:lnTo>
                    <a:pt x="512" y="168"/>
                  </a:lnTo>
                  <a:lnTo>
                    <a:pt x="517" y="186"/>
                  </a:lnTo>
                  <a:lnTo>
                    <a:pt x="522" y="202"/>
                  </a:lnTo>
                  <a:lnTo>
                    <a:pt x="528" y="213"/>
                  </a:lnTo>
                  <a:lnTo>
                    <a:pt x="533" y="215"/>
                  </a:lnTo>
                  <a:lnTo>
                    <a:pt x="539" y="203"/>
                  </a:lnTo>
                </a:path>
              </a:pathLst>
            </a:custGeom>
            <a:noFill/>
            <a:ln w="12600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E136EA11-07C3-D756-DDB7-4A710F7368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40503" y="6523727"/>
              <a:ext cx="516160" cy="15875"/>
            </a:xfrm>
            <a:custGeom>
              <a:avLst/>
              <a:gdLst/>
              <a:ahLst/>
              <a:cxnLst>
                <a:cxn ang="0">
                  <a:pos x="5" y="221"/>
                </a:cxn>
                <a:cxn ang="0">
                  <a:pos x="16" y="153"/>
                </a:cxn>
                <a:cxn ang="0">
                  <a:pos x="27" y="100"/>
                </a:cxn>
                <a:cxn ang="0">
                  <a:pos x="38" y="110"/>
                </a:cxn>
                <a:cxn ang="0">
                  <a:pos x="49" y="173"/>
                </a:cxn>
                <a:cxn ang="0">
                  <a:pos x="60" y="220"/>
                </a:cxn>
                <a:cxn ang="0">
                  <a:pos x="70" y="183"/>
                </a:cxn>
                <a:cxn ang="0">
                  <a:pos x="82" y="84"/>
                </a:cxn>
                <a:cxn ang="0">
                  <a:pos x="92" y="11"/>
                </a:cxn>
                <a:cxn ang="0">
                  <a:pos x="104" y="37"/>
                </a:cxn>
                <a:cxn ang="0">
                  <a:pos x="114" y="143"/>
                </a:cxn>
                <a:cxn ang="0">
                  <a:pos x="124" y="234"/>
                </a:cxn>
                <a:cxn ang="0">
                  <a:pos x="136" y="239"/>
                </a:cxn>
                <a:cxn ang="0">
                  <a:pos x="146" y="152"/>
                </a:cxn>
                <a:cxn ang="0">
                  <a:pos x="158" y="50"/>
                </a:cxn>
                <a:cxn ang="0">
                  <a:pos x="168" y="21"/>
                </a:cxn>
                <a:cxn ang="0">
                  <a:pos x="180" y="83"/>
                </a:cxn>
                <a:cxn ang="0">
                  <a:pos x="190" y="172"/>
                </a:cxn>
                <a:cxn ang="0">
                  <a:pos x="201" y="229"/>
                </a:cxn>
                <a:cxn ang="0">
                  <a:pos x="212" y="246"/>
                </a:cxn>
                <a:cxn ang="0">
                  <a:pos x="223" y="249"/>
                </a:cxn>
                <a:cxn ang="0">
                  <a:pos x="234" y="242"/>
                </a:cxn>
                <a:cxn ang="0">
                  <a:pos x="245" y="220"/>
                </a:cxn>
                <a:cxn ang="0">
                  <a:pos x="255" y="191"/>
                </a:cxn>
                <a:cxn ang="0">
                  <a:pos x="267" y="173"/>
                </a:cxn>
                <a:cxn ang="0">
                  <a:pos x="277" y="164"/>
                </a:cxn>
                <a:cxn ang="0">
                  <a:pos x="288" y="151"/>
                </a:cxn>
                <a:cxn ang="0">
                  <a:pos x="299" y="131"/>
                </a:cxn>
                <a:cxn ang="0">
                  <a:pos x="310" y="123"/>
                </a:cxn>
                <a:cxn ang="0">
                  <a:pos x="321" y="133"/>
                </a:cxn>
                <a:cxn ang="0">
                  <a:pos x="331" y="130"/>
                </a:cxn>
                <a:cxn ang="0">
                  <a:pos x="343" y="85"/>
                </a:cxn>
                <a:cxn ang="0">
                  <a:pos x="353" y="21"/>
                </a:cxn>
                <a:cxn ang="0">
                  <a:pos x="365" y="0"/>
                </a:cxn>
                <a:cxn ang="0">
                  <a:pos x="375" y="56"/>
                </a:cxn>
                <a:cxn ang="0">
                  <a:pos x="385" y="166"/>
                </a:cxn>
                <a:cxn ang="0">
                  <a:pos x="397" y="252"/>
                </a:cxn>
                <a:cxn ang="0">
                  <a:pos x="407" y="261"/>
                </a:cxn>
                <a:cxn ang="0">
                  <a:pos x="419" y="210"/>
                </a:cxn>
                <a:cxn ang="0">
                  <a:pos x="429" y="168"/>
                </a:cxn>
                <a:cxn ang="0">
                  <a:pos x="441" y="183"/>
                </a:cxn>
                <a:cxn ang="0">
                  <a:pos x="451" y="236"/>
                </a:cxn>
                <a:cxn ang="0">
                  <a:pos x="462" y="267"/>
                </a:cxn>
                <a:cxn ang="0">
                  <a:pos x="473" y="243"/>
                </a:cxn>
                <a:cxn ang="0">
                  <a:pos x="484" y="198"/>
                </a:cxn>
                <a:cxn ang="0">
                  <a:pos x="495" y="179"/>
                </a:cxn>
                <a:cxn ang="0">
                  <a:pos x="506" y="197"/>
                </a:cxn>
                <a:cxn ang="0">
                  <a:pos x="516" y="209"/>
                </a:cxn>
                <a:cxn ang="0">
                  <a:pos x="528" y="163"/>
                </a:cxn>
                <a:cxn ang="0">
                  <a:pos x="538" y="72"/>
                </a:cxn>
              </a:cxnLst>
              <a:rect l="0" t="0" r="r" b="b"/>
              <a:pathLst>
                <a:path w="538" h="267">
                  <a:moveTo>
                    <a:pt x="0" y="243"/>
                  </a:moveTo>
                  <a:lnTo>
                    <a:pt x="5" y="221"/>
                  </a:lnTo>
                  <a:lnTo>
                    <a:pt x="11" y="190"/>
                  </a:lnTo>
                  <a:lnTo>
                    <a:pt x="16" y="153"/>
                  </a:lnTo>
                  <a:lnTo>
                    <a:pt x="22" y="121"/>
                  </a:lnTo>
                  <a:lnTo>
                    <a:pt x="27" y="100"/>
                  </a:lnTo>
                  <a:lnTo>
                    <a:pt x="33" y="95"/>
                  </a:lnTo>
                  <a:lnTo>
                    <a:pt x="38" y="110"/>
                  </a:lnTo>
                  <a:lnTo>
                    <a:pt x="43" y="137"/>
                  </a:lnTo>
                  <a:lnTo>
                    <a:pt x="49" y="173"/>
                  </a:lnTo>
                  <a:lnTo>
                    <a:pt x="55" y="204"/>
                  </a:lnTo>
                  <a:lnTo>
                    <a:pt x="60" y="220"/>
                  </a:lnTo>
                  <a:lnTo>
                    <a:pt x="65" y="213"/>
                  </a:lnTo>
                  <a:lnTo>
                    <a:pt x="70" y="183"/>
                  </a:lnTo>
                  <a:lnTo>
                    <a:pt x="77" y="136"/>
                  </a:lnTo>
                  <a:lnTo>
                    <a:pt x="82" y="84"/>
                  </a:lnTo>
                  <a:lnTo>
                    <a:pt x="87" y="38"/>
                  </a:lnTo>
                  <a:lnTo>
                    <a:pt x="92" y="11"/>
                  </a:lnTo>
                  <a:lnTo>
                    <a:pt x="97" y="10"/>
                  </a:lnTo>
                  <a:lnTo>
                    <a:pt x="104" y="37"/>
                  </a:lnTo>
                  <a:lnTo>
                    <a:pt x="109" y="85"/>
                  </a:lnTo>
                  <a:lnTo>
                    <a:pt x="114" y="143"/>
                  </a:lnTo>
                  <a:lnTo>
                    <a:pt x="119" y="197"/>
                  </a:lnTo>
                  <a:lnTo>
                    <a:pt x="124" y="234"/>
                  </a:lnTo>
                  <a:lnTo>
                    <a:pt x="131" y="250"/>
                  </a:lnTo>
                  <a:lnTo>
                    <a:pt x="136" y="239"/>
                  </a:lnTo>
                  <a:lnTo>
                    <a:pt x="141" y="203"/>
                  </a:lnTo>
                  <a:lnTo>
                    <a:pt x="146" y="152"/>
                  </a:lnTo>
                  <a:lnTo>
                    <a:pt x="153" y="96"/>
                  </a:lnTo>
                  <a:lnTo>
                    <a:pt x="158" y="50"/>
                  </a:lnTo>
                  <a:lnTo>
                    <a:pt x="163" y="24"/>
                  </a:lnTo>
                  <a:lnTo>
                    <a:pt x="168" y="21"/>
                  </a:lnTo>
                  <a:lnTo>
                    <a:pt x="173" y="44"/>
                  </a:lnTo>
                  <a:lnTo>
                    <a:pt x="180" y="83"/>
                  </a:lnTo>
                  <a:lnTo>
                    <a:pt x="185" y="128"/>
                  </a:lnTo>
                  <a:lnTo>
                    <a:pt x="190" y="172"/>
                  </a:lnTo>
                  <a:lnTo>
                    <a:pt x="195" y="205"/>
                  </a:lnTo>
                  <a:lnTo>
                    <a:pt x="201" y="229"/>
                  </a:lnTo>
                  <a:lnTo>
                    <a:pt x="207" y="240"/>
                  </a:lnTo>
                  <a:lnTo>
                    <a:pt x="212" y="246"/>
                  </a:lnTo>
                  <a:lnTo>
                    <a:pt x="217" y="248"/>
                  </a:lnTo>
                  <a:lnTo>
                    <a:pt x="223" y="249"/>
                  </a:lnTo>
                  <a:lnTo>
                    <a:pt x="228" y="247"/>
                  </a:lnTo>
                  <a:lnTo>
                    <a:pt x="234" y="242"/>
                  </a:lnTo>
                  <a:lnTo>
                    <a:pt x="239" y="233"/>
                  </a:lnTo>
                  <a:lnTo>
                    <a:pt x="245" y="220"/>
                  </a:lnTo>
                  <a:lnTo>
                    <a:pt x="250" y="205"/>
                  </a:lnTo>
                  <a:lnTo>
                    <a:pt x="255" y="191"/>
                  </a:lnTo>
                  <a:lnTo>
                    <a:pt x="261" y="181"/>
                  </a:lnTo>
                  <a:lnTo>
                    <a:pt x="267" y="173"/>
                  </a:lnTo>
                  <a:lnTo>
                    <a:pt x="272" y="168"/>
                  </a:lnTo>
                  <a:lnTo>
                    <a:pt x="277" y="164"/>
                  </a:lnTo>
                  <a:lnTo>
                    <a:pt x="283" y="159"/>
                  </a:lnTo>
                  <a:lnTo>
                    <a:pt x="288" y="151"/>
                  </a:lnTo>
                  <a:lnTo>
                    <a:pt x="294" y="140"/>
                  </a:lnTo>
                  <a:lnTo>
                    <a:pt x="299" y="131"/>
                  </a:lnTo>
                  <a:lnTo>
                    <a:pt x="304" y="124"/>
                  </a:lnTo>
                  <a:lnTo>
                    <a:pt x="310" y="123"/>
                  </a:lnTo>
                  <a:lnTo>
                    <a:pt x="316" y="127"/>
                  </a:lnTo>
                  <a:lnTo>
                    <a:pt x="321" y="133"/>
                  </a:lnTo>
                  <a:lnTo>
                    <a:pt x="326" y="135"/>
                  </a:lnTo>
                  <a:lnTo>
                    <a:pt x="331" y="130"/>
                  </a:lnTo>
                  <a:lnTo>
                    <a:pt x="338" y="113"/>
                  </a:lnTo>
                  <a:lnTo>
                    <a:pt x="343" y="85"/>
                  </a:lnTo>
                  <a:lnTo>
                    <a:pt x="348" y="52"/>
                  </a:lnTo>
                  <a:lnTo>
                    <a:pt x="353" y="21"/>
                  </a:lnTo>
                  <a:lnTo>
                    <a:pt x="358" y="2"/>
                  </a:lnTo>
                  <a:lnTo>
                    <a:pt x="365" y="0"/>
                  </a:lnTo>
                  <a:lnTo>
                    <a:pt x="370" y="18"/>
                  </a:lnTo>
                  <a:lnTo>
                    <a:pt x="375" y="56"/>
                  </a:lnTo>
                  <a:lnTo>
                    <a:pt x="380" y="108"/>
                  </a:lnTo>
                  <a:lnTo>
                    <a:pt x="385" y="166"/>
                  </a:lnTo>
                  <a:lnTo>
                    <a:pt x="392" y="217"/>
                  </a:lnTo>
                  <a:lnTo>
                    <a:pt x="397" y="252"/>
                  </a:lnTo>
                  <a:lnTo>
                    <a:pt x="402" y="267"/>
                  </a:lnTo>
                  <a:lnTo>
                    <a:pt x="407" y="261"/>
                  </a:lnTo>
                  <a:lnTo>
                    <a:pt x="413" y="240"/>
                  </a:lnTo>
                  <a:lnTo>
                    <a:pt x="419" y="210"/>
                  </a:lnTo>
                  <a:lnTo>
                    <a:pt x="424" y="183"/>
                  </a:lnTo>
                  <a:lnTo>
                    <a:pt x="429" y="168"/>
                  </a:lnTo>
                  <a:lnTo>
                    <a:pt x="435" y="168"/>
                  </a:lnTo>
                  <a:lnTo>
                    <a:pt x="441" y="183"/>
                  </a:lnTo>
                  <a:lnTo>
                    <a:pt x="446" y="208"/>
                  </a:lnTo>
                  <a:lnTo>
                    <a:pt x="451" y="236"/>
                  </a:lnTo>
                  <a:lnTo>
                    <a:pt x="456" y="258"/>
                  </a:lnTo>
                  <a:lnTo>
                    <a:pt x="462" y="267"/>
                  </a:lnTo>
                  <a:lnTo>
                    <a:pt x="468" y="261"/>
                  </a:lnTo>
                  <a:lnTo>
                    <a:pt x="473" y="243"/>
                  </a:lnTo>
                  <a:lnTo>
                    <a:pt x="478" y="220"/>
                  </a:lnTo>
                  <a:lnTo>
                    <a:pt x="484" y="198"/>
                  </a:lnTo>
                  <a:lnTo>
                    <a:pt x="489" y="183"/>
                  </a:lnTo>
                  <a:lnTo>
                    <a:pt x="495" y="179"/>
                  </a:lnTo>
                  <a:lnTo>
                    <a:pt x="500" y="184"/>
                  </a:lnTo>
                  <a:lnTo>
                    <a:pt x="506" y="197"/>
                  </a:lnTo>
                  <a:lnTo>
                    <a:pt x="511" y="208"/>
                  </a:lnTo>
                  <a:lnTo>
                    <a:pt x="516" y="209"/>
                  </a:lnTo>
                  <a:lnTo>
                    <a:pt x="522" y="194"/>
                  </a:lnTo>
                  <a:lnTo>
                    <a:pt x="528" y="163"/>
                  </a:lnTo>
                  <a:lnTo>
                    <a:pt x="533" y="120"/>
                  </a:lnTo>
                  <a:lnTo>
                    <a:pt x="538" y="72"/>
                  </a:lnTo>
                </a:path>
              </a:pathLst>
            </a:custGeom>
            <a:noFill/>
            <a:ln w="12600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B39367F5-A4FC-EDE4-6DE7-C8A25F30B6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56663" y="6514202"/>
              <a:ext cx="516160" cy="38100"/>
            </a:xfrm>
            <a:custGeom>
              <a:avLst/>
              <a:gdLst/>
              <a:ahLst/>
              <a:cxnLst>
                <a:cxn ang="0">
                  <a:pos x="5" y="186"/>
                </a:cxn>
                <a:cxn ang="0">
                  <a:pos x="17" y="130"/>
                </a:cxn>
                <a:cxn ang="0">
                  <a:pos x="27" y="136"/>
                </a:cxn>
                <a:cxn ang="0">
                  <a:pos x="39" y="196"/>
                </a:cxn>
                <a:cxn ang="0">
                  <a:pos x="49" y="276"/>
                </a:cxn>
                <a:cxn ang="0">
                  <a:pos x="61" y="340"/>
                </a:cxn>
                <a:cxn ang="0">
                  <a:pos x="71" y="359"/>
                </a:cxn>
                <a:cxn ang="0">
                  <a:pos x="81" y="328"/>
                </a:cxn>
                <a:cxn ang="0">
                  <a:pos x="93" y="289"/>
                </a:cxn>
                <a:cxn ang="0">
                  <a:pos x="103" y="310"/>
                </a:cxn>
                <a:cxn ang="0">
                  <a:pos x="115" y="420"/>
                </a:cxn>
                <a:cxn ang="0">
                  <a:pos x="125" y="553"/>
                </a:cxn>
                <a:cxn ang="0">
                  <a:pos x="136" y="611"/>
                </a:cxn>
                <a:cxn ang="0">
                  <a:pos x="147" y="555"/>
                </a:cxn>
                <a:cxn ang="0">
                  <a:pos x="158" y="422"/>
                </a:cxn>
                <a:cxn ang="0">
                  <a:pos x="169" y="253"/>
                </a:cxn>
                <a:cxn ang="0">
                  <a:pos x="180" y="86"/>
                </a:cxn>
                <a:cxn ang="0">
                  <a:pos x="191" y="0"/>
                </a:cxn>
                <a:cxn ang="0">
                  <a:pos x="201" y="67"/>
                </a:cxn>
                <a:cxn ang="0">
                  <a:pos x="212" y="234"/>
                </a:cxn>
                <a:cxn ang="0">
                  <a:pos x="223" y="349"/>
                </a:cxn>
                <a:cxn ang="0">
                  <a:pos x="234" y="351"/>
                </a:cxn>
                <a:cxn ang="0">
                  <a:pos x="245" y="318"/>
                </a:cxn>
                <a:cxn ang="0">
                  <a:pos x="256" y="329"/>
                </a:cxn>
                <a:cxn ang="0">
                  <a:pos x="266" y="360"/>
                </a:cxn>
                <a:cxn ang="0">
                  <a:pos x="278" y="366"/>
                </a:cxn>
                <a:cxn ang="0">
                  <a:pos x="288" y="347"/>
                </a:cxn>
                <a:cxn ang="0">
                  <a:pos x="300" y="328"/>
                </a:cxn>
                <a:cxn ang="0">
                  <a:pos x="310" y="316"/>
                </a:cxn>
                <a:cxn ang="0">
                  <a:pos x="322" y="295"/>
                </a:cxn>
                <a:cxn ang="0">
                  <a:pos x="332" y="284"/>
                </a:cxn>
                <a:cxn ang="0">
                  <a:pos x="342" y="308"/>
                </a:cxn>
                <a:cxn ang="0">
                  <a:pos x="354" y="354"/>
                </a:cxn>
                <a:cxn ang="0">
                  <a:pos x="364" y="377"/>
                </a:cxn>
                <a:cxn ang="0">
                  <a:pos x="376" y="354"/>
                </a:cxn>
                <a:cxn ang="0">
                  <a:pos x="386" y="322"/>
                </a:cxn>
                <a:cxn ang="0">
                  <a:pos x="397" y="320"/>
                </a:cxn>
                <a:cxn ang="0">
                  <a:pos x="408" y="348"/>
                </a:cxn>
                <a:cxn ang="0">
                  <a:pos x="419" y="366"/>
                </a:cxn>
                <a:cxn ang="0">
                  <a:pos x="430" y="353"/>
                </a:cxn>
                <a:cxn ang="0">
                  <a:pos x="441" y="328"/>
                </a:cxn>
                <a:cxn ang="0">
                  <a:pos x="452" y="281"/>
                </a:cxn>
                <a:cxn ang="0">
                  <a:pos x="463" y="226"/>
                </a:cxn>
                <a:cxn ang="0">
                  <a:pos x="473" y="194"/>
                </a:cxn>
                <a:cxn ang="0">
                  <a:pos x="485" y="218"/>
                </a:cxn>
                <a:cxn ang="0">
                  <a:pos x="495" y="285"/>
                </a:cxn>
                <a:cxn ang="0">
                  <a:pos x="506" y="341"/>
                </a:cxn>
                <a:cxn ang="0">
                  <a:pos x="517" y="351"/>
                </a:cxn>
                <a:cxn ang="0">
                  <a:pos x="527" y="310"/>
                </a:cxn>
                <a:cxn ang="0">
                  <a:pos x="539" y="259"/>
                </a:cxn>
              </a:cxnLst>
              <a:rect l="0" t="0" r="r" b="b"/>
              <a:pathLst>
                <a:path w="539" h="611">
                  <a:moveTo>
                    <a:pt x="0" y="231"/>
                  </a:moveTo>
                  <a:lnTo>
                    <a:pt x="5" y="186"/>
                  </a:lnTo>
                  <a:lnTo>
                    <a:pt x="12" y="151"/>
                  </a:lnTo>
                  <a:lnTo>
                    <a:pt x="17" y="130"/>
                  </a:lnTo>
                  <a:lnTo>
                    <a:pt x="22" y="125"/>
                  </a:lnTo>
                  <a:lnTo>
                    <a:pt x="27" y="136"/>
                  </a:lnTo>
                  <a:lnTo>
                    <a:pt x="33" y="161"/>
                  </a:lnTo>
                  <a:lnTo>
                    <a:pt x="39" y="196"/>
                  </a:lnTo>
                  <a:lnTo>
                    <a:pt x="44" y="236"/>
                  </a:lnTo>
                  <a:lnTo>
                    <a:pt x="49" y="276"/>
                  </a:lnTo>
                  <a:lnTo>
                    <a:pt x="54" y="312"/>
                  </a:lnTo>
                  <a:lnTo>
                    <a:pt x="61" y="340"/>
                  </a:lnTo>
                  <a:lnTo>
                    <a:pt x="66" y="357"/>
                  </a:lnTo>
                  <a:lnTo>
                    <a:pt x="71" y="359"/>
                  </a:lnTo>
                  <a:lnTo>
                    <a:pt x="76" y="348"/>
                  </a:lnTo>
                  <a:lnTo>
                    <a:pt x="81" y="328"/>
                  </a:lnTo>
                  <a:lnTo>
                    <a:pt x="88" y="305"/>
                  </a:lnTo>
                  <a:lnTo>
                    <a:pt x="93" y="289"/>
                  </a:lnTo>
                  <a:lnTo>
                    <a:pt x="98" y="287"/>
                  </a:lnTo>
                  <a:lnTo>
                    <a:pt x="103" y="310"/>
                  </a:lnTo>
                  <a:lnTo>
                    <a:pt x="108" y="357"/>
                  </a:lnTo>
                  <a:lnTo>
                    <a:pt x="115" y="420"/>
                  </a:lnTo>
                  <a:lnTo>
                    <a:pt x="120" y="490"/>
                  </a:lnTo>
                  <a:lnTo>
                    <a:pt x="125" y="553"/>
                  </a:lnTo>
                  <a:lnTo>
                    <a:pt x="130" y="595"/>
                  </a:lnTo>
                  <a:lnTo>
                    <a:pt x="136" y="611"/>
                  </a:lnTo>
                  <a:lnTo>
                    <a:pt x="142" y="596"/>
                  </a:lnTo>
                  <a:lnTo>
                    <a:pt x="147" y="555"/>
                  </a:lnTo>
                  <a:lnTo>
                    <a:pt x="152" y="495"/>
                  </a:lnTo>
                  <a:lnTo>
                    <a:pt x="158" y="422"/>
                  </a:lnTo>
                  <a:lnTo>
                    <a:pt x="164" y="341"/>
                  </a:lnTo>
                  <a:lnTo>
                    <a:pt x="169" y="253"/>
                  </a:lnTo>
                  <a:lnTo>
                    <a:pt x="174" y="166"/>
                  </a:lnTo>
                  <a:lnTo>
                    <a:pt x="180" y="86"/>
                  </a:lnTo>
                  <a:lnTo>
                    <a:pt x="185" y="27"/>
                  </a:lnTo>
                  <a:lnTo>
                    <a:pt x="191" y="0"/>
                  </a:lnTo>
                  <a:lnTo>
                    <a:pt x="196" y="13"/>
                  </a:lnTo>
                  <a:lnTo>
                    <a:pt x="201" y="67"/>
                  </a:lnTo>
                  <a:lnTo>
                    <a:pt x="207" y="147"/>
                  </a:lnTo>
                  <a:lnTo>
                    <a:pt x="212" y="234"/>
                  </a:lnTo>
                  <a:lnTo>
                    <a:pt x="218" y="306"/>
                  </a:lnTo>
                  <a:lnTo>
                    <a:pt x="223" y="349"/>
                  </a:lnTo>
                  <a:lnTo>
                    <a:pt x="229" y="362"/>
                  </a:lnTo>
                  <a:lnTo>
                    <a:pt x="234" y="351"/>
                  </a:lnTo>
                  <a:lnTo>
                    <a:pt x="239" y="331"/>
                  </a:lnTo>
                  <a:lnTo>
                    <a:pt x="245" y="318"/>
                  </a:lnTo>
                  <a:lnTo>
                    <a:pt x="251" y="318"/>
                  </a:lnTo>
                  <a:lnTo>
                    <a:pt x="256" y="329"/>
                  </a:lnTo>
                  <a:lnTo>
                    <a:pt x="261" y="345"/>
                  </a:lnTo>
                  <a:lnTo>
                    <a:pt x="266" y="360"/>
                  </a:lnTo>
                  <a:lnTo>
                    <a:pt x="273" y="368"/>
                  </a:lnTo>
                  <a:lnTo>
                    <a:pt x="278" y="366"/>
                  </a:lnTo>
                  <a:lnTo>
                    <a:pt x="283" y="357"/>
                  </a:lnTo>
                  <a:lnTo>
                    <a:pt x="288" y="347"/>
                  </a:lnTo>
                  <a:lnTo>
                    <a:pt x="295" y="337"/>
                  </a:lnTo>
                  <a:lnTo>
                    <a:pt x="300" y="328"/>
                  </a:lnTo>
                  <a:lnTo>
                    <a:pt x="305" y="322"/>
                  </a:lnTo>
                  <a:lnTo>
                    <a:pt x="310" y="316"/>
                  </a:lnTo>
                  <a:lnTo>
                    <a:pt x="315" y="306"/>
                  </a:lnTo>
                  <a:lnTo>
                    <a:pt x="322" y="295"/>
                  </a:lnTo>
                  <a:lnTo>
                    <a:pt x="327" y="286"/>
                  </a:lnTo>
                  <a:lnTo>
                    <a:pt x="332" y="284"/>
                  </a:lnTo>
                  <a:lnTo>
                    <a:pt x="337" y="292"/>
                  </a:lnTo>
                  <a:lnTo>
                    <a:pt x="342" y="308"/>
                  </a:lnTo>
                  <a:lnTo>
                    <a:pt x="349" y="331"/>
                  </a:lnTo>
                  <a:lnTo>
                    <a:pt x="354" y="354"/>
                  </a:lnTo>
                  <a:lnTo>
                    <a:pt x="359" y="372"/>
                  </a:lnTo>
                  <a:lnTo>
                    <a:pt x="364" y="377"/>
                  </a:lnTo>
                  <a:lnTo>
                    <a:pt x="369" y="370"/>
                  </a:lnTo>
                  <a:lnTo>
                    <a:pt x="376" y="354"/>
                  </a:lnTo>
                  <a:lnTo>
                    <a:pt x="381" y="337"/>
                  </a:lnTo>
                  <a:lnTo>
                    <a:pt x="386" y="322"/>
                  </a:lnTo>
                  <a:lnTo>
                    <a:pt x="391" y="315"/>
                  </a:lnTo>
                  <a:lnTo>
                    <a:pt x="397" y="320"/>
                  </a:lnTo>
                  <a:lnTo>
                    <a:pt x="403" y="332"/>
                  </a:lnTo>
                  <a:lnTo>
                    <a:pt x="408" y="348"/>
                  </a:lnTo>
                  <a:lnTo>
                    <a:pt x="413" y="360"/>
                  </a:lnTo>
                  <a:lnTo>
                    <a:pt x="419" y="366"/>
                  </a:lnTo>
                  <a:lnTo>
                    <a:pt x="425" y="362"/>
                  </a:lnTo>
                  <a:lnTo>
                    <a:pt x="430" y="353"/>
                  </a:lnTo>
                  <a:lnTo>
                    <a:pt x="435" y="341"/>
                  </a:lnTo>
                  <a:lnTo>
                    <a:pt x="441" y="328"/>
                  </a:lnTo>
                  <a:lnTo>
                    <a:pt x="446" y="306"/>
                  </a:lnTo>
                  <a:lnTo>
                    <a:pt x="452" y="281"/>
                  </a:lnTo>
                  <a:lnTo>
                    <a:pt x="457" y="253"/>
                  </a:lnTo>
                  <a:lnTo>
                    <a:pt x="463" y="226"/>
                  </a:lnTo>
                  <a:lnTo>
                    <a:pt x="468" y="204"/>
                  </a:lnTo>
                  <a:lnTo>
                    <a:pt x="473" y="194"/>
                  </a:lnTo>
                  <a:lnTo>
                    <a:pt x="479" y="198"/>
                  </a:lnTo>
                  <a:lnTo>
                    <a:pt x="485" y="218"/>
                  </a:lnTo>
                  <a:lnTo>
                    <a:pt x="490" y="250"/>
                  </a:lnTo>
                  <a:lnTo>
                    <a:pt x="495" y="285"/>
                  </a:lnTo>
                  <a:lnTo>
                    <a:pt x="500" y="318"/>
                  </a:lnTo>
                  <a:lnTo>
                    <a:pt x="506" y="341"/>
                  </a:lnTo>
                  <a:lnTo>
                    <a:pt x="512" y="353"/>
                  </a:lnTo>
                  <a:lnTo>
                    <a:pt x="517" y="351"/>
                  </a:lnTo>
                  <a:lnTo>
                    <a:pt x="522" y="335"/>
                  </a:lnTo>
                  <a:lnTo>
                    <a:pt x="527" y="310"/>
                  </a:lnTo>
                  <a:lnTo>
                    <a:pt x="534" y="282"/>
                  </a:lnTo>
                  <a:lnTo>
                    <a:pt x="539" y="259"/>
                  </a:lnTo>
                </a:path>
              </a:pathLst>
            </a:custGeom>
            <a:noFill/>
            <a:ln w="12600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A6FE407C-606A-7204-FFCA-6950CAFE90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72823" y="6515790"/>
              <a:ext cx="517665" cy="30163"/>
            </a:xfrm>
            <a:custGeom>
              <a:avLst/>
              <a:gdLst/>
              <a:ahLst/>
              <a:cxnLst>
                <a:cxn ang="0">
                  <a:pos x="5" y="224"/>
                </a:cxn>
                <a:cxn ang="0">
                  <a:pos x="17" y="271"/>
                </a:cxn>
                <a:cxn ang="0">
                  <a:pos x="27" y="374"/>
                </a:cxn>
                <a:cxn ang="0">
                  <a:pos x="37" y="438"/>
                </a:cxn>
                <a:cxn ang="0">
                  <a:pos x="49" y="416"/>
                </a:cxn>
                <a:cxn ang="0">
                  <a:pos x="59" y="351"/>
                </a:cxn>
                <a:cxn ang="0">
                  <a:pos x="71" y="300"/>
                </a:cxn>
                <a:cxn ang="0">
                  <a:pos x="81" y="276"/>
                </a:cxn>
                <a:cxn ang="0">
                  <a:pos x="92" y="266"/>
                </a:cxn>
                <a:cxn ang="0">
                  <a:pos x="103" y="254"/>
                </a:cxn>
                <a:cxn ang="0">
                  <a:pos x="114" y="243"/>
                </a:cxn>
                <a:cxn ang="0">
                  <a:pos x="125" y="227"/>
                </a:cxn>
                <a:cxn ang="0">
                  <a:pos x="135" y="215"/>
                </a:cxn>
                <a:cxn ang="0">
                  <a:pos x="147" y="224"/>
                </a:cxn>
                <a:cxn ang="0">
                  <a:pos x="157" y="252"/>
                </a:cxn>
                <a:cxn ang="0">
                  <a:pos x="168" y="272"/>
                </a:cxn>
                <a:cxn ang="0">
                  <a:pos x="179" y="276"/>
                </a:cxn>
                <a:cxn ang="0">
                  <a:pos x="190" y="275"/>
                </a:cxn>
                <a:cxn ang="0">
                  <a:pos x="201" y="290"/>
                </a:cxn>
                <a:cxn ang="0">
                  <a:pos x="212" y="330"/>
                </a:cxn>
                <a:cxn ang="0">
                  <a:pos x="222" y="364"/>
                </a:cxn>
                <a:cxn ang="0">
                  <a:pos x="234" y="343"/>
                </a:cxn>
                <a:cxn ang="0">
                  <a:pos x="244" y="282"/>
                </a:cxn>
                <a:cxn ang="0">
                  <a:pos x="256" y="247"/>
                </a:cxn>
                <a:cxn ang="0">
                  <a:pos x="266" y="278"/>
                </a:cxn>
                <a:cxn ang="0">
                  <a:pos x="278" y="341"/>
                </a:cxn>
                <a:cxn ang="0">
                  <a:pos x="288" y="364"/>
                </a:cxn>
                <a:cxn ang="0">
                  <a:pos x="298" y="340"/>
                </a:cxn>
                <a:cxn ang="0">
                  <a:pos x="310" y="315"/>
                </a:cxn>
                <a:cxn ang="0">
                  <a:pos x="320" y="304"/>
                </a:cxn>
                <a:cxn ang="0">
                  <a:pos x="332" y="281"/>
                </a:cxn>
                <a:cxn ang="0">
                  <a:pos x="342" y="234"/>
                </a:cxn>
                <a:cxn ang="0">
                  <a:pos x="353" y="177"/>
                </a:cxn>
                <a:cxn ang="0">
                  <a:pos x="364" y="131"/>
                </a:cxn>
                <a:cxn ang="0">
                  <a:pos x="375" y="128"/>
                </a:cxn>
                <a:cxn ang="0">
                  <a:pos x="386" y="199"/>
                </a:cxn>
                <a:cxn ang="0">
                  <a:pos x="397" y="332"/>
                </a:cxn>
                <a:cxn ang="0">
                  <a:pos x="408" y="450"/>
                </a:cxn>
                <a:cxn ang="0">
                  <a:pos x="418" y="475"/>
                </a:cxn>
                <a:cxn ang="0">
                  <a:pos x="429" y="422"/>
                </a:cxn>
                <a:cxn ang="0">
                  <a:pos x="440" y="354"/>
                </a:cxn>
                <a:cxn ang="0">
                  <a:pos x="451" y="287"/>
                </a:cxn>
                <a:cxn ang="0">
                  <a:pos x="462" y="225"/>
                </a:cxn>
                <a:cxn ang="0">
                  <a:pos x="473" y="222"/>
                </a:cxn>
                <a:cxn ang="0">
                  <a:pos x="483" y="310"/>
                </a:cxn>
                <a:cxn ang="0">
                  <a:pos x="495" y="398"/>
                </a:cxn>
                <a:cxn ang="0">
                  <a:pos x="505" y="352"/>
                </a:cxn>
                <a:cxn ang="0">
                  <a:pos x="517" y="173"/>
                </a:cxn>
                <a:cxn ang="0">
                  <a:pos x="527" y="16"/>
                </a:cxn>
                <a:cxn ang="0">
                  <a:pos x="539" y="28"/>
                </a:cxn>
              </a:cxnLst>
              <a:rect l="0" t="0" r="r" b="b"/>
              <a:pathLst>
                <a:path w="539" h="476">
                  <a:moveTo>
                    <a:pt x="0" y="231"/>
                  </a:moveTo>
                  <a:lnTo>
                    <a:pt x="5" y="224"/>
                  </a:lnTo>
                  <a:lnTo>
                    <a:pt x="10" y="236"/>
                  </a:lnTo>
                  <a:lnTo>
                    <a:pt x="17" y="271"/>
                  </a:lnTo>
                  <a:lnTo>
                    <a:pt x="22" y="321"/>
                  </a:lnTo>
                  <a:lnTo>
                    <a:pt x="27" y="374"/>
                  </a:lnTo>
                  <a:lnTo>
                    <a:pt x="32" y="417"/>
                  </a:lnTo>
                  <a:lnTo>
                    <a:pt x="37" y="438"/>
                  </a:lnTo>
                  <a:lnTo>
                    <a:pt x="44" y="436"/>
                  </a:lnTo>
                  <a:lnTo>
                    <a:pt x="49" y="416"/>
                  </a:lnTo>
                  <a:lnTo>
                    <a:pt x="54" y="384"/>
                  </a:lnTo>
                  <a:lnTo>
                    <a:pt x="59" y="351"/>
                  </a:lnTo>
                  <a:lnTo>
                    <a:pt x="64" y="321"/>
                  </a:lnTo>
                  <a:lnTo>
                    <a:pt x="71" y="300"/>
                  </a:lnTo>
                  <a:lnTo>
                    <a:pt x="76" y="285"/>
                  </a:lnTo>
                  <a:lnTo>
                    <a:pt x="81" y="276"/>
                  </a:lnTo>
                  <a:lnTo>
                    <a:pt x="86" y="271"/>
                  </a:lnTo>
                  <a:lnTo>
                    <a:pt x="92" y="266"/>
                  </a:lnTo>
                  <a:lnTo>
                    <a:pt x="98" y="261"/>
                  </a:lnTo>
                  <a:lnTo>
                    <a:pt x="103" y="254"/>
                  </a:lnTo>
                  <a:lnTo>
                    <a:pt x="108" y="248"/>
                  </a:lnTo>
                  <a:lnTo>
                    <a:pt x="114" y="243"/>
                  </a:lnTo>
                  <a:lnTo>
                    <a:pt x="119" y="235"/>
                  </a:lnTo>
                  <a:lnTo>
                    <a:pt x="125" y="227"/>
                  </a:lnTo>
                  <a:lnTo>
                    <a:pt x="130" y="219"/>
                  </a:lnTo>
                  <a:lnTo>
                    <a:pt x="135" y="215"/>
                  </a:lnTo>
                  <a:lnTo>
                    <a:pt x="141" y="216"/>
                  </a:lnTo>
                  <a:lnTo>
                    <a:pt x="147" y="224"/>
                  </a:lnTo>
                  <a:lnTo>
                    <a:pt x="152" y="237"/>
                  </a:lnTo>
                  <a:lnTo>
                    <a:pt x="157" y="252"/>
                  </a:lnTo>
                  <a:lnTo>
                    <a:pt x="163" y="263"/>
                  </a:lnTo>
                  <a:lnTo>
                    <a:pt x="168" y="272"/>
                  </a:lnTo>
                  <a:lnTo>
                    <a:pt x="174" y="275"/>
                  </a:lnTo>
                  <a:lnTo>
                    <a:pt x="179" y="276"/>
                  </a:lnTo>
                  <a:lnTo>
                    <a:pt x="185" y="275"/>
                  </a:lnTo>
                  <a:lnTo>
                    <a:pt x="190" y="275"/>
                  </a:lnTo>
                  <a:lnTo>
                    <a:pt x="195" y="278"/>
                  </a:lnTo>
                  <a:lnTo>
                    <a:pt x="201" y="290"/>
                  </a:lnTo>
                  <a:lnTo>
                    <a:pt x="207" y="307"/>
                  </a:lnTo>
                  <a:lnTo>
                    <a:pt x="212" y="330"/>
                  </a:lnTo>
                  <a:lnTo>
                    <a:pt x="217" y="351"/>
                  </a:lnTo>
                  <a:lnTo>
                    <a:pt x="222" y="364"/>
                  </a:lnTo>
                  <a:lnTo>
                    <a:pt x="229" y="361"/>
                  </a:lnTo>
                  <a:lnTo>
                    <a:pt x="234" y="343"/>
                  </a:lnTo>
                  <a:lnTo>
                    <a:pt x="239" y="314"/>
                  </a:lnTo>
                  <a:lnTo>
                    <a:pt x="244" y="282"/>
                  </a:lnTo>
                  <a:lnTo>
                    <a:pt x="249" y="257"/>
                  </a:lnTo>
                  <a:lnTo>
                    <a:pt x="256" y="247"/>
                  </a:lnTo>
                  <a:lnTo>
                    <a:pt x="261" y="255"/>
                  </a:lnTo>
                  <a:lnTo>
                    <a:pt x="266" y="278"/>
                  </a:lnTo>
                  <a:lnTo>
                    <a:pt x="271" y="311"/>
                  </a:lnTo>
                  <a:lnTo>
                    <a:pt x="278" y="341"/>
                  </a:lnTo>
                  <a:lnTo>
                    <a:pt x="283" y="361"/>
                  </a:lnTo>
                  <a:lnTo>
                    <a:pt x="288" y="364"/>
                  </a:lnTo>
                  <a:lnTo>
                    <a:pt x="293" y="355"/>
                  </a:lnTo>
                  <a:lnTo>
                    <a:pt x="298" y="340"/>
                  </a:lnTo>
                  <a:lnTo>
                    <a:pt x="305" y="325"/>
                  </a:lnTo>
                  <a:lnTo>
                    <a:pt x="310" y="315"/>
                  </a:lnTo>
                  <a:lnTo>
                    <a:pt x="315" y="310"/>
                  </a:lnTo>
                  <a:lnTo>
                    <a:pt x="320" y="304"/>
                  </a:lnTo>
                  <a:lnTo>
                    <a:pt x="325" y="295"/>
                  </a:lnTo>
                  <a:lnTo>
                    <a:pt x="332" y="281"/>
                  </a:lnTo>
                  <a:lnTo>
                    <a:pt x="337" y="259"/>
                  </a:lnTo>
                  <a:lnTo>
                    <a:pt x="342" y="234"/>
                  </a:lnTo>
                  <a:lnTo>
                    <a:pt x="347" y="206"/>
                  </a:lnTo>
                  <a:lnTo>
                    <a:pt x="353" y="177"/>
                  </a:lnTo>
                  <a:lnTo>
                    <a:pt x="359" y="151"/>
                  </a:lnTo>
                  <a:lnTo>
                    <a:pt x="364" y="131"/>
                  </a:lnTo>
                  <a:lnTo>
                    <a:pt x="369" y="122"/>
                  </a:lnTo>
                  <a:lnTo>
                    <a:pt x="375" y="128"/>
                  </a:lnTo>
                  <a:lnTo>
                    <a:pt x="380" y="154"/>
                  </a:lnTo>
                  <a:lnTo>
                    <a:pt x="386" y="199"/>
                  </a:lnTo>
                  <a:lnTo>
                    <a:pt x="391" y="262"/>
                  </a:lnTo>
                  <a:lnTo>
                    <a:pt x="397" y="332"/>
                  </a:lnTo>
                  <a:lnTo>
                    <a:pt x="402" y="399"/>
                  </a:lnTo>
                  <a:lnTo>
                    <a:pt x="408" y="450"/>
                  </a:lnTo>
                  <a:lnTo>
                    <a:pt x="413" y="476"/>
                  </a:lnTo>
                  <a:lnTo>
                    <a:pt x="418" y="475"/>
                  </a:lnTo>
                  <a:lnTo>
                    <a:pt x="424" y="455"/>
                  </a:lnTo>
                  <a:lnTo>
                    <a:pt x="429" y="422"/>
                  </a:lnTo>
                  <a:lnTo>
                    <a:pt x="435" y="388"/>
                  </a:lnTo>
                  <a:lnTo>
                    <a:pt x="440" y="354"/>
                  </a:lnTo>
                  <a:lnTo>
                    <a:pt x="446" y="321"/>
                  </a:lnTo>
                  <a:lnTo>
                    <a:pt x="451" y="287"/>
                  </a:lnTo>
                  <a:lnTo>
                    <a:pt x="456" y="253"/>
                  </a:lnTo>
                  <a:lnTo>
                    <a:pt x="462" y="225"/>
                  </a:lnTo>
                  <a:lnTo>
                    <a:pt x="468" y="212"/>
                  </a:lnTo>
                  <a:lnTo>
                    <a:pt x="473" y="222"/>
                  </a:lnTo>
                  <a:lnTo>
                    <a:pt x="478" y="257"/>
                  </a:lnTo>
                  <a:lnTo>
                    <a:pt x="483" y="310"/>
                  </a:lnTo>
                  <a:lnTo>
                    <a:pt x="490" y="364"/>
                  </a:lnTo>
                  <a:lnTo>
                    <a:pt x="495" y="398"/>
                  </a:lnTo>
                  <a:lnTo>
                    <a:pt x="500" y="397"/>
                  </a:lnTo>
                  <a:lnTo>
                    <a:pt x="505" y="352"/>
                  </a:lnTo>
                  <a:lnTo>
                    <a:pt x="510" y="272"/>
                  </a:lnTo>
                  <a:lnTo>
                    <a:pt x="517" y="173"/>
                  </a:lnTo>
                  <a:lnTo>
                    <a:pt x="522" y="80"/>
                  </a:lnTo>
                  <a:lnTo>
                    <a:pt x="527" y="16"/>
                  </a:lnTo>
                  <a:lnTo>
                    <a:pt x="532" y="0"/>
                  </a:lnTo>
                  <a:lnTo>
                    <a:pt x="539" y="28"/>
                  </a:lnTo>
                </a:path>
              </a:pathLst>
            </a:custGeom>
            <a:noFill/>
            <a:ln w="12600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40B00378-DA13-1800-EB5F-A883E8C29F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90488" y="6488802"/>
              <a:ext cx="516160" cy="87313"/>
            </a:xfrm>
            <a:custGeom>
              <a:avLst/>
              <a:gdLst/>
              <a:ahLst/>
              <a:cxnLst>
                <a:cxn ang="0">
                  <a:pos x="5" y="527"/>
                </a:cxn>
                <a:cxn ang="0">
                  <a:pos x="15" y="700"/>
                </a:cxn>
                <a:cxn ang="0">
                  <a:pos x="27" y="819"/>
                </a:cxn>
                <a:cxn ang="0">
                  <a:pos x="37" y="854"/>
                </a:cxn>
                <a:cxn ang="0">
                  <a:pos x="47" y="846"/>
                </a:cxn>
                <a:cxn ang="0">
                  <a:pos x="59" y="850"/>
                </a:cxn>
                <a:cxn ang="0">
                  <a:pos x="69" y="873"/>
                </a:cxn>
                <a:cxn ang="0">
                  <a:pos x="81" y="856"/>
                </a:cxn>
                <a:cxn ang="0">
                  <a:pos x="91" y="749"/>
                </a:cxn>
                <a:cxn ang="0">
                  <a:pos x="102" y="601"/>
                </a:cxn>
                <a:cxn ang="0">
                  <a:pos x="113" y="525"/>
                </a:cxn>
                <a:cxn ang="0">
                  <a:pos x="124" y="581"/>
                </a:cxn>
                <a:cxn ang="0">
                  <a:pos x="135" y="713"/>
                </a:cxn>
                <a:cxn ang="0">
                  <a:pos x="146" y="824"/>
                </a:cxn>
                <a:cxn ang="0">
                  <a:pos x="157" y="844"/>
                </a:cxn>
                <a:cxn ang="0">
                  <a:pos x="168" y="767"/>
                </a:cxn>
                <a:cxn ang="0">
                  <a:pos x="178" y="630"/>
                </a:cxn>
                <a:cxn ang="0">
                  <a:pos x="190" y="498"/>
                </a:cxn>
                <a:cxn ang="0">
                  <a:pos x="200" y="471"/>
                </a:cxn>
                <a:cxn ang="0">
                  <a:pos x="212" y="608"/>
                </a:cxn>
                <a:cxn ang="0">
                  <a:pos x="222" y="852"/>
                </a:cxn>
                <a:cxn ang="0">
                  <a:pos x="232" y="1065"/>
                </a:cxn>
                <a:cxn ang="0">
                  <a:pos x="244" y="1121"/>
                </a:cxn>
                <a:cxn ang="0">
                  <a:pos x="254" y="995"/>
                </a:cxn>
                <a:cxn ang="0">
                  <a:pos x="266" y="760"/>
                </a:cxn>
                <a:cxn ang="0">
                  <a:pos x="276" y="531"/>
                </a:cxn>
                <a:cxn ang="0">
                  <a:pos x="288" y="412"/>
                </a:cxn>
                <a:cxn ang="0">
                  <a:pos x="298" y="460"/>
                </a:cxn>
                <a:cxn ang="0">
                  <a:pos x="309" y="641"/>
                </a:cxn>
                <a:cxn ang="0">
                  <a:pos x="320" y="829"/>
                </a:cxn>
                <a:cxn ang="0">
                  <a:pos x="331" y="883"/>
                </a:cxn>
                <a:cxn ang="0">
                  <a:pos x="342" y="740"/>
                </a:cxn>
                <a:cxn ang="0">
                  <a:pos x="352" y="494"/>
                </a:cxn>
                <a:cxn ang="0">
                  <a:pos x="363" y="350"/>
                </a:cxn>
                <a:cxn ang="0">
                  <a:pos x="374" y="468"/>
                </a:cxn>
                <a:cxn ang="0">
                  <a:pos x="385" y="824"/>
                </a:cxn>
                <a:cxn ang="0">
                  <a:pos x="396" y="1210"/>
                </a:cxn>
                <a:cxn ang="0">
                  <a:pos x="407" y="1393"/>
                </a:cxn>
                <a:cxn ang="0">
                  <a:pos x="418" y="1271"/>
                </a:cxn>
                <a:cxn ang="0">
                  <a:pos x="429" y="903"/>
                </a:cxn>
                <a:cxn ang="0">
                  <a:pos x="439" y="447"/>
                </a:cxn>
                <a:cxn ang="0">
                  <a:pos x="451" y="100"/>
                </a:cxn>
                <a:cxn ang="0">
                  <a:pos x="461" y="0"/>
                </a:cxn>
                <a:cxn ang="0">
                  <a:pos x="473" y="155"/>
                </a:cxn>
                <a:cxn ang="0">
                  <a:pos x="483" y="476"/>
                </a:cxn>
                <a:cxn ang="0">
                  <a:pos x="493" y="837"/>
                </a:cxn>
                <a:cxn ang="0">
                  <a:pos x="505" y="1147"/>
                </a:cxn>
                <a:cxn ang="0">
                  <a:pos x="515" y="1345"/>
                </a:cxn>
                <a:cxn ang="0">
                  <a:pos x="527" y="1365"/>
                </a:cxn>
                <a:cxn ang="0">
                  <a:pos x="537" y="1173"/>
                </a:cxn>
              </a:cxnLst>
              <a:rect l="0" t="0" r="r" b="b"/>
              <a:pathLst>
                <a:path w="537" h="1393">
                  <a:moveTo>
                    <a:pt x="0" y="463"/>
                  </a:moveTo>
                  <a:lnTo>
                    <a:pt x="5" y="527"/>
                  </a:lnTo>
                  <a:lnTo>
                    <a:pt x="10" y="613"/>
                  </a:lnTo>
                  <a:lnTo>
                    <a:pt x="15" y="700"/>
                  </a:lnTo>
                  <a:lnTo>
                    <a:pt x="20" y="771"/>
                  </a:lnTo>
                  <a:lnTo>
                    <a:pt x="27" y="819"/>
                  </a:lnTo>
                  <a:lnTo>
                    <a:pt x="32" y="846"/>
                  </a:lnTo>
                  <a:lnTo>
                    <a:pt x="37" y="854"/>
                  </a:lnTo>
                  <a:lnTo>
                    <a:pt x="42" y="851"/>
                  </a:lnTo>
                  <a:lnTo>
                    <a:pt x="47" y="846"/>
                  </a:lnTo>
                  <a:lnTo>
                    <a:pt x="54" y="844"/>
                  </a:lnTo>
                  <a:lnTo>
                    <a:pt x="59" y="850"/>
                  </a:lnTo>
                  <a:lnTo>
                    <a:pt x="64" y="862"/>
                  </a:lnTo>
                  <a:lnTo>
                    <a:pt x="69" y="873"/>
                  </a:lnTo>
                  <a:lnTo>
                    <a:pt x="75" y="875"/>
                  </a:lnTo>
                  <a:lnTo>
                    <a:pt x="81" y="856"/>
                  </a:lnTo>
                  <a:lnTo>
                    <a:pt x="86" y="814"/>
                  </a:lnTo>
                  <a:lnTo>
                    <a:pt x="91" y="749"/>
                  </a:lnTo>
                  <a:lnTo>
                    <a:pt x="97" y="673"/>
                  </a:lnTo>
                  <a:lnTo>
                    <a:pt x="102" y="601"/>
                  </a:lnTo>
                  <a:lnTo>
                    <a:pt x="108" y="547"/>
                  </a:lnTo>
                  <a:lnTo>
                    <a:pt x="113" y="525"/>
                  </a:lnTo>
                  <a:lnTo>
                    <a:pt x="119" y="537"/>
                  </a:lnTo>
                  <a:lnTo>
                    <a:pt x="124" y="581"/>
                  </a:lnTo>
                  <a:lnTo>
                    <a:pt x="130" y="644"/>
                  </a:lnTo>
                  <a:lnTo>
                    <a:pt x="135" y="713"/>
                  </a:lnTo>
                  <a:lnTo>
                    <a:pt x="141" y="777"/>
                  </a:lnTo>
                  <a:lnTo>
                    <a:pt x="146" y="824"/>
                  </a:lnTo>
                  <a:lnTo>
                    <a:pt x="151" y="846"/>
                  </a:lnTo>
                  <a:lnTo>
                    <a:pt x="157" y="844"/>
                  </a:lnTo>
                  <a:lnTo>
                    <a:pt x="163" y="816"/>
                  </a:lnTo>
                  <a:lnTo>
                    <a:pt x="168" y="767"/>
                  </a:lnTo>
                  <a:lnTo>
                    <a:pt x="173" y="703"/>
                  </a:lnTo>
                  <a:lnTo>
                    <a:pt x="178" y="630"/>
                  </a:lnTo>
                  <a:lnTo>
                    <a:pt x="184" y="557"/>
                  </a:lnTo>
                  <a:lnTo>
                    <a:pt x="190" y="498"/>
                  </a:lnTo>
                  <a:lnTo>
                    <a:pt x="195" y="466"/>
                  </a:lnTo>
                  <a:lnTo>
                    <a:pt x="200" y="471"/>
                  </a:lnTo>
                  <a:lnTo>
                    <a:pt x="205" y="519"/>
                  </a:lnTo>
                  <a:lnTo>
                    <a:pt x="212" y="608"/>
                  </a:lnTo>
                  <a:lnTo>
                    <a:pt x="217" y="723"/>
                  </a:lnTo>
                  <a:lnTo>
                    <a:pt x="222" y="852"/>
                  </a:lnTo>
                  <a:lnTo>
                    <a:pt x="227" y="971"/>
                  </a:lnTo>
                  <a:lnTo>
                    <a:pt x="232" y="1065"/>
                  </a:lnTo>
                  <a:lnTo>
                    <a:pt x="239" y="1116"/>
                  </a:lnTo>
                  <a:lnTo>
                    <a:pt x="244" y="1121"/>
                  </a:lnTo>
                  <a:lnTo>
                    <a:pt x="249" y="1077"/>
                  </a:lnTo>
                  <a:lnTo>
                    <a:pt x="254" y="995"/>
                  </a:lnTo>
                  <a:lnTo>
                    <a:pt x="261" y="884"/>
                  </a:lnTo>
                  <a:lnTo>
                    <a:pt x="266" y="760"/>
                  </a:lnTo>
                  <a:lnTo>
                    <a:pt x="271" y="638"/>
                  </a:lnTo>
                  <a:lnTo>
                    <a:pt x="276" y="531"/>
                  </a:lnTo>
                  <a:lnTo>
                    <a:pt x="281" y="454"/>
                  </a:lnTo>
                  <a:lnTo>
                    <a:pt x="288" y="412"/>
                  </a:lnTo>
                  <a:lnTo>
                    <a:pt x="293" y="415"/>
                  </a:lnTo>
                  <a:lnTo>
                    <a:pt x="298" y="460"/>
                  </a:lnTo>
                  <a:lnTo>
                    <a:pt x="303" y="539"/>
                  </a:lnTo>
                  <a:lnTo>
                    <a:pt x="309" y="641"/>
                  </a:lnTo>
                  <a:lnTo>
                    <a:pt x="315" y="744"/>
                  </a:lnTo>
                  <a:lnTo>
                    <a:pt x="320" y="829"/>
                  </a:lnTo>
                  <a:lnTo>
                    <a:pt x="325" y="880"/>
                  </a:lnTo>
                  <a:lnTo>
                    <a:pt x="331" y="883"/>
                  </a:lnTo>
                  <a:lnTo>
                    <a:pt x="336" y="834"/>
                  </a:lnTo>
                  <a:lnTo>
                    <a:pt x="342" y="740"/>
                  </a:lnTo>
                  <a:lnTo>
                    <a:pt x="347" y="619"/>
                  </a:lnTo>
                  <a:lnTo>
                    <a:pt x="352" y="494"/>
                  </a:lnTo>
                  <a:lnTo>
                    <a:pt x="358" y="396"/>
                  </a:lnTo>
                  <a:lnTo>
                    <a:pt x="363" y="350"/>
                  </a:lnTo>
                  <a:lnTo>
                    <a:pt x="369" y="372"/>
                  </a:lnTo>
                  <a:lnTo>
                    <a:pt x="374" y="468"/>
                  </a:lnTo>
                  <a:lnTo>
                    <a:pt x="380" y="626"/>
                  </a:lnTo>
                  <a:lnTo>
                    <a:pt x="385" y="824"/>
                  </a:lnTo>
                  <a:lnTo>
                    <a:pt x="391" y="1029"/>
                  </a:lnTo>
                  <a:lnTo>
                    <a:pt x="396" y="1210"/>
                  </a:lnTo>
                  <a:lnTo>
                    <a:pt x="402" y="1336"/>
                  </a:lnTo>
                  <a:lnTo>
                    <a:pt x="407" y="1393"/>
                  </a:lnTo>
                  <a:lnTo>
                    <a:pt x="412" y="1370"/>
                  </a:lnTo>
                  <a:lnTo>
                    <a:pt x="418" y="1271"/>
                  </a:lnTo>
                  <a:lnTo>
                    <a:pt x="424" y="1110"/>
                  </a:lnTo>
                  <a:lnTo>
                    <a:pt x="429" y="903"/>
                  </a:lnTo>
                  <a:lnTo>
                    <a:pt x="434" y="673"/>
                  </a:lnTo>
                  <a:lnTo>
                    <a:pt x="439" y="447"/>
                  </a:lnTo>
                  <a:lnTo>
                    <a:pt x="446" y="248"/>
                  </a:lnTo>
                  <a:lnTo>
                    <a:pt x="451" y="100"/>
                  </a:lnTo>
                  <a:lnTo>
                    <a:pt x="456" y="15"/>
                  </a:lnTo>
                  <a:lnTo>
                    <a:pt x="461" y="0"/>
                  </a:lnTo>
                  <a:lnTo>
                    <a:pt x="466" y="49"/>
                  </a:lnTo>
                  <a:lnTo>
                    <a:pt x="473" y="155"/>
                  </a:lnTo>
                  <a:lnTo>
                    <a:pt x="478" y="303"/>
                  </a:lnTo>
                  <a:lnTo>
                    <a:pt x="483" y="476"/>
                  </a:lnTo>
                  <a:lnTo>
                    <a:pt x="488" y="659"/>
                  </a:lnTo>
                  <a:lnTo>
                    <a:pt x="493" y="837"/>
                  </a:lnTo>
                  <a:lnTo>
                    <a:pt x="500" y="1002"/>
                  </a:lnTo>
                  <a:lnTo>
                    <a:pt x="505" y="1147"/>
                  </a:lnTo>
                  <a:lnTo>
                    <a:pt x="510" y="1263"/>
                  </a:lnTo>
                  <a:lnTo>
                    <a:pt x="515" y="1345"/>
                  </a:lnTo>
                  <a:lnTo>
                    <a:pt x="522" y="1380"/>
                  </a:lnTo>
                  <a:lnTo>
                    <a:pt x="527" y="1365"/>
                  </a:lnTo>
                  <a:lnTo>
                    <a:pt x="532" y="1295"/>
                  </a:lnTo>
                  <a:lnTo>
                    <a:pt x="537" y="1173"/>
                  </a:lnTo>
                </a:path>
              </a:pathLst>
            </a:custGeom>
            <a:noFill/>
            <a:ln w="12600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2BA6A41C-A263-C970-8CCE-686631A750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08153" y="6496740"/>
              <a:ext cx="516160" cy="65088"/>
            </a:xfrm>
            <a:custGeom>
              <a:avLst/>
              <a:gdLst/>
              <a:ahLst/>
              <a:cxnLst>
                <a:cxn ang="0">
                  <a:pos x="5" y="884"/>
                </a:cxn>
                <a:cxn ang="0">
                  <a:pos x="17" y="490"/>
                </a:cxn>
                <a:cxn ang="0">
                  <a:pos x="27" y="154"/>
                </a:cxn>
                <a:cxn ang="0">
                  <a:pos x="39" y="0"/>
                </a:cxn>
                <a:cxn ang="0">
                  <a:pos x="49" y="72"/>
                </a:cxn>
                <a:cxn ang="0">
                  <a:pos x="60" y="331"/>
                </a:cxn>
                <a:cxn ang="0">
                  <a:pos x="71" y="663"/>
                </a:cxn>
                <a:cxn ang="0">
                  <a:pos x="82" y="914"/>
                </a:cxn>
                <a:cxn ang="0">
                  <a:pos x="93" y="980"/>
                </a:cxn>
                <a:cxn ang="0">
                  <a:pos x="104" y="886"/>
                </a:cxn>
                <a:cxn ang="0">
                  <a:pos x="115" y="742"/>
                </a:cxn>
                <a:cxn ang="0">
                  <a:pos x="126" y="632"/>
                </a:cxn>
                <a:cxn ang="0">
                  <a:pos x="136" y="553"/>
                </a:cxn>
                <a:cxn ang="0">
                  <a:pos x="148" y="487"/>
                </a:cxn>
                <a:cxn ang="0">
                  <a:pos x="158" y="451"/>
                </a:cxn>
                <a:cxn ang="0">
                  <a:pos x="170" y="452"/>
                </a:cxn>
                <a:cxn ang="0">
                  <a:pos x="180" y="462"/>
                </a:cxn>
                <a:cxn ang="0">
                  <a:pos x="190" y="480"/>
                </a:cxn>
                <a:cxn ang="0">
                  <a:pos x="202" y="544"/>
                </a:cxn>
                <a:cxn ang="0">
                  <a:pos x="212" y="673"/>
                </a:cxn>
                <a:cxn ang="0">
                  <a:pos x="224" y="806"/>
                </a:cxn>
                <a:cxn ang="0">
                  <a:pos x="234" y="848"/>
                </a:cxn>
                <a:cxn ang="0">
                  <a:pos x="246" y="761"/>
                </a:cxn>
                <a:cxn ang="0">
                  <a:pos x="256" y="599"/>
                </a:cxn>
                <a:cxn ang="0">
                  <a:pos x="267" y="448"/>
                </a:cxn>
                <a:cxn ang="0">
                  <a:pos x="278" y="381"/>
                </a:cxn>
                <a:cxn ang="0">
                  <a:pos x="288" y="429"/>
                </a:cxn>
                <a:cxn ang="0">
                  <a:pos x="300" y="549"/>
                </a:cxn>
                <a:cxn ang="0">
                  <a:pos x="310" y="662"/>
                </a:cxn>
                <a:cxn ang="0">
                  <a:pos x="321" y="715"/>
                </a:cxn>
                <a:cxn ang="0">
                  <a:pos x="332" y="716"/>
                </a:cxn>
                <a:cxn ang="0">
                  <a:pos x="343" y="684"/>
                </a:cxn>
                <a:cxn ang="0">
                  <a:pos x="354" y="637"/>
                </a:cxn>
                <a:cxn ang="0">
                  <a:pos x="365" y="602"/>
                </a:cxn>
                <a:cxn ang="0">
                  <a:pos x="375" y="579"/>
                </a:cxn>
                <a:cxn ang="0">
                  <a:pos x="387" y="555"/>
                </a:cxn>
                <a:cxn ang="0">
                  <a:pos x="397" y="525"/>
                </a:cxn>
                <a:cxn ang="0">
                  <a:pos x="409" y="519"/>
                </a:cxn>
                <a:cxn ang="0">
                  <a:pos x="419" y="563"/>
                </a:cxn>
                <a:cxn ang="0">
                  <a:pos x="431" y="637"/>
                </a:cxn>
                <a:cxn ang="0">
                  <a:pos x="441" y="681"/>
                </a:cxn>
                <a:cxn ang="0">
                  <a:pos x="451" y="663"/>
                </a:cxn>
                <a:cxn ang="0">
                  <a:pos x="463" y="619"/>
                </a:cxn>
                <a:cxn ang="0">
                  <a:pos x="473" y="596"/>
                </a:cxn>
                <a:cxn ang="0">
                  <a:pos x="485" y="592"/>
                </a:cxn>
                <a:cxn ang="0">
                  <a:pos x="495" y="578"/>
                </a:cxn>
                <a:cxn ang="0">
                  <a:pos x="506" y="553"/>
                </a:cxn>
                <a:cxn ang="0">
                  <a:pos x="517" y="538"/>
                </a:cxn>
                <a:cxn ang="0">
                  <a:pos x="528" y="558"/>
                </a:cxn>
                <a:cxn ang="0">
                  <a:pos x="539" y="598"/>
                </a:cxn>
              </a:cxnLst>
              <a:rect l="0" t="0" r="r" b="b"/>
              <a:pathLst>
                <a:path w="539" h="1050">
                  <a:moveTo>
                    <a:pt x="0" y="1050"/>
                  </a:moveTo>
                  <a:lnTo>
                    <a:pt x="5" y="884"/>
                  </a:lnTo>
                  <a:lnTo>
                    <a:pt x="12" y="690"/>
                  </a:lnTo>
                  <a:lnTo>
                    <a:pt x="17" y="490"/>
                  </a:lnTo>
                  <a:lnTo>
                    <a:pt x="22" y="306"/>
                  </a:lnTo>
                  <a:lnTo>
                    <a:pt x="27" y="154"/>
                  </a:lnTo>
                  <a:lnTo>
                    <a:pt x="33" y="50"/>
                  </a:lnTo>
                  <a:lnTo>
                    <a:pt x="39" y="0"/>
                  </a:lnTo>
                  <a:lnTo>
                    <a:pt x="44" y="8"/>
                  </a:lnTo>
                  <a:lnTo>
                    <a:pt x="49" y="72"/>
                  </a:lnTo>
                  <a:lnTo>
                    <a:pt x="55" y="183"/>
                  </a:lnTo>
                  <a:lnTo>
                    <a:pt x="60" y="331"/>
                  </a:lnTo>
                  <a:lnTo>
                    <a:pt x="66" y="497"/>
                  </a:lnTo>
                  <a:lnTo>
                    <a:pt x="71" y="663"/>
                  </a:lnTo>
                  <a:lnTo>
                    <a:pt x="77" y="808"/>
                  </a:lnTo>
                  <a:lnTo>
                    <a:pt x="82" y="914"/>
                  </a:lnTo>
                  <a:lnTo>
                    <a:pt x="87" y="972"/>
                  </a:lnTo>
                  <a:lnTo>
                    <a:pt x="93" y="980"/>
                  </a:lnTo>
                  <a:lnTo>
                    <a:pt x="99" y="946"/>
                  </a:lnTo>
                  <a:lnTo>
                    <a:pt x="104" y="886"/>
                  </a:lnTo>
                  <a:lnTo>
                    <a:pt x="109" y="814"/>
                  </a:lnTo>
                  <a:lnTo>
                    <a:pt x="115" y="742"/>
                  </a:lnTo>
                  <a:lnTo>
                    <a:pt x="120" y="682"/>
                  </a:lnTo>
                  <a:lnTo>
                    <a:pt x="126" y="632"/>
                  </a:lnTo>
                  <a:lnTo>
                    <a:pt x="131" y="590"/>
                  </a:lnTo>
                  <a:lnTo>
                    <a:pt x="136" y="553"/>
                  </a:lnTo>
                  <a:lnTo>
                    <a:pt x="142" y="518"/>
                  </a:lnTo>
                  <a:lnTo>
                    <a:pt x="148" y="487"/>
                  </a:lnTo>
                  <a:lnTo>
                    <a:pt x="153" y="463"/>
                  </a:lnTo>
                  <a:lnTo>
                    <a:pt x="158" y="451"/>
                  </a:lnTo>
                  <a:lnTo>
                    <a:pt x="163" y="449"/>
                  </a:lnTo>
                  <a:lnTo>
                    <a:pt x="170" y="452"/>
                  </a:lnTo>
                  <a:lnTo>
                    <a:pt x="175" y="458"/>
                  </a:lnTo>
                  <a:lnTo>
                    <a:pt x="180" y="462"/>
                  </a:lnTo>
                  <a:lnTo>
                    <a:pt x="185" y="469"/>
                  </a:lnTo>
                  <a:lnTo>
                    <a:pt x="190" y="480"/>
                  </a:lnTo>
                  <a:lnTo>
                    <a:pt x="197" y="502"/>
                  </a:lnTo>
                  <a:lnTo>
                    <a:pt x="202" y="544"/>
                  </a:lnTo>
                  <a:lnTo>
                    <a:pt x="207" y="602"/>
                  </a:lnTo>
                  <a:lnTo>
                    <a:pt x="212" y="673"/>
                  </a:lnTo>
                  <a:lnTo>
                    <a:pt x="217" y="745"/>
                  </a:lnTo>
                  <a:lnTo>
                    <a:pt x="224" y="806"/>
                  </a:lnTo>
                  <a:lnTo>
                    <a:pt x="229" y="844"/>
                  </a:lnTo>
                  <a:lnTo>
                    <a:pt x="234" y="848"/>
                  </a:lnTo>
                  <a:lnTo>
                    <a:pt x="239" y="819"/>
                  </a:lnTo>
                  <a:lnTo>
                    <a:pt x="246" y="761"/>
                  </a:lnTo>
                  <a:lnTo>
                    <a:pt x="251" y="684"/>
                  </a:lnTo>
                  <a:lnTo>
                    <a:pt x="256" y="599"/>
                  </a:lnTo>
                  <a:lnTo>
                    <a:pt x="261" y="517"/>
                  </a:lnTo>
                  <a:lnTo>
                    <a:pt x="267" y="448"/>
                  </a:lnTo>
                  <a:lnTo>
                    <a:pt x="273" y="401"/>
                  </a:lnTo>
                  <a:lnTo>
                    <a:pt x="278" y="381"/>
                  </a:lnTo>
                  <a:lnTo>
                    <a:pt x="283" y="392"/>
                  </a:lnTo>
                  <a:lnTo>
                    <a:pt x="288" y="429"/>
                  </a:lnTo>
                  <a:lnTo>
                    <a:pt x="294" y="485"/>
                  </a:lnTo>
                  <a:lnTo>
                    <a:pt x="300" y="549"/>
                  </a:lnTo>
                  <a:lnTo>
                    <a:pt x="305" y="611"/>
                  </a:lnTo>
                  <a:lnTo>
                    <a:pt x="310" y="662"/>
                  </a:lnTo>
                  <a:lnTo>
                    <a:pt x="316" y="696"/>
                  </a:lnTo>
                  <a:lnTo>
                    <a:pt x="321" y="715"/>
                  </a:lnTo>
                  <a:lnTo>
                    <a:pt x="327" y="721"/>
                  </a:lnTo>
                  <a:lnTo>
                    <a:pt x="332" y="716"/>
                  </a:lnTo>
                  <a:lnTo>
                    <a:pt x="338" y="704"/>
                  </a:lnTo>
                  <a:lnTo>
                    <a:pt x="343" y="684"/>
                  </a:lnTo>
                  <a:lnTo>
                    <a:pt x="348" y="661"/>
                  </a:lnTo>
                  <a:lnTo>
                    <a:pt x="354" y="637"/>
                  </a:lnTo>
                  <a:lnTo>
                    <a:pt x="360" y="617"/>
                  </a:lnTo>
                  <a:lnTo>
                    <a:pt x="365" y="602"/>
                  </a:lnTo>
                  <a:lnTo>
                    <a:pt x="370" y="589"/>
                  </a:lnTo>
                  <a:lnTo>
                    <a:pt x="375" y="579"/>
                  </a:lnTo>
                  <a:lnTo>
                    <a:pt x="382" y="568"/>
                  </a:lnTo>
                  <a:lnTo>
                    <a:pt x="387" y="555"/>
                  </a:lnTo>
                  <a:lnTo>
                    <a:pt x="392" y="539"/>
                  </a:lnTo>
                  <a:lnTo>
                    <a:pt x="397" y="525"/>
                  </a:lnTo>
                  <a:lnTo>
                    <a:pt x="403" y="517"/>
                  </a:lnTo>
                  <a:lnTo>
                    <a:pt x="409" y="519"/>
                  </a:lnTo>
                  <a:lnTo>
                    <a:pt x="414" y="534"/>
                  </a:lnTo>
                  <a:lnTo>
                    <a:pt x="419" y="563"/>
                  </a:lnTo>
                  <a:lnTo>
                    <a:pt x="424" y="599"/>
                  </a:lnTo>
                  <a:lnTo>
                    <a:pt x="431" y="637"/>
                  </a:lnTo>
                  <a:lnTo>
                    <a:pt x="436" y="666"/>
                  </a:lnTo>
                  <a:lnTo>
                    <a:pt x="441" y="681"/>
                  </a:lnTo>
                  <a:lnTo>
                    <a:pt x="446" y="679"/>
                  </a:lnTo>
                  <a:lnTo>
                    <a:pt x="451" y="663"/>
                  </a:lnTo>
                  <a:lnTo>
                    <a:pt x="458" y="641"/>
                  </a:lnTo>
                  <a:lnTo>
                    <a:pt x="463" y="619"/>
                  </a:lnTo>
                  <a:lnTo>
                    <a:pt x="468" y="604"/>
                  </a:lnTo>
                  <a:lnTo>
                    <a:pt x="473" y="596"/>
                  </a:lnTo>
                  <a:lnTo>
                    <a:pt x="478" y="593"/>
                  </a:lnTo>
                  <a:lnTo>
                    <a:pt x="485" y="592"/>
                  </a:lnTo>
                  <a:lnTo>
                    <a:pt x="490" y="586"/>
                  </a:lnTo>
                  <a:lnTo>
                    <a:pt x="495" y="578"/>
                  </a:lnTo>
                  <a:lnTo>
                    <a:pt x="500" y="566"/>
                  </a:lnTo>
                  <a:lnTo>
                    <a:pt x="506" y="553"/>
                  </a:lnTo>
                  <a:lnTo>
                    <a:pt x="512" y="541"/>
                  </a:lnTo>
                  <a:lnTo>
                    <a:pt x="517" y="538"/>
                  </a:lnTo>
                  <a:lnTo>
                    <a:pt x="522" y="543"/>
                  </a:lnTo>
                  <a:lnTo>
                    <a:pt x="528" y="558"/>
                  </a:lnTo>
                  <a:lnTo>
                    <a:pt x="534" y="578"/>
                  </a:lnTo>
                  <a:lnTo>
                    <a:pt x="539" y="598"/>
                  </a:lnTo>
                </a:path>
              </a:pathLst>
            </a:custGeom>
            <a:noFill/>
            <a:ln w="12600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31AD5AF9-6654-37E4-B884-1EF32E5AE8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24314" y="6523727"/>
              <a:ext cx="516160" cy="19050"/>
            </a:xfrm>
            <a:custGeom>
              <a:avLst/>
              <a:gdLst/>
              <a:ahLst/>
              <a:cxnLst>
                <a:cxn ang="0">
                  <a:pos x="5" y="179"/>
                </a:cxn>
                <a:cxn ang="0">
                  <a:pos x="16" y="182"/>
                </a:cxn>
                <a:cxn ang="0">
                  <a:pos x="27" y="172"/>
                </a:cxn>
                <a:cxn ang="0">
                  <a:pos x="38" y="193"/>
                </a:cxn>
                <a:cxn ang="0">
                  <a:pos x="49" y="248"/>
                </a:cxn>
                <a:cxn ang="0">
                  <a:pos x="60" y="281"/>
                </a:cxn>
                <a:cxn ang="0">
                  <a:pos x="70" y="237"/>
                </a:cxn>
                <a:cxn ang="0">
                  <a:pos x="82" y="132"/>
                </a:cxn>
                <a:cxn ang="0">
                  <a:pos x="92" y="45"/>
                </a:cxn>
                <a:cxn ang="0">
                  <a:pos x="104" y="23"/>
                </a:cxn>
                <a:cxn ang="0">
                  <a:pos x="114" y="54"/>
                </a:cxn>
                <a:cxn ang="0">
                  <a:pos x="126" y="105"/>
                </a:cxn>
                <a:cxn ang="0">
                  <a:pos x="136" y="163"/>
                </a:cxn>
                <a:cxn ang="0">
                  <a:pos x="146" y="224"/>
                </a:cxn>
                <a:cxn ang="0">
                  <a:pos x="158" y="280"/>
                </a:cxn>
                <a:cxn ang="0">
                  <a:pos x="168" y="314"/>
                </a:cxn>
                <a:cxn ang="0">
                  <a:pos x="180" y="308"/>
                </a:cxn>
                <a:cxn ang="0">
                  <a:pos x="190" y="249"/>
                </a:cxn>
                <a:cxn ang="0">
                  <a:pos x="200" y="148"/>
                </a:cxn>
                <a:cxn ang="0">
                  <a:pos x="212" y="48"/>
                </a:cxn>
                <a:cxn ang="0">
                  <a:pos x="222" y="0"/>
                </a:cxn>
                <a:cxn ang="0">
                  <a:pos x="234" y="19"/>
                </a:cxn>
                <a:cxn ang="0">
                  <a:pos x="244" y="84"/>
                </a:cxn>
                <a:cxn ang="0">
                  <a:pos x="256" y="159"/>
                </a:cxn>
                <a:cxn ang="0">
                  <a:pos x="266" y="220"/>
                </a:cxn>
                <a:cxn ang="0">
                  <a:pos x="277" y="259"/>
                </a:cxn>
                <a:cxn ang="0">
                  <a:pos x="288" y="270"/>
                </a:cxn>
                <a:cxn ang="0">
                  <a:pos x="299" y="251"/>
                </a:cxn>
                <a:cxn ang="0">
                  <a:pos x="310" y="201"/>
                </a:cxn>
                <a:cxn ang="0">
                  <a:pos x="321" y="136"/>
                </a:cxn>
                <a:cxn ang="0">
                  <a:pos x="331" y="84"/>
                </a:cxn>
                <a:cxn ang="0">
                  <a:pos x="343" y="65"/>
                </a:cxn>
                <a:cxn ang="0">
                  <a:pos x="353" y="88"/>
                </a:cxn>
                <a:cxn ang="0">
                  <a:pos x="365" y="132"/>
                </a:cxn>
                <a:cxn ang="0">
                  <a:pos x="375" y="170"/>
                </a:cxn>
                <a:cxn ang="0">
                  <a:pos x="387" y="198"/>
                </a:cxn>
                <a:cxn ang="0">
                  <a:pos x="397" y="217"/>
                </a:cxn>
                <a:cxn ang="0">
                  <a:pos x="407" y="223"/>
                </a:cxn>
                <a:cxn ang="0">
                  <a:pos x="419" y="204"/>
                </a:cxn>
                <a:cxn ang="0">
                  <a:pos x="429" y="168"/>
                </a:cxn>
                <a:cxn ang="0">
                  <a:pos x="441" y="142"/>
                </a:cxn>
                <a:cxn ang="0">
                  <a:pos x="451" y="154"/>
                </a:cxn>
                <a:cxn ang="0">
                  <a:pos x="462" y="190"/>
                </a:cxn>
                <a:cxn ang="0">
                  <a:pos x="473" y="208"/>
                </a:cxn>
                <a:cxn ang="0">
                  <a:pos x="484" y="189"/>
                </a:cxn>
                <a:cxn ang="0">
                  <a:pos x="495" y="160"/>
                </a:cxn>
                <a:cxn ang="0">
                  <a:pos x="505" y="155"/>
                </a:cxn>
                <a:cxn ang="0">
                  <a:pos x="517" y="175"/>
                </a:cxn>
                <a:cxn ang="0">
                  <a:pos x="527" y="191"/>
                </a:cxn>
                <a:cxn ang="0">
                  <a:pos x="538" y="179"/>
                </a:cxn>
              </a:cxnLst>
              <a:rect l="0" t="0" r="r" b="b"/>
              <a:pathLst>
                <a:path w="538" h="317">
                  <a:moveTo>
                    <a:pt x="0" y="164"/>
                  </a:moveTo>
                  <a:lnTo>
                    <a:pt x="5" y="179"/>
                  </a:lnTo>
                  <a:lnTo>
                    <a:pt x="11" y="184"/>
                  </a:lnTo>
                  <a:lnTo>
                    <a:pt x="16" y="182"/>
                  </a:lnTo>
                  <a:lnTo>
                    <a:pt x="22" y="175"/>
                  </a:lnTo>
                  <a:lnTo>
                    <a:pt x="27" y="172"/>
                  </a:lnTo>
                  <a:lnTo>
                    <a:pt x="32" y="177"/>
                  </a:lnTo>
                  <a:lnTo>
                    <a:pt x="38" y="193"/>
                  </a:lnTo>
                  <a:lnTo>
                    <a:pt x="43" y="219"/>
                  </a:lnTo>
                  <a:lnTo>
                    <a:pt x="49" y="248"/>
                  </a:lnTo>
                  <a:lnTo>
                    <a:pt x="54" y="272"/>
                  </a:lnTo>
                  <a:lnTo>
                    <a:pt x="60" y="281"/>
                  </a:lnTo>
                  <a:lnTo>
                    <a:pt x="65" y="270"/>
                  </a:lnTo>
                  <a:lnTo>
                    <a:pt x="70" y="237"/>
                  </a:lnTo>
                  <a:lnTo>
                    <a:pt x="76" y="188"/>
                  </a:lnTo>
                  <a:lnTo>
                    <a:pt x="82" y="132"/>
                  </a:lnTo>
                  <a:lnTo>
                    <a:pt x="87" y="83"/>
                  </a:lnTo>
                  <a:lnTo>
                    <a:pt x="92" y="45"/>
                  </a:lnTo>
                  <a:lnTo>
                    <a:pt x="97" y="26"/>
                  </a:lnTo>
                  <a:lnTo>
                    <a:pt x="104" y="23"/>
                  </a:lnTo>
                  <a:lnTo>
                    <a:pt x="109" y="34"/>
                  </a:lnTo>
                  <a:lnTo>
                    <a:pt x="114" y="54"/>
                  </a:lnTo>
                  <a:lnTo>
                    <a:pt x="119" y="78"/>
                  </a:lnTo>
                  <a:lnTo>
                    <a:pt x="126" y="105"/>
                  </a:lnTo>
                  <a:lnTo>
                    <a:pt x="131" y="133"/>
                  </a:lnTo>
                  <a:lnTo>
                    <a:pt x="136" y="163"/>
                  </a:lnTo>
                  <a:lnTo>
                    <a:pt x="141" y="194"/>
                  </a:lnTo>
                  <a:lnTo>
                    <a:pt x="146" y="224"/>
                  </a:lnTo>
                  <a:lnTo>
                    <a:pt x="153" y="255"/>
                  </a:lnTo>
                  <a:lnTo>
                    <a:pt x="158" y="280"/>
                  </a:lnTo>
                  <a:lnTo>
                    <a:pt x="163" y="300"/>
                  </a:lnTo>
                  <a:lnTo>
                    <a:pt x="168" y="314"/>
                  </a:lnTo>
                  <a:lnTo>
                    <a:pt x="173" y="317"/>
                  </a:lnTo>
                  <a:lnTo>
                    <a:pt x="180" y="308"/>
                  </a:lnTo>
                  <a:lnTo>
                    <a:pt x="185" y="286"/>
                  </a:lnTo>
                  <a:lnTo>
                    <a:pt x="190" y="249"/>
                  </a:lnTo>
                  <a:lnTo>
                    <a:pt x="195" y="202"/>
                  </a:lnTo>
                  <a:lnTo>
                    <a:pt x="200" y="148"/>
                  </a:lnTo>
                  <a:lnTo>
                    <a:pt x="207" y="95"/>
                  </a:lnTo>
                  <a:lnTo>
                    <a:pt x="212" y="48"/>
                  </a:lnTo>
                  <a:lnTo>
                    <a:pt x="217" y="16"/>
                  </a:lnTo>
                  <a:lnTo>
                    <a:pt x="222" y="0"/>
                  </a:lnTo>
                  <a:lnTo>
                    <a:pt x="228" y="1"/>
                  </a:lnTo>
                  <a:lnTo>
                    <a:pt x="234" y="19"/>
                  </a:lnTo>
                  <a:lnTo>
                    <a:pt x="239" y="48"/>
                  </a:lnTo>
                  <a:lnTo>
                    <a:pt x="244" y="84"/>
                  </a:lnTo>
                  <a:lnTo>
                    <a:pt x="250" y="122"/>
                  </a:lnTo>
                  <a:lnTo>
                    <a:pt x="256" y="159"/>
                  </a:lnTo>
                  <a:lnTo>
                    <a:pt x="261" y="192"/>
                  </a:lnTo>
                  <a:lnTo>
                    <a:pt x="266" y="220"/>
                  </a:lnTo>
                  <a:lnTo>
                    <a:pt x="272" y="242"/>
                  </a:lnTo>
                  <a:lnTo>
                    <a:pt x="277" y="259"/>
                  </a:lnTo>
                  <a:lnTo>
                    <a:pt x="283" y="268"/>
                  </a:lnTo>
                  <a:lnTo>
                    <a:pt x="288" y="270"/>
                  </a:lnTo>
                  <a:lnTo>
                    <a:pt x="294" y="265"/>
                  </a:lnTo>
                  <a:lnTo>
                    <a:pt x="299" y="251"/>
                  </a:lnTo>
                  <a:lnTo>
                    <a:pt x="304" y="229"/>
                  </a:lnTo>
                  <a:lnTo>
                    <a:pt x="310" y="201"/>
                  </a:lnTo>
                  <a:lnTo>
                    <a:pt x="316" y="169"/>
                  </a:lnTo>
                  <a:lnTo>
                    <a:pt x="321" y="136"/>
                  </a:lnTo>
                  <a:lnTo>
                    <a:pt x="326" y="107"/>
                  </a:lnTo>
                  <a:lnTo>
                    <a:pt x="331" y="84"/>
                  </a:lnTo>
                  <a:lnTo>
                    <a:pt x="337" y="68"/>
                  </a:lnTo>
                  <a:lnTo>
                    <a:pt x="343" y="65"/>
                  </a:lnTo>
                  <a:lnTo>
                    <a:pt x="348" y="72"/>
                  </a:lnTo>
                  <a:lnTo>
                    <a:pt x="353" y="88"/>
                  </a:lnTo>
                  <a:lnTo>
                    <a:pt x="358" y="109"/>
                  </a:lnTo>
                  <a:lnTo>
                    <a:pt x="365" y="132"/>
                  </a:lnTo>
                  <a:lnTo>
                    <a:pt x="370" y="152"/>
                  </a:lnTo>
                  <a:lnTo>
                    <a:pt x="375" y="170"/>
                  </a:lnTo>
                  <a:lnTo>
                    <a:pt x="380" y="184"/>
                  </a:lnTo>
                  <a:lnTo>
                    <a:pt x="387" y="198"/>
                  </a:lnTo>
                  <a:lnTo>
                    <a:pt x="392" y="208"/>
                  </a:lnTo>
                  <a:lnTo>
                    <a:pt x="397" y="217"/>
                  </a:lnTo>
                  <a:lnTo>
                    <a:pt x="402" y="222"/>
                  </a:lnTo>
                  <a:lnTo>
                    <a:pt x="407" y="223"/>
                  </a:lnTo>
                  <a:lnTo>
                    <a:pt x="414" y="217"/>
                  </a:lnTo>
                  <a:lnTo>
                    <a:pt x="419" y="204"/>
                  </a:lnTo>
                  <a:lnTo>
                    <a:pt x="424" y="187"/>
                  </a:lnTo>
                  <a:lnTo>
                    <a:pt x="429" y="168"/>
                  </a:lnTo>
                  <a:lnTo>
                    <a:pt x="434" y="151"/>
                  </a:lnTo>
                  <a:lnTo>
                    <a:pt x="441" y="142"/>
                  </a:lnTo>
                  <a:lnTo>
                    <a:pt x="446" y="143"/>
                  </a:lnTo>
                  <a:lnTo>
                    <a:pt x="451" y="154"/>
                  </a:lnTo>
                  <a:lnTo>
                    <a:pt x="456" y="172"/>
                  </a:lnTo>
                  <a:lnTo>
                    <a:pt x="462" y="190"/>
                  </a:lnTo>
                  <a:lnTo>
                    <a:pt x="468" y="203"/>
                  </a:lnTo>
                  <a:lnTo>
                    <a:pt x="473" y="208"/>
                  </a:lnTo>
                  <a:lnTo>
                    <a:pt x="478" y="202"/>
                  </a:lnTo>
                  <a:lnTo>
                    <a:pt x="484" y="189"/>
                  </a:lnTo>
                  <a:lnTo>
                    <a:pt x="489" y="173"/>
                  </a:lnTo>
                  <a:lnTo>
                    <a:pt x="495" y="160"/>
                  </a:lnTo>
                  <a:lnTo>
                    <a:pt x="500" y="153"/>
                  </a:lnTo>
                  <a:lnTo>
                    <a:pt x="505" y="155"/>
                  </a:lnTo>
                  <a:lnTo>
                    <a:pt x="511" y="164"/>
                  </a:lnTo>
                  <a:lnTo>
                    <a:pt x="517" y="175"/>
                  </a:lnTo>
                  <a:lnTo>
                    <a:pt x="522" y="187"/>
                  </a:lnTo>
                  <a:lnTo>
                    <a:pt x="527" y="191"/>
                  </a:lnTo>
                  <a:lnTo>
                    <a:pt x="533" y="188"/>
                  </a:lnTo>
                  <a:lnTo>
                    <a:pt x="538" y="179"/>
                  </a:lnTo>
                </a:path>
              </a:pathLst>
            </a:custGeom>
            <a:noFill/>
            <a:ln w="12600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5352FFEB-540D-66F3-6A1B-3BA0F6738D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38969" y="6531665"/>
              <a:ext cx="93300" cy="3175"/>
            </a:xfrm>
            <a:custGeom>
              <a:avLst/>
              <a:gdLst/>
              <a:ahLst/>
              <a:cxnLst>
                <a:cxn ang="0">
                  <a:pos x="0" y="53"/>
                </a:cxn>
                <a:cxn ang="0">
                  <a:pos x="6" y="40"/>
                </a:cxn>
                <a:cxn ang="0">
                  <a:pos x="11" y="29"/>
                </a:cxn>
                <a:cxn ang="0">
                  <a:pos x="17" y="22"/>
                </a:cxn>
                <a:cxn ang="0">
                  <a:pos x="22" y="18"/>
                </a:cxn>
                <a:cxn ang="0">
                  <a:pos x="27" y="20"/>
                </a:cxn>
                <a:cxn ang="0">
                  <a:pos x="33" y="27"/>
                </a:cxn>
                <a:cxn ang="0">
                  <a:pos x="39" y="36"/>
                </a:cxn>
                <a:cxn ang="0">
                  <a:pos x="44" y="43"/>
                </a:cxn>
                <a:cxn ang="0">
                  <a:pos x="49" y="47"/>
                </a:cxn>
                <a:cxn ang="0">
                  <a:pos x="54" y="46"/>
                </a:cxn>
                <a:cxn ang="0">
                  <a:pos x="61" y="42"/>
                </a:cxn>
                <a:cxn ang="0">
                  <a:pos x="66" y="33"/>
                </a:cxn>
                <a:cxn ang="0">
                  <a:pos x="71" y="22"/>
                </a:cxn>
                <a:cxn ang="0">
                  <a:pos x="76" y="10"/>
                </a:cxn>
                <a:cxn ang="0">
                  <a:pos x="81" y="3"/>
                </a:cxn>
                <a:cxn ang="0">
                  <a:pos x="88" y="0"/>
                </a:cxn>
                <a:cxn ang="0">
                  <a:pos x="93" y="4"/>
                </a:cxn>
                <a:cxn ang="0">
                  <a:pos x="98" y="11"/>
                </a:cxn>
              </a:cxnLst>
              <a:rect l="0" t="0" r="r" b="b"/>
              <a:pathLst>
                <a:path w="98" h="53">
                  <a:moveTo>
                    <a:pt x="0" y="53"/>
                  </a:moveTo>
                  <a:lnTo>
                    <a:pt x="6" y="40"/>
                  </a:lnTo>
                  <a:lnTo>
                    <a:pt x="11" y="29"/>
                  </a:lnTo>
                  <a:lnTo>
                    <a:pt x="17" y="22"/>
                  </a:lnTo>
                  <a:lnTo>
                    <a:pt x="22" y="18"/>
                  </a:lnTo>
                  <a:lnTo>
                    <a:pt x="27" y="20"/>
                  </a:lnTo>
                  <a:lnTo>
                    <a:pt x="33" y="27"/>
                  </a:lnTo>
                  <a:lnTo>
                    <a:pt x="39" y="36"/>
                  </a:lnTo>
                  <a:lnTo>
                    <a:pt x="44" y="43"/>
                  </a:lnTo>
                  <a:lnTo>
                    <a:pt x="49" y="47"/>
                  </a:lnTo>
                  <a:lnTo>
                    <a:pt x="54" y="46"/>
                  </a:lnTo>
                  <a:lnTo>
                    <a:pt x="61" y="42"/>
                  </a:lnTo>
                  <a:lnTo>
                    <a:pt x="66" y="33"/>
                  </a:lnTo>
                  <a:lnTo>
                    <a:pt x="71" y="22"/>
                  </a:lnTo>
                  <a:lnTo>
                    <a:pt x="76" y="10"/>
                  </a:lnTo>
                  <a:lnTo>
                    <a:pt x="81" y="3"/>
                  </a:lnTo>
                  <a:lnTo>
                    <a:pt x="88" y="0"/>
                  </a:lnTo>
                  <a:lnTo>
                    <a:pt x="93" y="4"/>
                  </a:lnTo>
                  <a:lnTo>
                    <a:pt x="98" y="11"/>
                  </a:lnTo>
                </a:path>
              </a:pathLst>
            </a:custGeom>
            <a:noFill/>
            <a:ln w="12600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11CBB9B8-51A3-F247-83B8-E481F0F765F6}"/>
              </a:ext>
            </a:extLst>
          </p:cNvPr>
          <p:cNvSpPr/>
          <p:nvPr/>
        </p:nvSpPr>
        <p:spPr>
          <a:xfrm>
            <a:off x="1797881" y="110436"/>
            <a:ext cx="3420745" cy="58477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3200" i="1" dirty="0">
                <a:solidFill>
                  <a:srgbClr val="001ABF"/>
                </a:solidFill>
                <a:latin typeface="Arial Black"/>
                <a:cs typeface="Arial Black"/>
              </a:rPr>
              <a:t>Normal Modes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E548E81-1F88-E7C0-71CD-0D664B2C60B5}"/>
              </a:ext>
            </a:extLst>
          </p:cNvPr>
          <p:cNvSpPr txBox="1"/>
          <p:nvPr/>
        </p:nvSpPr>
        <p:spPr>
          <a:xfrm>
            <a:off x="5226211" y="846246"/>
            <a:ext cx="17395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i="1" dirty="0">
                <a:solidFill>
                  <a:srgbClr val="001AB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604020202020204" pitchFamily="34" charset="0"/>
                <a:ea typeface="DejaVu Sans" charset="0"/>
                <a:cs typeface="Arial Black" panose="020B0604020202020204" pitchFamily="34" charset="0"/>
              </a:rPr>
              <a:t>Historic</a:t>
            </a:r>
            <a:endParaRPr lang="en-US" sz="2800" b="1" i="1" dirty="0">
              <a:solidFill>
                <a:srgbClr val="001ABF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78800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BF464D6-1194-00E6-7D08-5EF9DD71B3CD}"/>
              </a:ext>
            </a:extLst>
          </p:cNvPr>
          <p:cNvSpPr txBox="1"/>
          <p:nvPr/>
        </p:nvSpPr>
        <p:spPr>
          <a:xfrm>
            <a:off x="3240090" y="2767281"/>
            <a:ext cx="571182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>
                <a:solidFill>
                  <a:srgbClr val="001ABF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Reminder:</a:t>
            </a:r>
          </a:p>
          <a:p>
            <a:r>
              <a:rPr lang="en-US" sz="2400" dirty="0">
                <a:solidFill>
                  <a:srgbClr val="001A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 1 is posted on the course website;</a:t>
            </a:r>
          </a:p>
          <a:p>
            <a:r>
              <a:rPr lang="en-US" sz="2400" dirty="0">
                <a:solidFill>
                  <a:srgbClr val="001A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Due at </a:t>
            </a:r>
            <a:r>
              <a:rPr lang="en-US" sz="2400" dirty="0" err="1">
                <a:solidFill>
                  <a:srgbClr val="001A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classtime</a:t>
            </a:r>
            <a:r>
              <a:rPr lang="en-US" sz="2400" dirty="0">
                <a:solidFill>
                  <a:srgbClr val="001A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Tues November 19</a:t>
            </a:r>
          </a:p>
        </p:txBody>
      </p:sp>
    </p:spTree>
    <p:extLst>
      <p:ext uri="{BB962C8B-B14F-4D97-AF65-F5344CB8AC3E}">
        <p14:creationId xmlns:p14="http://schemas.microsoft.com/office/powerpoint/2010/main" val="31081977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B53D5C6-621C-ABC4-F6DC-D4D2BF02F5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6997" y="1009650"/>
            <a:ext cx="8305800" cy="567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4">
            <a:extLst>
              <a:ext uri="{FF2B5EF4-FFF2-40B4-BE49-F238E27FC236}">
                <a16:creationId xmlns:a16="http://schemas.microsoft.com/office/drawing/2014/main" id="{C516A1CE-0345-E63E-4A9F-35CD8E6ACC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1447" y="171450"/>
            <a:ext cx="829355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1ABF"/>
                </a:solidFill>
                <a:cs typeface="ＭＳ Ｐゴシック" charset="0"/>
              </a:rPr>
              <a:t>The apparent velocity of waves increases with wave period:</a:t>
            </a:r>
          </a:p>
          <a:p>
            <a:r>
              <a:rPr lang="en-US" dirty="0">
                <a:solidFill>
                  <a:srgbClr val="001ABF"/>
                </a:solidFill>
                <a:cs typeface="ＭＳ Ｐゴシック" charset="0"/>
              </a:rPr>
              <a:t>   thus Love waves are innately </a:t>
            </a:r>
            <a:r>
              <a:rPr lang="en-US" i="1" dirty="0">
                <a:solidFill>
                  <a:srgbClr val="001ABF"/>
                </a:solidFill>
                <a:latin typeface="Arial Black" charset="0"/>
                <a:cs typeface="ＭＳ Ｐゴシック" charset="0"/>
              </a:rPr>
              <a:t>dispersive</a:t>
            </a:r>
            <a:r>
              <a:rPr lang="en-US" dirty="0">
                <a:solidFill>
                  <a:srgbClr val="001ABF"/>
                </a:solidFill>
                <a:cs typeface="ＭＳ Ｐゴシック" charset="0"/>
              </a:rPr>
              <a:t>.</a:t>
            </a:r>
            <a:endParaRPr lang="en-US" dirty="0">
              <a:solidFill>
                <a:srgbClr val="001ABF"/>
              </a:solidFill>
            </a:endParaRPr>
          </a:p>
        </p:txBody>
      </p:sp>
      <p:sp>
        <p:nvSpPr>
          <p:cNvPr id="4" name="Text Box 5">
            <a:extLst>
              <a:ext uri="{FF2B5EF4-FFF2-40B4-BE49-F238E27FC236}">
                <a16:creationId xmlns:a16="http://schemas.microsoft.com/office/drawing/2014/main" id="{232D7D4E-B2D5-F011-1A53-1D0BE45D7E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3822" y="1590675"/>
            <a:ext cx="429316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>
                <a:solidFill>
                  <a:srgbClr val="001ABF"/>
                </a:solidFill>
              </a:rPr>
              <a:t>Mode velocity vs wave period:</a:t>
            </a:r>
          </a:p>
        </p:txBody>
      </p:sp>
    </p:spTree>
    <p:extLst>
      <p:ext uri="{BB962C8B-B14F-4D97-AF65-F5344CB8AC3E}">
        <p14:creationId xmlns:p14="http://schemas.microsoft.com/office/powerpoint/2010/main" val="14008960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7E7BAC2-45A6-7D85-A170-79B28AA307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9881" y="149414"/>
            <a:ext cx="5049838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F88458C-3561-E107-9158-18B3B37632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2281" y="214502"/>
            <a:ext cx="3696846" cy="6494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2800" dirty="0">
                <a:solidFill>
                  <a:srgbClr val="001ABF"/>
                </a:solidFill>
                <a:cs typeface="ＭＳ Ｐゴシック" charset="0"/>
              </a:rPr>
              <a:t>Amplitudes of</a:t>
            </a:r>
          </a:p>
          <a:p>
            <a:r>
              <a:rPr lang="en-US" sz="2800" i="1" dirty="0">
                <a:solidFill>
                  <a:srgbClr val="001ABF"/>
                </a:solidFill>
                <a:latin typeface="Arial Black" charset="0"/>
                <a:cs typeface="ＭＳ Ｐゴシック" charset="0"/>
              </a:rPr>
              <a:t>displacement:</a:t>
            </a:r>
          </a:p>
          <a:p>
            <a:endParaRPr lang="en-US" sz="1200" i="1" dirty="0">
              <a:solidFill>
                <a:srgbClr val="001ABF"/>
              </a:solidFill>
              <a:latin typeface="Arial Black" charset="0"/>
              <a:cs typeface="ＭＳ Ｐゴシック" charset="0"/>
            </a:endParaRPr>
          </a:p>
          <a:p>
            <a:r>
              <a:rPr lang="en-US" dirty="0">
                <a:solidFill>
                  <a:srgbClr val="001ABF"/>
                </a:solidFill>
                <a:cs typeface="ＭＳ Ｐゴシック" charset="0"/>
              </a:rPr>
              <a:t>For a plane-wave in an</a:t>
            </a:r>
          </a:p>
          <a:p>
            <a:r>
              <a:rPr lang="en-US" dirty="0">
                <a:solidFill>
                  <a:srgbClr val="001ABF"/>
                </a:solidFill>
                <a:cs typeface="ＭＳ Ｐゴシック" charset="0"/>
              </a:rPr>
              <a:t>idealized Earth, there is</a:t>
            </a:r>
          </a:p>
          <a:p>
            <a:r>
              <a:rPr lang="en-US" dirty="0">
                <a:solidFill>
                  <a:srgbClr val="001ABF"/>
                </a:solidFill>
                <a:cs typeface="ＭＳ Ｐゴシック" charset="0"/>
              </a:rPr>
              <a:t>no energy loss (these are</a:t>
            </a:r>
          </a:p>
          <a:p>
            <a:r>
              <a:rPr lang="en-US" dirty="0">
                <a:solidFill>
                  <a:srgbClr val="001ABF"/>
                </a:solidFill>
                <a:cs typeface="ＭＳ Ｐゴシック" charset="0"/>
              </a:rPr>
              <a:t>evanescent = </a:t>
            </a:r>
            <a:r>
              <a:rPr lang="ja-JP" altLang="en-US">
                <a:solidFill>
                  <a:srgbClr val="001ABF"/>
                </a:solidFill>
                <a:cs typeface="ＭＳ Ｐゴシック" charset="0"/>
              </a:rPr>
              <a:t>“</a:t>
            </a:r>
            <a:r>
              <a:rPr lang="en-US" dirty="0">
                <a:solidFill>
                  <a:srgbClr val="001ABF"/>
                </a:solidFill>
                <a:cs typeface="ＭＳ Ｐゴシック" charset="0"/>
              </a:rPr>
              <a:t>trapped</a:t>
            </a:r>
            <a:r>
              <a:rPr lang="ja-JP" altLang="en-US">
                <a:solidFill>
                  <a:srgbClr val="001ABF"/>
                </a:solidFill>
                <a:cs typeface="ＭＳ Ｐゴシック" charset="0"/>
              </a:rPr>
              <a:t>”</a:t>
            </a:r>
            <a:endParaRPr lang="en-US" dirty="0">
              <a:solidFill>
                <a:srgbClr val="001ABF"/>
              </a:solidFill>
              <a:cs typeface="ＭＳ Ｐゴシック" charset="0"/>
            </a:endParaRPr>
          </a:p>
          <a:p>
            <a:r>
              <a:rPr lang="en-US" dirty="0">
                <a:solidFill>
                  <a:srgbClr val="001ABF"/>
                </a:solidFill>
                <a:cs typeface="ＭＳ Ｐゴシック" charset="0"/>
              </a:rPr>
              <a:t>waves) so </a:t>
            </a:r>
            <a:r>
              <a:rPr lang="en-US" i="1" dirty="0" err="1">
                <a:latin typeface="Times New Roman" charset="0"/>
                <a:cs typeface="ＭＳ Ｐゴシック" charset="0"/>
              </a:rPr>
              <a:t>u</a:t>
            </a:r>
            <a:r>
              <a:rPr lang="en-US" i="1" baseline="-25000" dirty="0" err="1">
                <a:latin typeface="Times New Roman" charset="0"/>
                <a:cs typeface="ＭＳ Ｐゴシック" charset="0"/>
              </a:rPr>
              <a:t>y</a:t>
            </a:r>
            <a:r>
              <a:rPr lang="en-US" dirty="0">
                <a:latin typeface="Times New Roman" charset="0"/>
                <a:cs typeface="ＭＳ Ｐゴシック" charset="0"/>
              </a:rPr>
              <a:t>(</a:t>
            </a:r>
            <a:r>
              <a:rPr lang="en-US" i="1" dirty="0">
                <a:latin typeface="Times New Roman" charset="0"/>
                <a:cs typeface="ＭＳ Ｐゴシック" charset="0"/>
              </a:rPr>
              <a:t>x</a:t>
            </a:r>
            <a:r>
              <a:rPr lang="en-US" dirty="0">
                <a:latin typeface="Times New Roman" charset="0"/>
                <a:cs typeface="ＭＳ Ｐゴシック" charset="0"/>
              </a:rPr>
              <a:t>)</a:t>
            </a:r>
            <a:r>
              <a:rPr lang="en-US" dirty="0">
                <a:cs typeface="ＭＳ Ｐゴシック" charset="0"/>
              </a:rPr>
              <a:t> </a:t>
            </a:r>
            <a:r>
              <a:rPr lang="en-US" dirty="0">
                <a:solidFill>
                  <a:srgbClr val="001ABF"/>
                </a:solidFill>
                <a:cs typeface="ＭＳ Ｐゴシック" charset="0"/>
              </a:rPr>
              <a:t>remains</a:t>
            </a:r>
          </a:p>
          <a:p>
            <a:r>
              <a:rPr lang="en-US" dirty="0">
                <a:solidFill>
                  <a:srgbClr val="001ABF"/>
                </a:solidFill>
                <a:cs typeface="ＭＳ Ｐゴシック" charset="0"/>
              </a:rPr>
              <a:t>constant. (For a point</a:t>
            </a:r>
          </a:p>
          <a:p>
            <a:r>
              <a:rPr lang="en-US" dirty="0">
                <a:solidFill>
                  <a:srgbClr val="001ABF"/>
                </a:solidFill>
                <a:cs typeface="ＭＳ Ｐゴシック" charset="0"/>
              </a:rPr>
              <a:t>source get cylindrical</a:t>
            </a:r>
          </a:p>
          <a:p>
            <a:r>
              <a:rPr lang="en-US" dirty="0">
                <a:solidFill>
                  <a:srgbClr val="001ABF"/>
                </a:solidFill>
                <a:cs typeface="ＭＳ Ｐゴシック" charset="0"/>
              </a:rPr>
              <a:t>spreading; in the real</a:t>
            </a:r>
          </a:p>
          <a:p>
            <a:r>
              <a:rPr lang="en-US" dirty="0">
                <a:solidFill>
                  <a:srgbClr val="001ABF"/>
                </a:solidFill>
                <a:cs typeface="ＭＳ Ｐゴシック" charset="0"/>
              </a:rPr>
              <a:t>Earth have </a:t>
            </a:r>
            <a:r>
              <a:rPr lang="en-US" i="1" dirty="0">
                <a:solidFill>
                  <a:srgbClr val="001ABF"/>
                </a:solidFill>
                <a:latin typeface="Arial Black" charset="0"/>
                <a:cs typeface="ＭＳ Ｐゴシック" charset="0"/>
              </a:rPr>
              <a:t>anelastic</a:t>
            </a:r>
            <a:endParaRPr lang="en-US" dirty="0">
              <a:solidFill>
                <a:srgbClr val="001ABF"/>
              </a:solidFill>
              <a:cs typeface="ＭＳ Ｐゴシック" charset="0"/>
            </a:endParaRPr>
          </a:p>
          <a:p>
            <a:r>
              <a:rPr lang="en-US" i="1" dirty="0">
                <a:solidFill>
                  <a:srgbClr val="001ABF"/>
                </a:solidFill>
                <a:latin typeface="Arial Black" charset="0"/>
                <a:cs typeface="ＭＳ Ｐゴシック" charset="0"/>
              </a:rPr>
              <a:t>attenuation</a:t>
            </a:r>
            <a:r>
              <a:rPr lang="en-US" dirty="0">
                <a:solidFill>
                  <a:srgbClr val="001ABF"/>
                </a:solidFill>
                <a:cs typeface="ＭＳ Ｐゴシック" charset="0"/>
              </a:rPr>
              <a:t>).</a:t>
            </a:r>
          </a:p>
          <a:p>
            <a:endParaRPr lang="en-US" sz="1200" dirty="0">
              <a:solidFill>
                <a:srgbClr val="001ABF"/>
              </a:solidFill>
              <a:cs typeface="ＭＳ Ｐゴシック" charset="0"/>
            </a:endParaRPr>
          </a:p>
          <a:p>
            <a:r>
              <a:rPr lang="en-US" dirty="0">
                <a:solidFill>
                  <a:srgbClr val="001ABF"/>
                </a:solidFill>
                <a:cs typeface="ＭＳ Ｐゴシック" charset="0"/>
              </a:rPr>
              <a:t>In depth, amplitude </a:t>
            </a:r>
            <a:r>
              <a:rPr lang="en-US" i="1" dirty="0" err="1">
                <a:latin typeface="Times New Roman" charset="0"/>
                <a:cs typeface="ＭＳ Ｐゴシック" charset="0"/>
              </a:rPr>
              <a:t>u</a:t>
            </a:r>
            <a:r>
              <a:rPr lang="en-US" i="1" baseline="-25000" dirty="0" err="1">
                <a:latin typeface="Times New Roman" charset="0"/>
                <a:cs typeface="ＭＳ Ｐゴシック" charset="0"/>
              </a:rPr>
              <a:t>y</a:t>
            </a:r>
            <a:r>
              <a:rPr lang="en-US" dirty="0">
                <a:latin typeface="Times New Roman" charset="0"/>
                <a:cs typeface="ＭＳ Ｐゴシック" charset="0"/>
              </a:rPr>
              <a:t>(</a:t>
            </a:r>
            <a:r>
              <a:rPr lang="en-US" i="1" dirty="0">
                <a:latin typeface="Times New Roman" charset="0"/>
                <a:cs typeface="ＭＳ Ｐゴシック" charset="0"/>
              </a:rPr>
              <a:t>z</a:t>
            </a:r>
            <a:r>
              <a:rPr lang="en-US" dirty="0">
                <a:latin typeface="Times New Roman" charset="0"/>
                <a:cs typeface="ＭＳ Ｐゴシック" charset="0"/>
              </a:rPr>
              <a:t>)</a:t>
            </a:r>
            <a:endParaRPr lang="en-US" dirty="0">
              <a:cs typeface="ＭＳ Ｐゴシック" charset="0"/>
            </a:endParaRPr>
          </a:p>
          <a:p>
            <a:r>
              <a:rPr lang="en-US" dirty="0">
                <a:solidFill>
                  <a:srgbClr val="001ABF"/>
                </a:solidFill>
                <a:cs typeface="ＭＳ Ｐゴシック" charset="0"/>
              </a:rPr>
              <a:t>is a sinusoid in the layer</a:t>
            </a:r>
          </a:p>
          <a:p>
            <a:r>
              <a:rPr lang="en-US" dirty="0">
                <a:solidFill>
                  <a:srgbClr val="001ABF"/>
                </a:solidFill>
                <a:cs typeface="ＭＳ Ｐゴシック" charset="0"/>
              </a:rPr>
              <a:t>and an exponential decay</a:t>
            </a:r>
          </a:p>
          <a:p>
            <a:r>
              <a:rPr lang="en-US" dirty="0">
                <a:solidFill>
                  <a:srgbClr val="001ABF"/>
                </a:solidFill>
                <a:cs typeface="ＭＳ Ｐゴシック" charset="0"/>
              </a:rPr>
              <a:t>in the </a:t>
            </a:r>
            <a:r>
              <a:rPr lang="en-US" dirty="0" err="1">
                <a:solidFill>
                  <a:srgbClr val="001ABF"/>
                </a:solidFill>
                <a:cs typeface="ＭＳ Ｐゴシック" charset="0"/>
              </a:rPr>
              <a:t>halfspace</a:t>
            </a:r>
            <a:r>
              <a:rPr lang="en-US" dirty="0">
                <a:solidFill>
                  <a:srgbClr val="001ABF"/>
                </a:solidFill>
                <a:cs typeface="ＭＳ Ｐゴシック" charset="0"/>
              </a:rPr>
              <a:t>…</a:t>
            </a:r>
            <a:endParaRPr lang="en-US" sz="2800" i="1" dirty="0">
              <a:solidFill>
                <a:srgbClr val="001ABF"/>
              </a:solidFill>
              <a:latin typeface="Arial Black" charset="0"/>
              <a:cs typeface="ＭＳ Ｐゴシック" charset="0"/>
            </a:endParaRPr>
          </a:p>
        </p:txBody>
      </p:sp>
      <p:sp>
        <p:nvSpPr>
          <p:cNvPr id="4" name="Text Box 5">
            <a:extLst>
              <a:ext uri="{FF2B5EF4-FFF2-40B4-BE49-F238E27FC236}">
                <a16:creationId xmlns:a16="http://schemas.microsoft.com/office/drawing/2014/main" id="{9F7720C7-95AB-BA70-4E1A-C3FDD8F4D0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00281" y="606614"/>
            <a:ext cx="140615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 dirty="0" err="1">
                <a:latin typeface="Times New Roman" charset="0"/>
              </a:rPr>
              <a:t>k</a:t>
            </a:r>
            <a:r>
              <a:rPr lang="en-US" i="1" baseline="-25000" dirty="0" err="1">
                <a:latin typeface="Times New Roman" charset="0"/>
              </a:rPr>
              <a:t>x</a:t>
            </a:r>
            <a:r>
              <a:rPr lang="en-US" dirty="0">
                <a:latin typeface="Times New Roman" charset="0"/>
              </a:rPr>
              <a:t> = 2</a:t>
            </a:r>
            <a:r>
              <a:rPr lang="en-US" i="1" dirty="0">
                <a:latin typeface="Symbol" charset="0"/>
                <a:sym typeface="Symbol" charset="0"/>
              </a:rPr>
              <a:t></a:t>
            </a:r>
            <a:r>
              <a:rPr lang="en-US" dirty="0">
                <a:latin typeface="Times New Roman" charset="0"/>
              </a:rPr>
              <a:t>/</a:t>
            </a:r>
            <a:r>
              <a:rPr lang="en-US" i="1" dirty="0">
                <a:latin typeface="Symbol" charset="0"/>
                <a:sym typeface="Symbol" charset="0"/>
              </a:rPr>
              <a:t></a:t>
            </a:r>
            <a:r>
              <a:rPr lang="en-US" i="1" baseline="-25000" dirty="0">
                <a:latin typeface="Times New Roman" charset="0"/>
              </a:rPr>
              <a:t>x</a:t>
            </a:r>
          </a:p>
          <a:p>
            <a:r>
              <a:rPr lang="en-US" i="1" baseline="-25000" dirty="0">
                <a:latin typeface="Times New Roman" charset="0"/>
              </a:rPr>
              <a:t>    </a:t>
            </a:r>
            <a:r>
              <a:rPr lang="en-US" dirty="0">
                <a:latin typeface="Times New Roman" charset="0"/>
              </a:rPr>
              <a:t> = </a:t>
            </a:r>
            <a:r>
              <a:rPr lang="en-US" i="1" dirty="0">
                <a:latin typeface="Symbol" charset="0"/>
                <a:sym typeface="Symbol" charset="0"/>
              </a:rPr>
              <a:t></a:t>
            </a:r>
            <a:r>
              <a:rPr lang="en-US" dirty="0">
                <a:latin typeface="Times New Roman" charset="0"/>
              </a:rPr>
              <a:t>/</a:t>
            </a:r>
            <a:r>
              <a:rPr lang="en-US" i="1" dirty="0">
                <a:latin typeface="Times New Roman" charset="0"/>
              </a:rPr>
              <a:t>c</a:t>
            </a:r>
            <a:r>
              <a:rPr lang="en-US" i="1" baseline="-25000" dirty="0">
                <a:latin typeface="Times New Roman" charset="0"/>
              </a:rPr>
              <a:t>x</a:t>
            </a:r>
            <a:endParaRPr lang="en-US" dirty="0">
              <a:latin typeface="Times New Roman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28F28F-6DEA-BB90-15CC-7E782AF040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4881" y="3337114"/>
            <a:ext cx="101600" cy="17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F723CD4-89A2-D761-FAAD-A2851EC7C311}"/>
              </a:ext>
            </a:extLst>
          </p:cNvPr>
          <p:cNvSpPr/>
          <p:nvPr/>
        </p:nvSpPr>
        <p:spPr>
          <a:xfrm>
            <a:off x="7434470" y="149414"/>
            <a:ext cx="136308" cy="2311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3425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_8_01">
            <a:extLst>
              <a:ext uri="{FF2B5EF4-FFF2-40B4-BE49-F238E27FC236}">
                <a16:creationId xmlns:a16="http://schemas.microsoft.com/office/drawing/2014/main" id="{504220F5-02A3-D7F4-84DB-9423188B47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6481" y="27781"/>
            <a:ext cx="4456113" cy="680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4">
            <a:extLst>
              <a:ext uri="{FF2B5EF4-FFF2-40B4-BE49-F238E27FC236}">
                <a16:creationId xmlns:a16="http://schemas.microsoft.com/office/drawing/2014/main" id="{7A2ADA4F-48C1-2743-439D-2F6701C883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9406" y="50006"/>
            <a:ext cx="4535500" cy="6771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 dirty="0">
                <a:solidFill>
                  <a:srgbClr val="001ABF"/>
                </a:solidFill>
                <a:latin typeface="Arial Black" charset="0"/>
              </a:rPr>
              <a:t>Group &amp; Phase Velocity:</a:t>
            </a:r>
          </a:p>
          <a:p>
            <a:r>
              <a:rPr lang="en-US" dirty="0">
                <a:solidFill>
                  <a:srgbClr val="001ABF"/>
                </a:solidFill>
              </a:rPr>
              <a:t>Surface waves sum all modes</a:t>
            </a:r>
          </a:p>
          <a:p>
            <a:r>
              <a:rPr lang="en-US" dirty="0">
                <a:solidFill>
                  <a:srgbClr val="001ABF"/>
                </a:solidFill>
              </a:rPr>
              <a:t>   and all frequencies!</a:t>
            </a:r>
          </a:p>
          <a:p>
            <a:endParaRPr lang="en-US" sz="600" dirty="0">
              <a:solidFill>
                <a:srgbClr val="001ABF"/>
              </a:solidFill>
            </a:endParaRPr>
          </a:p>
          <a:p>
            <a:r>
              <a:rPr lang="en-US" dirty="0">
                <a:solidFill>
                  <a:srgbClr val="001ABF"/>
                </a:solidFill>
              </a:rPr>
              <a:t>Consider a sum of two waves</a:t>
            </a:r>
          </a:p>
          <a:p>
            <a:r>
              <a:rPr lang="en-US" dirty="0">
                <a:solidFill>
                  <a:srgbClr val="001ABF"/>
                </a:solidFill>
              </a:rPr>
              <a:t>   with differing </a:t>
            </a:r>
            <a:r>
              <a:rPr lang="en-US" i="1" dirty="0">
                <a:latin typeface="Symbol" charset="0"/>
                <a:sym typeface="Symbol" charset="0"/>
              </a:rPr>
              <a:t>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rgbClr val="001ABF"/>
                </a:solidFill>
              </a:rPr>
              <a:t>and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i="1" dirty="0">
                <a:latin typeface="Times New Roman" charset="0"/>
              </a:rPr>
              <a:t>k</a:t>
            </a:r>
            <a:r>
              <a:rPr lang="en-US" dirty="0">
                <a:solidFill>
                  <a:srgbClr val="001ABF"/>
                </a:solidFill>
              </a:rPr>
              <a:t>:</a:t>
            </a:r>
          </a:p>
          <a:p>
            <a:endParaRPr lang="en-US" sz="600" dirty="0">
              <a:solidFill>
                <a:schemeClr val="accent2"/>
              </a:solidFill>
            </a:endParaRPr>
          </a:p>
          <a:p>
            <a:r>
              <a:rPr lang="en-US" sz="2200" i="1" dirty="0">
                <a:latin typeface="Times New Roman" charset="0"/>
              </a:rPr>
              <a:t>  </a:t>
            </a:r>
            <a:r>
              <a:rPr lang="en-US" sz="2100" i="1" dirty="0">
                <a:latin typeface="Times New Roman" charset="0"/>
              </a:rPr>
              <a:t>u</a:t>
            </a:r>
            <a:r>
              <a:rPr lang="en-US" sz="2100" dirty="0">
                <a:latin typeface="Times New Roman" charset="0"/>
              </a:rPr>
              <a:t>(</a:t>
            </a:r>
            <a:r>
              <a:rPr lang="en-US" sz="2100" i="1" dirty="0" err="1">
                <a:latin typeface="Times New Roman" charset="0"/>
              </a:rPr>
              <a:t>x</a:t>
            </a:r>
            <a:r>
              <a:rPr lang="en-US" sz="2100" dirty="0" err="1">
                <a:latin typeface="Times New Roman" charset="0"/>
              </a:rPr>
              <a:t>,</a:t>
            </a:r>
            <a:r>
              <a:rPr lang="en-US" sz="2100" i="1" dirty="0" err="1">
                <a:latin typeface="Times New Roman" charset="0"/>
              </a:rPr>
              <a:t>t</a:t>
            </a:r>
            <a:r>
              <a:rPr lang="en-US" sz="2100" dirty="0">
                <a:latin typeface="Times New Roman" charset="0"/>
              </a:rPr>
              <a:t>) = </a:t>
            </a:r>
            <a:r>
              <a:rPr lang="en-US" sz="2100" dirty="0" err="1">
                <a:latin typeface="Times New Roman" charset="0"/>
              </a:rPr>
              <a:t>cos</a:t>
            </a:r>
            <a:r>
              <a:rPr lang="en-US" sz="2100" dirty="0">
                <a:latin typeface="Times New Roman" charset="0"/>
              </a:rPr>
              <a:t>(</a:t>
            </a:r>
            <a:r>
              <a:rPr lang="en-US" sz="2100" i="1" dirty="0">
                <a:latin typeface="Symbol" charset="0"/>
                <a:sym typeface="Symbol" charset="0"/>
              </a:rPr>
              <a:t></a:t>
            </a:r>
            <a:r>
              <a:rPr lang="en-US" sz="2100" baseline="-25000" dirty="0">
                <a:latin typeface="Times New Roman" charset="0"/>
              </a:rPr>
              <a:t>1</a:t>
            </a:r>
            <a:r>
              <a:rPr lang="en-US" sz="2100" i="1" dirty="0">
                <a:latin typeface="Times New Roman" charset="0"/>
              </a:rPr>
              <a:t>t</a:t>
            </a:r>
            <a:r>
              <a:rPr lang="en-US" sz="2100" dirty="0">
                <a:latin typeface="Times New Roman" charset="0"/>
              </a:rPr>
              <a:t> – </a:t>
            </a:r>
            <a:r>
              <a:rPr lang="en-US" sz="2100" i="1" dirty="0">
                <a:latin typeface="Times New Roman" charset="0"/>
              </a:rPr>
              <a:t>k</a:t>
            </a:r>
            <a:r>
              <a:rPr lang="en-US" sz="2100" baseline="-25000" dirty="0">
                <a:latin typeface="Times New Roman" charset="0"/>
              </a:rPr>
              <a:t>1</a:t>
            </a:r>
            <a:r>
              <a:rPr lang="en-US" sz="2100" i="1" dirty="0">
                <a:latin typeface="Times New Roman" charset="0"/>
              </a:rPr>
              <a:t>x</a:t>
            </a:r>
            <a:r>
              <a:rPr lang="en-US" sz="2100" dirty="0">
                <a:latin typeface="Times New Roman" charset="0"/>
              </a:rPr>
              <a:t>) + </a:t>
            </a:r>
            <a:r>
              <a:rPr lang="en-US" sz="2100" dirty="0" err="1">
                <a:latin typeface="Times New Roman" charset="0"/>
              </a:rPr>
              <a:t>cos</a:t>
            </a:r>
            <a:r>
              <a:rPr lang="en-US" sz="2100" dirty="0">
                <a:latin typeface="Times New Roman" charset="0"/>
              </a:rPr>
              <a:t>(</a:t>
            </a:r>
            <a:r>
              <a:rPr lang="en-US" sz="2100" i="1" dirty="0">
                <a:latin typeface="Symbol" charset="0"/>
                <a:sym typeface="Symbol" charset="0"/>
              </a:rPr>
              <a:t></a:t>
            </a:r>
            <a:r>
              <a:rPr lang="en-US" sz="2100" baseline="-25000" dirty="0">
                <a:latin typeface="Times New Roman" charset="0"/>
              </a:rPr>
              <a:t>2</a:t>
            </a:r>
            <a:r>
              <a:rPr lang="en-US" sz="2100" i="1" dirty="0">
                <a:latin typeface="Times New Roman" charset="0"/>
              </a:rPr>
              <a:t>t</a:t>
            </a:r>
            <a:r>
              <a:rPr lang="en-US" sz="2100" dirty="0">
                <a:latin typeface="Times New Roman" charset="0"/>
              </a:rPr>
              <a:t> – </a:t>
            </a:r>
            <a:r>
              <a:rPr lang="en-US" sz="2100" i="1" dirty="0">
                <a:latin typeface="Times New Roman" charset="0"/>
              </a:rPr>
              <a:t>k</a:t>
            </a:r>
            <a:r>
              <a:rPr lang="en-US" sz="2100" baseline="-25000" dirty="0">
                <a:latin typeface="Times New Roman" charset="0"/>
              </a:rPr>
              <a:t>2</a:t>
            </a:r>
            <a:r>
              <a:rPr lang="en-US" sz="2100" i="1" dirty="0">
                <a:latin typeface="Times New Roman" charset="0"/>
              </a:rPr>
              <a:t>x</a:t>
            </a:r>
            <a:r>
              <a:rPr lang="en-US" sz="2100" dirty="0">
                <a:latin typeface="Times New Roman" charset="0"/>
              </a:rPr>
              <a:t>)</a:t>
            </a:r>
            <a:endParaRPr lang="en-US" dirty="0">
              <a:latin typeface="Times New Roman" charset="0"/>
            </a:endParaRPr>
          </a:p>
          <a:p>
            <a:endParaRPr lang="en-US" sz="600" dirty="0">
              <a:solidFill>
                <a:schemeClr val="accent2"/>
              </a:solidFill>
            </a:endParaRPr>
          </a:p>
          <a:p>
            <a:r>
              <a:rPr lang="en-US" dirty="0">
                <a:solidFill>
                  <a:srgbClr val="001ABF"/>
                </a:solidFill>
              </a:rPr>
              <a:t>Let:</a:t>
            </a:r>
          </a:p>
          <a:p>
            <a:endParaRPr lang="en-US" sz="600" dirty="0">
              <a:solidFill>
                <a:schemeClr val="accent2"/>
              </a:solidFill>
            </a:endParaRPr>
          </a:p>
          <a:p>
            <a:r>
              <a:rPr lang="en-US" sz="2100" dirty="0">
                <a:latin typeface="Times New Roman" charset="0"/>
              </a:rPr>
              <a:t> </a:t>
            </a:r>
            <a:r>
              <a:rPr lang="en-US" sz="2100" i="1" dirty="0">
                <a:latin typeface="Symbol" charset="0"/>
                <a:sym typeface="Symbol" charset="0"/>
              </a:rPr>
              <a:t></a:t>
            </a:r>
            <a:r>
              <a:rPr lang="en-US" sz="2100" baseline="-25000" dirty="0">
                <a:latin typeface="Times New Roman" charset="0"/>
              </a:rPr>
              <a:t>1</a:t>
            </a:r>
            <a:r>
              <a:rPr lang="en-US" sz="2100" dirty="0">
                <a:latin typeface="Times New Roman" charset="0"/>
              </a:rPr>
              <a:t> = </a:t>
            </a:r>
            <a:r>
              <a:rPr lang="en-US" sz="2100" i="1" dirty="0">
                <a:latin typeface="Symbol" charset="0"/>
                <a:sym typeface="Symbol" charset="0"/>
              </a:rPr>
              <a:t></a:t>
            </a:r>
            <a:r>
              <a:rPr lang="en-US" sz="2100" dirty="0">
                <a:latin typeface="Times New Roman" charset="0"/>
              </a:rPr>
              <a:t> + </a:t>
            </a:r>
            <a:r>
              <a:rPr lang="en-US" sz="2100" i="1" dirty="0">
                <a:latin typeface="Symbol" charset="0"/>
                <a:sym typeface="Symbol" charset="0"/>
              </a:rPr>
              <a:t></a:t>
            </a:r>
            <a:r>
              <a:rPr lang="en-US" sz="2100" dirty="0">
                <a:latin typeface="Times New Roman" charset="0"/>
              </a:rPr>
              <a:t>    </a:t>
            </a:r>
            <a:r>
              <a:rPr lang="en-US" sz="2100" i="1" dirty="0">
                <a:latin typeface="Symbol" charset="0"/>
                <a:sym typeface="Symbol" charset="0"/>
              </a:rPr>
              <a:t></a:t>
            </a:r>
            <a:r>
              <a:rPr lang="en-US" sz="2100" baseline="-25000" dirty="0">
                <a:latin typeface="Times New Roman" charset="0"/>
              </a:rPr>
              <a:t>2</a:t>
            </a:r>
            <a:r>
              <a:rPr lang="en-US" sz="2100" dirty="0">
                <a:latin typeface="Times New Roman" charset="0"/>
              </a:rPr>
              <a:t> = </a:t>
            </a:r>
            <a:r>
              <a:rPr lang="en-US" sz="2100" i="1" dirty="0">
                <a:latin typeface="Symbol" charset="0"/>
                <a:sym typeface="Symbol" charset="0"/>
              </a:rPr>
              <a:t></a:t>
            </a:r>
            <a:r>
              <a:rPr lang="en-US" sz="2100" dirty="0">
                <a:latin typeface="Times New Roman" charset="0"/>
              </a:rPr>
              <a:t> – </a:t>
            </a:r>
            <a:r>
              <a:rPr lang="en-US" sz="2100" i="1" dirty="0">
                <a:latin typeface="Symbol" charset="0"/>
                <a:sym typeface="Symbol" charset="0"/>
              </a:rPr>
              <a:t></a:t>
            </a:r>
            <a:r>
              <a:rPr lang="en-US" sz="2100" dirty="0">
                <a:latin typeface="Times New Roman" charset="0"/>
              </a:rPr>
              <a:t>    </a:t>
            </a:r>
            <a:r>
              <a:rPr lang="en-US" sz="2100" i="1" dirty="0">
                <a:latin typeface="Symbol" charset="0"/>
                <a:sym typeface="Symbol" charset="0"/>
              </a:rPr>
              <a:t></a:t>
            </a:r>
            <a:r>
              <a:rPr lang="en-US" sz="2100" dirty="0">
                <a:latin typeface="Times New Roman" charset="0"/>
              </a:rPr>
              <a:t> &gt;&gt; </a:t>
            </a:r>
            <a:r>
              <a:rPr lang="en-US" sz="2100" i="1" dirty="0">
                <a:latin typeface="Symbol" charset="0"/>
                <a:sym typeface="Symbol" charset="0"/>
              </a:rPr>
              <a:t></a:t>
            </a:r>
            <a:endParaRPr lang="en-US" sz="2100" dirty="0">
              <a:latin typeface="Times New Roman" charset="0"/>
            </a:endParaRPr>
          </a:p>
          <a:p>
            <a:r>
              <a:rPr lang="en-US" sz="2100" dirty="0">
                <a:latin typeface="Times New Roman" charset="0"/>
              </a:rPr>
              <a:t>   </a:t>
            </a:r>
            <a:r>
              <a:rPr lang="en-US" sz="2100" i="1" dirty="0">
                <a:latin typeface="Times New Roman" charset="0"/>
              </a:rPr>
              <a:t>k</a:t>
            </a:r>
            <a:r>
              <a:rPr lang="en-US" sz="2100" baseline="-25000" dirty="0">
                <a:latin typeface="Times New Roman" charset="0"/>
              </a:rPr>
              <a:t>1</a:t>
            </a:r>
            <a:r>
              <a:rPr lang="en-US" sz="2100" dirty="0">
                <a:latin typeface="Times New Roman" charset="0"/>
              </a:rPr>
              <a:t> = </a:t>
            </a:r>
            <a:r>
              <a:rPr lang="en-US" sz="2100" i="1" dirty="0">
                <a:latin typeface="Times New Roman" charset="0"/>
              </a:rPr>
              <a:t>k</a:t>
            </a:r>
            <a:r>
              <a:rPr lang="en-US" sz="2100" dirty="0">
                <a:latin typeface="Times New Roman" charset="0"/>
              </a:rPr>
              <a:t> + </a:t>
            </a:r>
            <a:r>
              <a:rPr lang="en-US" sz="2100" i="1" dirty="0">
                <a:latin typeface="Symbol" charset="0"/>
                <a:sym typeface="Symbol" charset="0"/>
              </a:rPr>
              <a:t></a:t>
            </a:r>
            <a:r>
              <a:rPr lang="en-US" sz="2100" i="1" dirty="0">
                <a:latin typeface="Times New Roman" charset="0"/>
              </a:rPr>
              <a:t>k</a:t>
            </a:r>
            <a:r>
              <a:rPr lang="en-US" sz="2100" dirty="0">
                <a:latin typeface="Times New Roman" charset="0"/>
              </a:rPr>
              <a:t>       </a:t>
            </a:r>
            <a:r>
              <a:rPr lang="en-US" sz="2100" i="1" dirty="0">
                <a:latin typeface="Times New Roman" charset="0"/>
              </a:rPr>
              <a:t>k</a:t>
            </a:r>
            <a:r>
              <a:rPr lang="en-US" sz="2100" baseline="-25000" dirty="0">
                <a:latin typeface="Times New Roman" charset="0"/>
              </a:rPr>
              <a:t>2</a:t>
            </a:r>
            <a:r>
              <a:rPr lang="en-US" sz="2100" dirty="0">
                <a:latin typeface="Times New Roman" charset="0"/>
              </a:rPr>
              <a:t> = </a:t>
            </a:r>
            <a:r>
              <a:rPr lang="en-US" sz="2100" i="1" dirty="0">
                <a:latin typeface="Times New Roman" charset="0"/>
              </a:rPr>
              <a:t>k</a:t>
            </a:r>
            <a:r>
              <a:rPr lang="en-US" sz="2100" dirty="0">
                <a:latin typeface="Times New Roman" charset="0"/>
              </a:rPr>
              <a:t> – </a:t>
            </a:r>
            <a:r>
              <a:rPr lang="en-US" sz="2100" i="1" dirty="0">
                <a:latin typeface="Symbol" charset="0"/>
                <a:sym typeface="Symbol" charset="0"/>
              </a:rPr>
              <a:t></a:t>
            </a:r>
            <a:r>
              <a:rPr lang="en-US" sz="2100" i="1" dirty="0">
                <a:latin typeface="Times New Roman" charset="0"/>
              </a:rPr>
              <a:t>k</a:t>
            </a:r>
            <a:r>
              <a:rPr lang="en-US" sz="2100" dirty="0">
                <a:latin typeface="Times New Roman" charset="0"/>
              </a:rPr>
              <a:t>       </a:t>
            </a:r>
            <a:r>
              <a:rPr lang="en-US" sz="2100" i="1" dirty="0">
                <a:latin typeface="Times New Roman" charset="0"/>
              </a:rPr>
              <a:t>k</a:t>
            </a:r>
            <a:r>
              <a:rPr lang="en-US" sz="2100" dirty="0">
                <a:latin typeface="Times New Roman" charset="0"/>
              </a:rPr>
              <a:t> &gt;&gt; </a:t>
            </a:r>
            <a:r>
              <a:rPr lang="en-US" sz="2100" i="1" dirty="0">
                <a:latin typeface="Symbol" charset="0"/>
                <a:sym typeface="Symbol" charset="0"/>
              </a:rPr>
              <a:t></a:t>
            </a:r>
            <a:r>
              <a:rPr lang="en-US" sz="2100" i="1" dirty="0">
                <a:latin typeface="Times New Roman" charset="0"/>
              </a:rPr>
              <a:t>k</a:t>
            </a:r>
            <a:endParaRPr lang="en-US" dirty="0">
              <a:latin typeface="Times New Roman" charset="0"/>
            </a:endParaRPr>
          </a:p>
          <a:p>
            <a:endParaRPr lang="en-US" sz="600" dirty="0"/>
          </a:p>
          <a:p>
            <a:r>
              <a:rPr lang="en-US" dirty="0">
                <a:solidFill>
                  <a:srgbClr val="001ABF"/>
                </a:solidFill>
              </a:rPr>
              <a:t>Then we can substitute/rewrite:</a:t>
            </a:r>
          </a:p>
          <a:p>
            <a:endParaRPr lang="en-US" sz="600" dirty="0">
              <a:solidFill>
                <a:schemeClr val="accent2"/>
              </a:solidFill>
            </a:endParaRPr>
          </a:p>
          <a:p>
            <a:r>
              <a:rPr lang="en-US" sz="2200" i="1" dirty="0">
                <a:latin typeface="Times New Roman" charset="0"/>
              </a:rPr>
              <a:t>  </a:t>
            </a:r>
            <a:r>
              <a:rPr lang="en-US" sz="2100" i="1" dirty="0">
                <a:latin typeface="Times New Roman" charset="0"/>
              </a:rPr>
              <a:t>u</a:t>
            </a:r>
            <a:r>
              <a:rPr lang="en-US" sz="2100" dirty="0">
                <a:latin typeface="Times New Roman" charset="0"/>
              </a:rPr>
              <a:t>(</a:t>
            </a:r>
            <a:r>
              <a:rPr lang="en-US" sz="2100" i="1" dirty="0" err="1">
                <a:latin typeface="Times New Roman" charset="0"/>
              </a:rPr>
              <a:t>x</a:t>
            </a:r>
            <a:r>
              <a:rPr lang="en-US" sz="2100" dirty="0" err="1">
                <a:latin typeface="Times New Roman" charset="0"/>
              </a:rPr>
              <a:t>,</a:t>
            </a:r>
            <a:r>
              <a:rPr lang="en-US" sz="2100" i="1" dirty="0" err="1">
                <a:latin typeface="Times New Roman" charset="0"/>
              </a:rPr>
              <a:t>t</a:t>
            </a:r>
            <a:r>
              <a:rPr lang="en-US" sz="2100" dirty="0">
                <a:latin typeface="Times New Roman" charset="0"/>
              </a:rPr>
              <a:t>) = </a:t>
            </a:r>
            <a:r>
              <a:rPr lang="en-US" sz="2100" dirty="0" err="1">
                <a:latin typeface="Times New Roman" charset="0"/>
              </a:rPr>
              <a:t>cos</a:t>
            </a:r>
            <a:r>
              <a:rPr lang="en-US" sz="2100" dirty="0">
                <a:latin typeface="Times New Roman" charset="0"/>
              </a:rPr>
              <a:t>(</a:t>
            </a:r>
            <a:r>
              <a:rPr lang="en-US" sz="2100" i="1" dirty="0">
                <a:latin typeface="Symbol" charset="0"/>
                <a:sym typeface="Symbol" charset="0"/>
              </a:rPr>
              <a:t></a:t>
            </a:r>
            <a:r>
              <a:rPr lang="en-US" sz="2100" i="1" dirty="0">
                <a:latin typeface="Times New Roman" charset="0"/>
              </a:rPr>
              <a:t>t</a:t>
            </a:r>
            <a:r>
              <a:rPr lang="en-US" sz="2100" dirty="0">
                <a:latin typeface="Times New Roman" charset="0"/>
              </a:rPr>
              <a:t> + </a:t>
            </a:r>
            <a:r>
              <a:rPr lang="en-US" sz="2100" i="1" dirty="0">
                <a:latin typeface="Symbol" charset="0"/>
                <a:sym typeface="Symbol" charset="0"/>
              </a:rPr>
              <a:t></a:t>
            </a:r>
            <a:r>
              <a:rPr lang="en-US" sz="2100" i="1" dirty="0">
                <a:latin typeface="Times New Roman" charset="0"/>
              </a:rPr>
              <a:t>t</a:t>
            </a:r>
            <a:r>
              <a:rPr lang="en-US" sz="2100" dirty="0">
                <a:latin typeface="Times New Roman" charset="0"/>
              </a:rPr>
              <a:t> – </a:t>
            </a:r>
            <a:r>
              <a:rPr lang="en-US" sz="2100" i="1" dirty="0" err="1">
                <a:latin typeface="Times New Roman" charset="0"/>
              </a:rPr>
              <a:t>kx</a:t>
            </a:r>
            <a:r>
              <a:rPr lang="en-US" sz="2100" i="1" dirty="0">
                <a:latin typeface="Times New Roman" charset="0"/>
              </a:rPr>
              <a:t> – </a:t>
            </a:r>
            <a:r>
              <a:rPr lang="en-US" sz="2100" i="1" dirty="0">
                <a:latin typeface="Symbol" charset="0"/>
                <a:sym typeface="Symbol" charset="0"/>
              </a:rPr>
              <a:t></a:t>
            </a:r>
            <a:r>
              <a:rPr lang="en-US" sz="2100" i="1" dirty="0" err="1">
                <a:latin typeface="Times New Roman" charset="0"/>
              </a:rPr>
              <a:t>kx</a:t>
            </a:r>
            <a:r>
              <a:rPr lang="en-US" sz="2100" dirty="0">
                <a:latin typeface="Times New Roman" charset="0"/>
              </a:rPr>
              <a:t>) </a:t>
            </a:r>
          </a:p>
          <a:p>
            <a:r>
              <a:rPr lang="en-US" sz="2100" dirty="0">
                <a:latin typeface="Times New Roman" charset="0"/>
              </a:rPr>
              <a:t>            + </a:t>
            </a:r>
            <a:r>
              <a:rPr lang="en-US" sz="2100" dirty="0" err="1">
                <a:latin typeface="Times New Roman" charset="0"/>
              </a:rPr>
              <a:t>cos</a:t>
            </a:r>
            <a:r>
              <a:rPr lang="en-US" sz="2100" dirty="0">
                <a:latin typeface="Times New Roman" charset="0"/>
              </a:rPr>
              <a:t>(</a:t>
            </a:r>
            <a:r>
              <a:rPr lang="en-US" sz="2100" i="1" dirty="0">
                <a:latin typeface="Symbol" charset="0"/>
                <a:sym typeface="Symbol" charset="0"/>
              </a:rPr>
              <a:t></a:t>
            </a:r>
            <a:r>
              <a:rPr lang="en-US" sz="2100" i="1" dirty="0">
                <a:latin typeface="Times New Roman" charset="0"/>
              </a:rPr>
              <a:t>t</a:t>
            </a:r>
            <a:r>
              <a:rPr lang="en-US" sz="2100" dirty="0">
                <a:latin typeface="Times New Roman" charset="0"/>
              </a:rPr>
              <a:t> – </a:t>
            </a:r>
            <a:r>
              <a:rPr lang="en-US" sz="2100" i="1" dirty="0">
                <a:latin typeface="Symbol" charset="0"/>
                <a:sym typeface="Symbol" charset="0"/>
              </a:rPr>
              <a:t></a:t>
            </a:r>
            <a:r>
              <a:rPr lang="en-US" sz="2100" i="1" dirty="0">
                <a:latin typeface="Times New Roman" charset="0"/>
              </a:rPr>
              <a:t>t</a:t>
            </a:r>
            <a:r>
              <a:rPr lang="en-US" sz="2100" dirty="0">
                <a:latin typeface="Times New Roman" charset="0"/>
              </a:rPr>
              <a:t> – </a:t>
            </a:r>
            <a:r>
              <a:rPr lang="en-US" sz="2100" i="1" dirty="0" err="1">
                <a:latin typeface="Times New Roman" charset="0"/>
              </a:rPr>
              <a:t>kx</a:t>
            </a:r>
            <a:r>
              <a:rPr lang="en-US" sz="2100" i="1" dirty="0">
                <a:latin typeface="Times New Roman" charset="0"/>
              </a:rPr>
              <a:t> + </a:t>
            </a:r>
            <a:r>
              <a:rPr lang="en-US" sz="2100" i="1" dirty="0">
                <a:latin typeface="Symbol" charset="0"/>
                <a:sym typeface="Symbol" charset="0"/>
              </a:rPr>
              <a:t></a:t>
            </a:r>
            <a:r>
              <a:rPr lang="en-US" sz="2100" i="1" dirty="0" err="1">
                <a:latin typeface="Times New Roman" charset="0"/>
              </a:rPr>
              <a:t>kx</a:t>
            </a:r>
            <a:r>
              <a:rPr lang="en-US" sz="2100" dirty="0">
                <a:latin typeface="Times New Roman" charset="0"/>
              </a:rPr>
              <a:t>)</a:t>
            </a:r>
          </a:p>
          <a:p>
            <a:r>
              <a:rPr lang="en-US" sz="2100" dirty="0">
                <a:latin typeface="Times New Roman" charset="0"/>
              </a:rPr>
              <a:t>         = 2cos(</a:t>
            </a:r>
            <a:r>
              <a:rPr lang="en-US" sz="2100" i="1" dirty="0">
                <a:latin typeface="Symbol" charset="0"/>
                <a:sym typeface="Symbol" charset="0"/>
              </a:rPr>
              <a:t></a:t>
            </a:r>
            <a:r>
              <a:rPr lang="en-US" sz="2100" i="1" dirty="0">
                <a:latin typeface="Times New Roman" charset="0"/>
              </a:rPr>
              <a:t>t</a:t>
            </a:r>
            <a:r>
              <a:rPr lang="en-US" sz="2100" dirty="0">
                <a:latin typeface="Times New Roman" charset="0"/>
              </a:rPr>
              <a:t> – </a:t>
            </a:r>
            <a:r>
              <a:rPr lang="en-US" sz="2100" i="1" dirty="0" err="1">
                <a:latin typeface="Times New Roman" charset="0"/>
              </a:rPr>
              <a:t>kx</a:t>
            </a:r>
            <a:r>
              <a:rPr lang="en-US" sz="2100" dirty="0">
                <a:latin typeface="Times New Roman" charset="0"/>
              </a:rPr>
              <a:t>)</a:t>
            </a:r>
            <a:r>
              <a:rPr lang="en-US" sz="2100" dirty="0" err="1">
                <a:latin typeface="Times New Roman" charset="0"/>
              </a:rPr>
              <a:t>cos</a:t>
            </a:r>
            <a:r>
              <a:rPr lang="en-US" sz="2100" dirty="0">
                <a:latin typeface="Times New Roman" charset="0"/>
              </a:rPr>
              <a:t>(</a:t>
            </a:r>
            <a:r>
              <a:rPr lang="en-US" sz="2100" i="1" dirty="0">
                <a:latin typeface="Symbol" charset="0"/>
                <a:sym typeface="Symbol" charset="0"/>
              </a:rPr>
              <a:t></a:t>
            </a:r>
            <a:r>
              <a:rPr lang="en-US" sz="2100" i="1" dirty="0">
                <a:latin typeface="Times New Roman" charset="0"/>
              </a:rPr>
              <a:t>t</a:t>
            </a:r>
            <a:r>
              <a:rPr lang="en-US" sz="2100" dirty="0">
                <a:latin typeface="Times New Roman" charset="0"/>
              </a:rPr>
              <a:t> – </a:t>
            </a:r>
            <a:r>
              <a:rPr lang="en-US" sz="2100" i="1" dirty="0">
                <a:latin typeface="Symbol" charset="0"/>
                <a:sym typeface="Symbol" charset="0"/>
              </a:rPr>
              <a:t></a:t>
            </a:r>
            <a:r>
              <a:rPr lang="en-US" sz="2100" i="1" dirty="0" err="1">
                <a:latin typeface="Times New Roman" charset="0"/>
              </a:rPr>
              <a:t>kx</a:t>
            </a:r>
            <a:r>
              <a:rPr lang="en-US" sz="2100" dirty="0">
                <a:latin typeface="Times New Roman" charset="0"/>
              </a:rPr>
              <a:t>)</a:t>
            </a:r>
            <a:endParaRPr lang="en-US" dirty="0">
              <a:latin typeface="Times New Roman" charset="0"/>
            </a:endParaRPr>
          </a:p>
          <a:p>
            <a:endParaRPr lang="en-US" sz="600" dirty="0">
              <a:solidFill>
                <a:schemeClr val="accent2"/>
              </a:solidFill>
            </a:endParaRPr>
          </a:p>
          <a:p>
            <a:r>
              <a:rPr lang="en-US" dirty="0">
                <a:solidFill>
                  <a:srgbClr val="001ABF"/>
                </a:solidFill>
              </a:rPr>
              <a:t>The envelope (or </a:t>
            </a:r>
            <a:r>
              <a:rPr lang="ja-JP" altLang="en-US" dirty="0">
                <a:solidFill>
                  <a:srgbClr val="001ABF"/>
                </a:solidFill>
              </a:rPr>
              <a:t>“</a:t>
            </a:r>
            <a:r>
              <a:rPr lang="en-US" dirty="0">
                <a:solidFill>
                  <a:srgbClr val="001ABF"/>
                </a:solidFill>
              </a:rPr>
              <a:t>beat</a:t>
            </a:r>
            <a:r>
              <a:rPr lang="ja-JP" altLang="en-US" dirty="0">
                <a:solidFill>
                  <a:srgbClr val="001ABF"/>
                </a:solidFill>
              </a:rPr>
              <a:t>”</a:t>
            </a:r>
            <a:r>
              <a:rPr lang="en-US" dirty="0">
                <a:solidFill>
                  <a:srgbClr val="001ABF"/>
                </a:solidFill>
              </a:rPr>
              <a:t>) has</a:t>
            </a:r>
          </a:p>
          <a:p>
            <a:r>
              <a:rPr lang="en-US" dirty="0">
                <a:solidFill>
                  <a:srgbClr val="001ABF"/>
                </a:solidFill>
              </a:rPr>
              <a:t> </a:t>
            </a:r>
            <a:r>
              <a:rPr lang="en-US" dirty="0">
                <a:solidFill>
                  <a:schemeClr val="accent2"/>
                </a:solidFill>
              </a:rPr>
              <a:t> 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group velocity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i="1" dirty="0">
                <a:latin typeface="Times New Roman" charset="0"/>
              </a:rPr>
              <a:t>U = </a:t>
            </a:r>
            <a:r>
              <a:rPr lang="en-US" i="1" dirty="0">
                <a:latin typeface="Symbol" charset="0"/>
                <a:sym typeface="Symbol" charset="0"/>
              </a:rPr>
              <a:t></a:t>
            </a:r>
            <a:r>
              <a:rPr lang="en-US" i="1" dirty="0">
                <a:latin typeface="Times New Roman" charset="0"/>
              </a:rPr>
              <a:t>/</a:t>
            </a:r>
            <a:r>
              <a:rPr lang="en-US" i="1" dirty="0">
                <a:latin typeface="Symbol" charset="0"/>
                <a:sym typeface="Symbol" charset="0"/>
              </a:rPr>
              <a:t></a:t>
            </a:r>
            <a:r>
              <a:rPr lang="en-US" i="1" dirty="0">
                <a:latin typeface="Times New Roman" charset="0"/>
              </a:rPr>
              <a:t>k</a:t>
            </a:r>
            <a:r>
              <a:rPr lang="en-US" dirty="0">
                <a:solidFill>
                  <a:srgbClr val="001ABF"/>
                </a:solidFill>
              </a:rPr>
              <a:t>;</a:t>
            </a:r>
          </a:p>
          <a:p>
            <a:r>
              <a:rPr lang="en-US" dirty="0">
                <a:solidFill>
                  <a:srgbClr val="001ABF"/>
                </a:solidFill>
              </a:rPr>
              <a:t>Individual peaks move with</a:t>
            </a:r>
          </a:p>
          <a:p>
            <a:r>
              <a:rPr lang="en-US" dirty="0">
                <a:solidFill>
                  <a:schemeClr val="accent2"/>
                </a:solidFill>
              </a:rPr>
              <a:t>  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phase velocity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i="1" dirty="0">
                <a:latin typeface="Times New Roman" charset="0"/>
              </a:rPr>
              <a:t>c = </a:t>
            </a:r>
            <a:r>
              <a:rPr lang="en-US" i="1" dirty="0">
                <a:latin typeface="Symbol" charset="0"/>
                <a:sym typeface="Symbol" charset="0"/>
              </a:rPr>
              <a:t></a:t>
            </a:r>
            <a:r>
              <a:rPr lang="en-US" i="1" dirty="0">
                <a:latin typeface="Times New Roman" charset="0"/>
              </a:rPr>
              <a:t>/k</a:t>
            </a:r>
            <a:endParaRPr lang="en-US" i="1" dirty="0">
              <a:latin typeface="Arial Black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DC3A0DD-3C18-5AEB-5350-11E923BE5C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9056" y="2860340"/>
            <a:ext cx="4373538" cy="2286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6EABD3F-4DFD-54CE-A0C8-4B07B655718D}"/>
              </a:ext>
            </a:extLst>
          </p:cNvPr>
          <p:cNvSpPr txBox="1"/>
          <p:nvPr/>
        </p:nvSpPr>
        <p:spPr>
          <a:xfrm>
            <a:off x="10520807" y="2598187"/>
            <a:ext cx="15288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1ABF"/>
                </a:solidFill>
              </a:rPr>
              <a:t>(Here </a:t>
            </a:r>
            <a:r>
              <a:rPr lang="en-US" dirty="0">
                <a:solidFill>
                  <a:srgbClr val="F43309"/>
                </a:solidFill>
              </a:rPr>
              <a:t>red = </a:t>
            </a:r>
            <a:r>
              <a:rPr lang="en-US" i="1" dirty="0">
                <a:solidFill>
                  <a:srgbClr val="F43309"/>
                </a:solidFill>
                <a:latin typeface="Times New Roman"/>
                <a:cs typeface="Times New Roman"/>
              </a:rPr>
              <a:t>c</a:t>
            </a:r>
            <a:r>
              <a:rPr lang="en-US" dirty="0">
                <a:solidFill>
                  <a:srgbClr val="001ABF"/>
                </a:solidFill>
              </a:rPr>
              <a:t>;</a:t>
            </a:r>
          </a:p>
          <a:p>
            <a:r>
              <a:rPr lang="en-US" dirty="0"/>
              <a:t> </a:t>
            </a:r>
            <a:r>
              <a:rPr lang="en-US" dirty="0">
                <a:solidFill>
                  <a:schemeClr val="accent6"/>
                </a:solidFill>
              </a:rPr>
              <a:t>green = </a:t>
            </a:r>
            <a:r>
              <a:rPr lang="en-US" i="1" dirty="0">
                <a:solidFill>
                  <a:schemeClr val="accent6"/>
                </a:solidFill>
                <a:latin typeface="Times New Roman"/>
                <a:cs typeface="Times New Roman"/>
              </a:rPr>
              <a:t>U</a:t>
            </a:r>
            <a:r>
              <a:rPr lang="en-US" dirty="0">
                <a:solidFill>
                  <a:srgbClr val="001ABF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1310943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_8_02">
            <a:extLst>
              <a:ext uri="{FF2B5EF4-FFF2-40B4-BE49-F238E27FC236}">
                <a16:creationId xmlns:a16="http://schemas.microsoft.com/office/drawing/2014/main" id="{43097A56-2186-F91B-F400-2FA841FFD3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7512" y="292100"/>
            <a:ext cx="8816975" cy="531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4">
            <a:extLst>
              <a:ext uri="{FF2B5EF4-FFF2-40B4-BE49-F238E27FC236}">
                <a16:creationId xmlns:a16="http://schemas.microsoft.com/office/drawing/2014/main" id="{9F849A20-186D-5F92-95B1-D6729111FA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4075" y="2938462"/>
            <a:ext cx="235833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1ABF"/>
                </a:solidFill>
              </a:rPr>
              <a:t>(Group velocity)</a:t>
            </a:r>
          </a:p>
        </p:txBody>
      </p:sp>
      <p:sp>
        <p:nvSpPr>
          <p:cNvPr id="4" name="Text Box 5">
            <a:extLst>
              <a:ext uri="{FF2B5EF4-FFF2-40B4-BE49-F238E27FC236}">
                <a16:creationId xmlns:a16="http://schemas.microsoft.com/office/drawing/2014/main" id="{EBDC9B90-5C6E-D36E-956F-90F6BADBC5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0687" y="1109662"/>
            <a:ext cx="237597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1ABF"/>
                </a:solidFill>
              </a:rPr>
              <a:t>(Phase velocity)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E43A352-95CC-5958-7003-588FCC33A0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9387" y="5834062"/>
            <a:ext cx="4191000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94049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E9182F-98AB-9E77-6DF0-365412ECD8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>
            <a:extLst>
              <a:ext uri="{FF2B5EF4-FFF2-40B4-BE49-F238E27FC236}">
                <a16:creationId xmlns:a16="http://schemas.microsoft.com/office/drawing/2014/main" id="{0D012048-E79B-5A1C-9F99-F2DDC03387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1844" y="704851"/>
            <a:ext cx="8088313" cy="5448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1ABF"/>
                </a:solidFill>
              </a:rPr>
              <a:t>Of course the real Earth is less simple than a layer-over-</a:t>
            </a:r>
          </a:p>
          <a:p>
            <a:r>
              <a:rPr lang="en-US" dirty="0">
                <a:solidFill>
                  <a:srgbClr val="001ABF"/>
                </a:solidFill>
              </a:rPr>
              <a:t>   </a:t>
            </a:r>
            <a:r>
              <a:rPr lang="en-US" dirty="0" err="1">
                <a:solidFill>
                  <a:srgbClr val="001ABF"/>
                </a:solidFill>
              </a:rPr>
              <a:t>halfspace</a:t>
            </a:r>
            <a:r>
              <a:rPr lang="en-US" dirty="0">
                <a:solidFill>
                  <a:srgbClr val="001ABF"/>
                </a:solidFill>
              </a:rPr>
              <a:t>… Here the evanescent waves include turning</a:t>
            </a:r>
          </a:p>
          <a:p>
            <a:r>
              <a:rPr lang="en-US" dirty="0">
                <a:solidFill>
                  <a:srgbClr val="001ABF"/>
                </a:solidFill>
              </a:rPr>
              <a:t>   rays that produce </a:t>
            </a:r>
            <a:r>
              <a:rPr lang="en-US" i="1" dirty="0"/>
              <a:t>S</a:t>
            </a:r>
            <a:r>
              <a:rPr lang="en-US" dirty="0">
                <a:solidFill>
                  <a:srgbClr val="001ABF"/>
                </a:solidFill>
              </a:rPr>
              <a:t>,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i="1" dirty="0"/>
              <a:t>SS</a:t>
            </a:r>
            <a:r>
              <a:rPr lang="en-US" dirty="0">
                <a:solidFill>
                  <a:srgbClr val="001ABF"/>
                </a:solidFill>
              </a:rPr>
              <a:t>, </a:t>
            </a:r>
            <a:r>
              <a:rPr lang="en-US" i="1" dirty="0"/>
              <a:t>SSS</a:t>
            </a:r>
            <a:r>
              <a:rPr lang="en-US" dirty="0">
                <a:solidFill>
                  <a:srgbClr val="001ABF"/>
                </a:solidFill>
              </a:rPr>
              <a:t>, </a:t>
            </a:r>
            <a:r>
              <a:rPr lang="en-US" i="1" dirty="0"/>
              <a:t>SSSS</a:t>
            </a:r>
            <a:r>
              <a:rPr lang="en-US" dirty="0">
                <a:solidFill>
                  <a:srgbClr val="001ABF"/>
                </a:solidFill>
              </a:rPr>
              <a:t>, etc. phases.</a:t>
            </a:r>
          </a:p>
          <a:p>
            <a:endParaRPr lang="en-US" dirty="0">
              <a:solidFill>
                <a:srgbClr val="001ABF"/>
              </a:solidFill>
            </a:endParaRPr>
          </a:p>
          <a:p>
            <a:endParaRPr lang="en-US" dirty="0">
              <a:solidFill>
                <a:srgbClr val="001ABF"/>
              </a:solidFill>
            </a:endParaRPr>
          </a:p>
          <a:p>
            <a:endParaRPr lang="en-US" dirty="0">
              <a:solidFill>
                <a:srgbClr val="001ABF"/>
              </a:solidFill>
            </a:endParaRPr>
          </a:p>
          <a:p>
            <a:endParaRPr lang="en-US" dirty="0">
              <a:solidFill>
                <a:srgbClr val="001ABF"/>
              </a:solidFill>
            </a:endParaRPr>
          </a:p>
          <a:p>
            <a:endParaRPr lang="en-US" dirty="0">
              <a:solidFill>
                <a:srgbClr val="001ABF"/>
              </a:solidFill>
            </a:endParaRPr>
          </a:p>
          <a:p>
            <a:endParaRPr lang="en-US" dirty="0">
              <a:solidFill>
                <a:srgbClr val="001ABF"/>
              </a:solidFill>
            </a:endParaRPr>
          </a:p>
          <a:p>
            <a:endParaRPr lang="en-US" dirty="0">
              <a:solidFill>
                <a:srgbClr val="001ABF"/>
              </a:solidFill>
            </a:endParaRPr>
          </a:p>
          <a:p>
            <a:endParaRPr lang="en-US" dirty="0">
              <a:solidFill>
                <a:srgbClr val="001ABF"/>
              </a:solidFill>
            </a:endParaRPr>
          </a:p>
          <a:p>
            <a:endParaRPr lang="en-US" dirty="0">
              <a:solidFill>
                <a:srgbClr val="001ABF"/>
              </a:solidFill>
            </a:endParaRPr>
          </a:p>
          <a:p>
            <a:endParaRPr lang="en-US" dirty="0">
              <a:solidFill>
                <a:srgbClr val="001ABF"/>
              </a:solidFill>
            </a:endParaRPr>
          </a:p>
          <a:p>
            <a:endParaRPr lang="en-US" sz="1200" dirty="0">
              <a:solidFill>
                <a:srgbClr val="001ABF"/>
              </a:solidFill>
            </a:endParaRPr>
          </a:p>
          <a:p>
            <a:r>
              <a:rPr lang="en-US" dirty="0">
                <a:solidFill>
                  <a:srgbClr val="001ABF"/>
                </a:solidFill>
              </a:rPr>
              <a:t>More </a:t>
            </a:r>
            <a:r>
              <a:rPr lang="en-US" i="1" dirty="0"/>
              <a:t>S</a:t>
            </a:r>
            <a:r>
              <a:rPr lang="en-US" dirty="0">
                <a:solidFill>
                  <a:srgbClr val="001ABF"/>
                </a:solidFill>
                <a:latin typeface="Arial"/>
              </a:rPr>
              <a:t>’</a:t>
            </a:r>
            <a:r>
              <a:rPr lang="en-US" dirty="0">
                <a:solidFill>
                  <a:srgbClr val="001ABF"/>
                </a:solidFill>
              </a:rPr>
              <a:t>s equal more bounces =&gt; shallower paths.</a:t>
            </a:r>
          </a:p>
        </p:txBody>
      </p:sp>
      <p:pic>
        <p:nvPicPr>
          <p:cNvPr id="4" name="Picture 3" descr="k">
            <a:extLst>
              <a:ext uri="{FF2B5EF4-FFF2-40B4-BE49-F238E27FC236}">
                <a16:creationId xmlns:a16="http://schemas.microsoft.com/office/drawing/2014/main" id="{EC7BAF0A-5F75-3E5D-7BFD-510B3A5B3F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9068" y="1911351"/>
            <a:ext cx="6697663" cy="3622674"/>
          </a:xfrm>
          <a:prstGeom prst="rect">
            <a:avLst/>
          </a:prstGeom>
          <a:noFill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6">
            <a:extLst>
              <a:ext uri="{FF2B5EF4-FFF2-40B4-BE49-F238E27FC236}">
                <a16:creationId xmlns:a16="http://schemas.microsoft.com/office/drawing/2014/main" id="{62B17F33-E911-F850-0313-D15E3EA704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87531" y="4511675"/>
            <a:ext cx="1552575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1600" i="1" dirty="0"/>
              <a:t>Kennett </a:t>
            </a:r>
            <a:r>
              <a:rPr lang="en-US" sz="1600" dirty="0"/>
              <a:t>(2001)</a:t>
            </a:r>
          </a:p>
        </p:txBody>
      </p:sp>
    </p:spTree>
    <p:extLst>
      <p:ext uri="{BB962C8B-B14F-4D97-AF65-F5344CB8AC3E}">
        <p14:creationId xmlns:p14="http://schemas.microsoft.com/office/powerpoint/2010/main" val="25457211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0CF2CD-C7FA-E6EA-1A92-F654ABD17E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9568C85-778D-A85A-9C61-BED7E9DC7C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422" y="0"/>
            <a:ext cx="4484950" cy="6858000"/>
          </a:xfrm>
          <a:prstGeom prst="rect">
            <a:avLst/>
          </a:prstGeom>
        </p:spPr>
      </p:pic>
      <p:sp>
        <p:nvSpPr>
          <p:cNvPr id="7" name="TextBox 2">
            <a:extLst>
              <a:ext uri="{FF2B5EF4-FFF2-40B4-BE49-F238E27FC236}">
                <a16:creationId xmlns:a16="http://schemas.microsoft.com/office/drawing/2014/main" id="{B3C14E5F-71B9-1509-EE6C-6F27CA062A5F}"/>
              </a:ext>
            </a:extLst>
          </p:cNvPr>
          <p:cNvSpPr txBox="1"/>
          <p:nvPr/>
        </p:nvSpPr>
        <p:spPr>
          <a:xfrm>
            <a:off x="6119222" y="1536174"/>
            <a:ext cx="4449355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1ABF"/>
                </a:solidFill>
              </a:rPr>
              <a:t>To measure </a:t>
            </a:r>
            <a:r>
              <a:rPr lang="en-US" i="1" dirty="0">
                <a:solidFill>
                  <a:srgbClr val="001ABF"/>
                </a:solidFill>
                <a:latin typeface="Arial Black"/>
                <a:cs typeface="Arial Black"/>
              </a:rPr>
              <a:t>Group Velocity</a:t>
            </a:r>
            <a:r>
              <a:rPr lang="en-US" dirty="0">
                <a:solidFill>
                  <a:srgbClr val="001ABF"/>
                </a:solidFill>
                <a:latin typeface="Arial"/>
                <a:cs typeface="Arial"/>
              </a:rPr>
              <a:t>:</a:t>
            </a:r>
          </a:p>
          <a:p>
            <a:r>
              <a:rPr lang="en-US" dirty="0">
                <a:solidFill>
                  <a:srgbClr val="001ABF"/>
                </a:solidFill>
                <a:latin typeface="Arial"/>
                <a:cs typeface="Arial"/>
              </a:rPr>
              <a:t>• Measure period as the time</a:t>
            </a:r>
          </a:p>
          <a:p>
            <a:r>
              <a:rPr lang="en-US" dirty="0">
                <a:solidFill>
                  <a:srgbClr val="001ABF"/>
                </a:solidFill>
                <a:latin typeface="Arial"/>
                <a:cs typeface="Arial"/>
              </a:rPr>
              <a:t>   between successive peaks</a:t>
            </a:r>
          </a:p>
          <a:p>
            <a:r>
              <a:rPr lang="en-US" dirty="0">
                <a:solidFill>
                  <a:srgbClr val="001ABF"/>
                </a:solidFill>
                <a:latin typeface="Arial"/>
                <a:cs typeface="Arial"/>
              </a:rPr>
              <a:t>   or troughs</a:t>
            </a:r>
          </a:p>
          <a:p>
            <a:r>
              <a:rPr lang="en-US" dirty="0">
                <a:solidFill>
                  <a:srgbClr val="001ABF"/>
                </a:solidFill>
                <a:latin typeface="Arial"/>
                <a:cs typeface="Arial"/>
              </a:rPr>
              <a:t>• Travel-time is the time at the</a:t>
            </a:r>
          </a:p>
          <a:p>
            <a:r>
              <a:rPr lang="en-US" dirty="0">
                <a:solidFill>
                  <a:srgbClr val="001ABF"/>
                </a:solidFill>
                <a:latin typeface="Arial"/>
                <a:cs typeface="Arial"/>
              </a:rPr>
              <a:t>   time of arrival of the wave</a:t>
            </a:r>
          </a:p>
          <a:p>
            <a:r>
              <a:rPr lang="en-US" dirty="0">
                <a:solidFill>
                  <a:srgbClr val="001ABF"/>
                </a:solidFill>
                <a:latin typeface="Arial"/>
                <a:cs typeface="Arial"/>
              </a:rPr>
              <a:t>   group minus the origin time</a:t>
            </a:r>
          </a:p>
          <a:p>
            <a:r>
              <a:rPr lang="en-US" dirty="0">
                <a:solidFill>
                  <a:srgbClr val="001ABF"/>
                </a:solidFill>
                <a:latin typeface="Arial"/>
                <a:cs typeface="Arial"/>
              </a:rPr>
              <a:t>• Divide the source-receiver</a:t>
            </a:r>
          </a:p>
          <a:p>
            <a:r>
              <a:rPr lang="en-US" dirty="0">
                <a:solidFill>
                  <a:srgbClr val="001ABF"/>
                </a:solidFill>
                <a:latin typeface="Arial"/>
                <a:cs typeface="Arial"/>
              </a:rPr>
              <a:t>   distance by travel-time to</a:t>
            </a:r>
          </a:p>
          <a:p>
            <a:r>
              <a:rPr lang="en-US" dirty="0">
                <a:solidFill>
                  <a:srgbClr val="001ABF"/>
                </a:solidFill>
                <a:latin typeface="Arial"/>
                <a:cs typeface="Arial"/>
              </a:rPr>
              <a:t>   get the group velocity</a:t>
            </a:r>
          </a:p>
        </p:txBody>
      </p:sp>
    </p:spTree>
    <p:extLst>
      <p:ext uri="{BB962C8B-B14F-4D97-AF65-F5344CB8AC3E}">
        <p14:creationId xmlns:p14="http://schemas.microsoft.com/office/powerpoint/2010/main" val="33491279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824672-561B-1074-48EE-C5E48EECFC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340104E8-E89B-EAC0-9766-D28E5C12C924}"/>
              </a:ext>
            </a:extLst>
          </p:cNvPr>
          <p:cNvSpPr txBox="1"/>
          <p:nvPr/>
        </p:nvSpPr>
        <p:spPr>
          <a:xfrm>
            <a:off x="6483238" y="612845"/>
            <a:ext cx="3899325" cy="5632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1ABF"/>
                </a:solidFill>
              </a:rPr>
              <a:t>Or can get a bit more</a:t>
            </a:r>
          </a:p>
          <a:p>
            <a:r>
              <a:rPr lang="en-US" dirty="0">
                <a:solidFill>
                  <a:srgbClr val="001ABF"/>
                </a:solidFill>
              </a:rPr>
              <a:t>sophisticated by </a:t>
            </a:r>
            <a:r>
              <a:rPr lang="en-US" i="1" dirty="0">
                <a:solidFill>
                  <a:srgbClr val="001ABF"/>
                </a:solidFill>
                <a:latin typeface="Arial Black"/>
                <a:cs typeface="Arial Black"/>
              </a:rPr>
              <a:t>filtering</a:t>
            </a:r>
          </a:p>
          <a:p>
            <a:r>
              <a:rPr lang="en-US" dirty="0">
                <a:solidFill>
                  <a:srgbClr val="001ABF"/>
                </a:solidFill>
                <a:latin typeface="Arial"/>
                <a:cs typeface="Arial"/>
              </a:rPr>
              <a:t>the waveform (multiplying</a:t>
            </a:r>
          </a:p>
          <a:p>
            <a:r>
              <a:rPr lang="en-US" dirty="0">
                <a:solidFill>
                  <a:srgbClr val="001ABF"/>
                </a:solidFill>
                <a:latin typeface="Arial"/>
                <a:cs typeface="Arial"/>
              </a:rPr>
              <a:t>by a “windowing function”</a:t>
            </a:r>
          </a:p>
          <a:p>
            <a:r>
              <a:rPr lang="en-US" dirty="0">
                <a:solidFill>
                  <a:srgbClr val="001ABF"/>
                </a:solidFill>
                <a:latin typeface="Arial"/>
                <a:cs typeface="Arial"/>
              </a:rPr>
              <a:t>in the frequency domain)</a:t>
            </a:r>
          </a:p>
          <a:p>
            <a:r>
              <a:rPr lang="en-US" dirty="0">
                <a:solidFill>
                  <a:srgbClr val="001ABF"/>
                </a:solidFill>
                <a:latin typeface="Arial"/>
                <a:cs typeface="Arial"/>
              </a:rPr>
              <a:t>to isolate elements of the</a:t>
            </a:r>
          </a:p>
          <a:p>
            <a:r>
              <a:rPr lang="en-US" dirty="0">
                <a:solidFill>
                  <a:srgbClr val="001ABF"/>
                </a:solidFill>
                <a:latin typeface="Arial"/>
                <a:cs typeface="Arial"/>
              </a:rPr>
              <a:t>waveform that have a</a:t>
            </a:r>
          </a:p>
          <a:p>
            <a:r>
              <a:rPr lang="en-US" dirty="0">
                <a:solidFill>
                  <a:srgbClr val="001ABF"/>
                </a:solidFill>
                <a:latin typeface="Arial"/>
                <a:cs typeface="Arial"/>
              </a:rPr>
              <a:t>particular period, using a</a:t>
            </a:r>
          </a:p>
          <a:p>
            <a:r>
              <a:rPr lang="en-US" i="1" dirty="0">
                <a:solidFill>
                  <a:srgbClr val="001ABF"/>
                </a:solidFill>
                <a:latin typeface="Arial Black"/>
                <a:cs typeface="Arial Black"/>
              </a:rPr>
              <a:t>Fourier Transform</a:t>
            </a:r>
            <a:r>
              <a:rPr lang="en-US" dirty="0">
                <a:solidFill>
                  <a:srgbClr val="001ABF"/>
                </a:solidFill>
                <a:latin typeface="Arial"/>
                <a:cs typeface="Arial"/>
              </a:rPr>
              <a:t>.</a:t>
            </a:r>
          </a:p>
          <a:p>
            <a:endParaRPr lang="en-US" dirty="0">
              <a:solidFill>
                <a:srgbClr val="001ABF"/>
              </a:solidFill>
              <a:latin typeface="Arial"/>
              <a:cs typeface="Arial"/>
            </a:endParaRPr>
          </a:p>
          <a:p>
            <a:r>
              <a:rPr lang="en-US" dirty="0">
                <a:solidFill>
                  <a:srgbClr val="001ABF"/>
                </a:solidFill>
                <a:latin typeface="Arial"/>
                <a:cs typeface="Arial"/>
              </a:rPr>
              <a:t>To get phase velocity, can</a:t>
            </a:r>
          </a:p>
          <a:p>
            <a:r>
              <a:rPr lang="en-US" dirty="0">
                <a:solidFill>
                  <a:srgbClr val="001ABF"/>
                </a:solidFill>
                <a:latin typeface="Arial"/>
                <a:cs typeface="Arial"/>
              </a:rPr>
              <a:t>transform to phase </a:t>
            </a:r>
            <a:r>
              <a:rPr lang="en-US" i="1" dirty="0">
                <a:latin typeface="Symbol" charset="2"/>
                <a:cs typeface="Symbol" charset="2"/>
              </a:rPr>
              <a:t>f</a:t>
            </a:r>
            <a:endParaRPr lang="en-US" i="1" dirty="0">
              <a:solidFill>
                <a:srgbClr val="001ABF"/>
              </a:solidFill>
              <a:latin typeface="Symbol" charset="2"/>
              <a:cs typeface="Symbol" charset="2"/>
            </a:endParaRPr>
          </a:p>
          <a:p>
            <a:r>
              <a:rPr lang="en-US" dirty="0">
                <a:solidFill>
                  <a:srgbClr val="001ABF"/>
                </a:solidFill>
                <a:latin typeface="Arial"/>
                <a:cs typeface="Arial"/>
              </a:rPr>
              <a:t>and e.g. solve for </a:t>
            </a:r>
            <a:r>
              <a:rPr lang="en-US" i="1" dirty="0">
                <a:solidFill>
                  <a:srgbClr val="000000"/>
                </a:solidFill>
                <a:latin typeface="Times New Roman"/>
                <a:cs typeface="Times New Roman"/>
              </a:rPr>
              <a:t>c</a:t>
            </a:r>
            <a:r>
              <a:rPr lang="en-US" dirty="0">
                <a:solidFill>
                  <a:srgbClr val="000000"/>
                </a:solidFill>
                <a:latin typeface="Times New Roman"/>
                <a:cs typeface="Times New Roman"/>
              </a:rPr>
              <a:t>(</a:t>
            </a:r>
            <a:r>
              <a:rPr lang="en-US" i="1" dirty="0">
                <a:solidFill>
                  <a:srgbClr val="000000"/>
                </a:solidFill>
                <a:latin typeface="Symbol" charset="2"/>
                <a:cs typeface="Symbol" charset="2"/>
              </a:rPr>
              <a:t>f</a:t>
            </a:r>
            <a:r>
              <a:rPr lang="en-US" dirty="0">
                <a:solidFill>
                  <a:srgbClr val="000000"/>
                </a:solidFill>
                <a:latin typeface="Times New Roman"/>
                <a:cs typeface="Times New Roman"/>
              </a:rPr>
              <a:t>) </a:t>
            </a:r>
            <a:r>
              <a:rPr lang="en-US" dirty="0">
                <a:solidFill>
                  <a:srgbClr val="001ABF"/>
                </a:solidFill>
                <a:latin typeface="Arial"/>
                <a:cs typeface="Arial"/>
              </a:rPr>
              <a:t>from</a:t>
            </a:r>
          </a:p>
          <a:p>
            <a:r>
              <a:rPr lang="en-US" dirty="0">
                <a:solidFill>
                  <a:srgbClr val="001ABF"/>
                </a:solidFill>
                <a:latin typeface="Arial"/>
                <a:cs typeface="Arial"/>
              </a:rPr>
              <a:t>the difference in phase of</a:t>
            </a:r>
          </a:p>
          <a:p>
            <a:r>
              <a:rPr lang="en-US" dirty="0">
                <a:solidFill>
                  <a:srgbClr val="001ABF"/>
                </a:solidFill>
                <a:latin typeface="Arial"/>
                <a:cs typeface="Arial"/>
              </a:rPr>
              <a:t>the arrivals at two sites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711F6B9-6744-602B-146B-6284919902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437" y="262413"/>
            <a:ext cx="4597601" cy="6333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2300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17229</TotalTime>
  <Words>919</Words>
  <Application>Microsoft Macintosh PowerPoint</Application>
  <PresentationFormat>Widescreen</PresentationFormat>
  <Paragraphs>156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Aptos</vt:lpstr>
      <vt:lpstr>Arial</vt:lpstr>
      <vt:lpstr>Arial Black</vt:lpstr>
      <vt:lpstr>Calibri</vt:lpstr>
      <vt:lpstr>Calibri Light</vt:lpstr>
      <vt:lpstr>Comic Sans MS</vt:lpstr>
      <vt:lpstr>Symbol</vt:lpstr>
      <vt:lpstr>Times New Roman</vt:lpstr>
      <vt:lpstr>Wingdings</vt:lpstr>
      <vt:lpstr>ZapfDingbats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Tony Lowry</dc:creator>
  <cp:lastModifiedBy>Tony Lowry</cp:lastModifiedBy>
  <cp:revision>69</cp:revision>
  <dcterms:created xsi:type="dcterms:W3CDTF">2022-08-29T13:41:31Z</dcterms:created>
  <dcterms:modified xsi:type="dcterms:W3CDTF">2024-11-14T17:33:10Z</dcterms:modified>
</cp:coreProperties>
</file>