
<file path=[Content_Types].xml><?xml version="1.0" encoding="utf-8"?>
<Types xmlns="http://schemas.openxmlformats.org/package/2006/content-types">
  <Default Extension="bin" ContentType="application/vnd.openxmlformats-officedocument.oleObject"/>
  <Default Extension="emf" ContentType="image/x-emf"/>
  <Default Extension="gif" ContentType="video/unknown"/>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gif" ContentType="image/gif"/>
  <Override PartName="/ppt/media/image11.gif" ContentType="image/gif"/>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83" r:id="rId2"/>
    <p:sldId id="635" r:id="rId3"/>
    <p:sldId id="636" r:id="rId4"/>
    <p:sldId id="637" r:id="rId5"/>
    <p:sldId id="638" r:id="rId6"/>
    <p:sldId id="639" r:id="rId7"/>
    <p:sldId id="641" r:id="rId8"/>
    <p:sldId id="642" r:id="rId9"/>
    <p:sldId id="643" r:id="rId10"/>
    <p:sldId id="644"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mn-cs"/>
      </a:defRPr>
    </a:lvl1pPr>
    <a:lvl2pPr marL="457200" algn="l" rtl="0" fontAlgn="base">
      <a:spcBef>
        <a:spcPct val="0"/>
      </a:spcBef>
      <a:spcAft>
        <a:spcPct val="0"/>
      </a:spcAft>
      <a:defRPr sz="2400" kern="1200">
        <a:solidFill>
          <a:schemeClr val="tx1"/>
        </a:solidFill>
        <a:latin typeface="Arial" charset="0"/>
        <a:ea typeface="ＭＳ Ｐゴシック" charset="0"/>
        <a:cs typeface="+mn-cs"/>
      </a:defRPr>
    </a:lvl2pPr>
    <a:lvl3pPr marL="914400" algn="l" rtl="0" fontAlgn="base">
      <a:spcBef>
        <a:spcPct val="0"/>
      </a:spcBef>
      <a:spcAft>
        <a:spcPct val="0"/>
      </a:spcAft>
      <a:defRPr sz="2400" kern="1200">
        <a:solidFill>
          <a:schemeClr val="tx1"/>
        </a:solidFill>
        <a:latin typeface="Arial" charset="0"/>
        <a:ea typeface="ＭＳ Ｐゴシック" charset="0"/>
        <a:cs typeface="+mn-cs"/>
      </a:defRPr>
    </a:lvl3pPr>
    <a:lvl4pPr marL="1371600" algn="l" rtl="0" fontAlgn="base">
      <a:spcBef>
        <a:spcPct val="0"/>
      </a:spcBef>
      <a:spcAft>
        <a:spcPct val="0"/>
      </a:spcAft>
      <a:defRPr sz="2400" kern="1200">
        <a:solidFill>
          <a:schemeClr val="tx1"/>
        </a:solidFill>
        <a:latin typeface="Arial" charset="0"/>
        <a:ea typeface="ＭＳ Ｐゴシック" charset="0"/>
        <a:cs typeface="+mn-cs"/>
      </a:defRPr>
    </a:lvl4pPr>
    <a:lvl5pPr marL="1828800" algn="l"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E7"/>
    <a:srgbClr val="0CE321"/>
    <a:srgbClr val="FCFCEA"/>
    <a:srgbClr val="E8FAFC"/>
    <a:srgbClr val="E1F8FB"/>
    <a:srgbClr val="FF3300"/>
    <a:srgbClr val="D6F6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40" autoAdjust="0"/>
    <p:restoredTop sz="94660" autoAdjust="0"/>
  </p:normalViewPr>
  <p:slideViewPr>
    <p:cSldViewPr snapToGrid="0">
      <p:cViewPr varScale="1">
        <p:scale>
          <a:sx n="224" d="100"/>
          <a:sy n="224" d="100"/>
        </p:scale>
        <p:origin x="13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24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99EBFFE4-8ED9-9E4D-9237-0C2D7CFDE33F}" type="slidenum">
              <a:rPr lang="en-US"/>
              <a:pPr/>
              <a:t>‹#›</a:t>
            </a:fld>
            <a:endParaRPr lang="en-US"/>
          </a:p>
        </p:txBody>
      </p:sp>
    </p:spTree>
    <p:extLst>
      <p:ext uri="{BB962C8B-B14F-4D97-AF65-F5344CB8AC3E}">
        <p14:creationId xmlns:p14="http://schemas.microsoft.com/office/powerpoint/2010/main" val="3214821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88F3C-64EB-2D4B-9F5E-58F1250EE38B}" type="slidenum">
              <a:rPr lang="en-US"/>
              <a:pPr/>
              <a:t>1</a:t>
            </a:fld>
            <a:endParaRPr lang="en-US"/>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3485463-DBBA-4179-854D-0560A0B8B90F}" type="slidenum">
              <a:rPr lang="fr-FR"/>
              <a:pPr/>
              <a:t>10</a:t>
            </a:fld>
            <a:endParaRPr lang="fr-FR"/>
          </a:p>
        </p:txBody>
      </p:sp>
      <p:sp>
        <p:nvSpPr>
          <p:cNvPr id="64513" name="Text Box 1"/>
          <p:cNvSpPr txBox="1">
            <a:spLocks noChangeArrowheads="1"/>
          </p:cNvSpPr>
          <p:nvPr/>
        </p:nvSpPr>
        <p:spPr bwMode="auto">
          <a:xfrm>
            <a:off x="924674" y="685690"/>
            <a:ext cx="5008652" cy="34284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4514" name="Text Box 2"/>
          <p:cNvSpPr txBox="1">
            <a:spLocks noGrp="1" noChangeArrowheads="1"/>
          </p:cNvSpPr>
          <p:nvPr>
            <p:ph type="body"/>
          </p:nvPr>
        </p:nvSpPr>
        <p:spPr bwMode="auto">
          <a:xfrm>
            <a:off x="915042" y="4342704"/>
            <a:ext cx="5027916" cy="4114140"/>
          </a:xfrm>
          <a:prstGeom prst="rect">
            <a:avLst/>
          </a:prstGeom>
          <a:noFill/>
          <a:ln>
            <a:round/>
            <a:headEnd/>
            <a:tailEnd/>
          </a:ln>
        </p:spPr>
        <p:txBody>
          <a:bodyPr lIns="87840" tIns="43920" rIns="87840" bIns="43920"/>
          <a:lstStyle/>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ea typeface="DejaVu Sans" charset="0"/>
                <a:cs typeface="DejaVu Sans" charset="0"/>
              </a:rPr>
              <a:t>This record section plot displays vertical displacements of the Earth's surface recorded by seismometers plotted with time (since the earthquake initiation) on the horizontal axis, and vertical displacements of the Earth on the vertical axis (note the 1 cm scale bar at the bottom for scale). The traces are arranged by distance from the </a:t>
            </a:r>
            <a:r>
              <a:rPr lang="en-GB" dirty="0" err="1">
                <a:ea typeface="DejaVu Sans" charset="0"/>
                <a:cs typeface="DejaVu Sans" charset="0"/>
              </a:rPr>
              <a:t>epicenter</a:t>
            </a:r>
            <a:r>
              <a:rPr lang="en-GB" dirty="0">
                <a:ea typeface="DejaVu Sans" charset="0"/>
                <a:cs typeface="DejaVu Sans" charset="0"/>
              </a:rPr>
              <a:t> in degrees. The earliest, lower amplitude, signal is that of the </a:t>
            </a:r>
            <a:r>
              <a:rPr lang="en-GB" dirty="0" err="1">
                <a:ea typeface="DejaVu Sans" charset="0"/>
                <a:cs typeface="DejaVu Sans" charset="0"/>
              </a:rPr>
              <a:t>compressional</a:t>
            </a:r>
            <a:r>
              <a:rPr lang="en-GB" dirty="0">
                <a:ea typeface="DejaVu Sans" charset="0"/>
                <a:cs typeface="DejaVu Sans" charset="0"/>
              </a:rPr>
              <a:t> (P) wave, which takes about 22 minutes to reach the other side of the planet (the antipode). The largest amplitude signals are seismic surface waves that reach the antipode after about 100 minutes. The surface waves can be clearly seen to reinforce near the antipode (with the closest seismic stations in Ecuador), and to subsequently circle the planet to return to the </a:t>
            </a:r>
            <a:r>
              <a:rPr lang="en-GB" dirty="0" err="1">
                <a:ea typeface="DejaVu Sans" charset="0"/>
                <a:cs typeface="DejaVu Sans" charset="0"/>
              </a:rPr>
              <a:t>epicentral</a:t>
            </a:r>
            <a:r>
              <a:rPr lang="en-GB" dirty="0">
                <a:ea typeface="DejaVu Sans" charset="0"/>
                <a:cs typeface="DejaVu Sans" charset="0"/>
              </a:rPr>
              <a:t> region after about 200 minutes. A major aftershock (magnitude 7.1) can be seen at the closest stations starting just after the 200 minute mark (note the relative size of this aftershock, which would be considered a major earthquake under ordinary circumstances, compared to the </a:t>
            </a:r>
            <a:r>
              <a:rPr lang="en-GB" dirty="0" err="1">
                <a:ea typeface="DejaVu Sans" charset="0"/>
                <a:cs typeface="DejaVu Sans" charset="0"/>
              </a:rPr>
              <a:t>mainshock</a:t>
            </a:r>
            <a:r>
              <a:rPr lang="en-GB" dirty="0">
                <a:ea typeface="DejaVu Sans" charset="0"/>
                <a:cs typeface="DejaVu Sans" charset="0"/>
              </a:rPr>
              <a:t>). Richard Aster, New Mexico Institute of Mining and Technology </a:t>
            </a:r>
          </a:p>
        </p:txBody>
      </p:sp>
    </p:spTree>
    <p:extLst>
      <p:ext uri="{BB962C8B-B14F-4D97-AF65-F5344CB8AC3E}">
        <p14:creationId xmlns:p14="http://schemas.microsoft.com/office/powerpoint/2010/main" val="2543893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76D685-1B16-104F-A55D-EDEC3CE5099A}" type="slidenum">
              <a:rPr lang="en-US"/>
              <a:pPr/>
              <a:t>2</a:t>
            </a:fld>
            <a:endParaRPr lang="en-US"/>
          </a:p>
        </p:txBody>
      </p:sp>
      <p:sp>
        <p:nvSpPr>
          <p:cNvPr id="8396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396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01936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21BBE-65A2-6D41-A0AB-9CDD94E252FA}" type="slidenum">
              <a:rPr lang="en-US"/>
              <a:pPr/>
              <a:t>3</a:t>
            </a:fld>
            <a:endParaRPr lang="en-US"/>
          </a:p>
        </p:txBody>
      </p:sp>
      <p:sp>
        <p:nvSpPr>
          <p:cNvPr id="8417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417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82061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E6F66-C77E-E945-9CC9-613D70AFAF6E}" type="slidenum">
              <a:rPr lang="en-US"/>
              <a:pPr/>
              <a:t>4</a:t>
            </a:fld>
            <a:endParaRPr lang="en-US"/>
          </a:p>
        </p:txBody>
      </p:sp>
      <p:sp>
        <p:nvSpPr>
          <p:cNvPr id="843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4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12553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E6F66-C77E-E945-9CC9-613D70AFAF6E}" type="slidenum">
              <a:rPr lang="en-US"/>
              <a:pPr/>
              <a:t>5</a:t>
            </a:fld>
            <a:endParaRPr lang="en-US"/>
          </a:p>
        </p:txBody>
      </p:sp>
      <p:sp>
        <p:nvSpPr>
          <p:cNvPr id="843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4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71498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E6F66-C77E-E945-9CC9-613D70AFAF6E}" type="slidenum">
              <a:rPr lang="en-US"/>
              <a:pPr/>
              <a:t>6</a:t>
            </a:fld>
            <a:endParaRPr lang="en-US"/>
          </a:p>
        </p:txBody>
      </p:sp>
      <p:sp>
        <p:nvSpPr>
          <p:cNvPr id="843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8437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399931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ABABE42-CFE0-4088-8585-FFD65E6B64C6}" type="slidenum">
              <a:rPr lang="fr-FR"/>
              <a:pPr/>
              <a:t>7</a:t>
            </a:fld>
            <a:endParaRPr lang="fr-FR"/>
          </a:p>
        </p:txBody>
      </p:sp>
      <p:sp>
        <p:nvSpPr>
          <p:cNvPr id="61441" name="Text Box 1"/>
          <p:cNvSpPr txBox="1">
            <a:spLocks noChangeArrowheads="1"/>
          </p:cNvSpPr>
          <p:nvPr/>
        </p:nvSpPr>
        <p:spPr bwMode="auto">
          <a:xfrm>
            <a:off x="924674" y="685690"/>
            <a:ext cx="5008652" cy="34284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1442" name="Rectangle 2"/>
          <p:cNvSpPr txBox="1">
            <a:spLocks noGrp="1" noChangeArrowheads="1"/>
          </p:cNvSpPr>
          <p:nvPr>
            <p:ph type="body"/>
          </p:nvPr>
        </p:nvSpPr>
        <p:spPr bwMode="auto">
          <a:xfrm>
            <a:off x="915042" y="4342704"/>
            <a:ext cx="5027916" cy="419618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5475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330DECC-F10F-4BF2-B76C-06201328FC79}" type="slidenum">
              <a:rPr lang="fr-FR"/>
              <a:pPr/>
              <a:t>8</a:t>
            </a:fld>
            <a:endParaRPr lang="fr-FR"/>
          </a:p>
        </p:txBody>
      </p:sp>
      <p:sp>
        <p:nvSpPr>
          <p:cNvPr id="62465" name="Text Box 1"/>
          <p:cNvSpPr txBox="1">
            <a:spLocks noChangeArrowheads="1"/>
          </p:cNvSpPr>
          <p:nvPr/>
        </p:nvSpPr>
        <p:spPr bwMode="auto">
          <a:xfrm>
            <a:off x="924674" y="685690"/>
            <a:ext cx="5008652" cy="34284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2466" name="Rectangle 2"/>
          <p:cNvSpPr txBox="1">
            <a:spLocks noGrp="1" noChangeArrowheads="1"/>
          </p:cNvSpPr>
          <p:nvPr>
            <p:ph type="body"/>
          </p:nvPr>
        </p:nvSpPr>
        <p:spPr bwMode="auto">
          <a:xfrm>
            <a:off x="915042" y="4342704"/>
            <a:ext cx="5027916" cy="419618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4003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ED1326F-6023-4975-95CE-7700B0A32DBE}" type="slidenum">
              <a:rPr lang="fr-FR"/>
              <a:pPr/>
              <a:t>9</a:t>
            </a:fld>
            <a:endParaRPr lang="fr-FR"/>
          </a:p>
        </p:txBody>
      </p:sp>
      <p:sp>
        <p:nvSpPr>
          <p:cNvPr id="63489" name="Text Box 1"/>
          <p:cNvSpPr txBox="1">
            <a:spLocks noChangeArrowheads="1"/>
          </p:cNvSpPr>
          <p:nvPr/>
        </p:nvSpPr>
        <p:spPr bwMode="auto">
          <a:xfrm>
            <a:off x="924674" y="685690"/>
            <a:ext cx="5008652" cy="34284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3490" name="Rectangle 2"/>
          <p:cNvSpPr txBox="1">
            <a:spLocks noGrp="1" noChangeArrowheads="1"/>
          </p:cNvSpPr>
          <p:nvPr>
            <p:ph type="body"/>
          </p:nvPr>
        </p:nvSpPr>
        <p:spPr bwMode="auto">
          <a:xfrm>
            <a:off x="915042" y="4342704"/>
            <a:ext cx="5027916" cy="4196189"/>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979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0CCBB3-33A2-284E-9259-8C01078CF709}" type="slidenum">
              <a:rPr lang="en-US"/>
              <a:pPr/>
              <a:t>‹#›</a:t>
            </a:fld>
            <a:endParaRPr lang="en-US"/>
          </a:p>
        </p:txBody>
      </p:sp>
    </p:spTree>
    <p:extLst>
      <p:ext uri="{BB962C8B-B14F-4D97-AF65-F5344CB8AC3E}">
        <p14:creationId xmlns:p14="http://schemas.microsoft.com/office/powerpoint/2010/main" val="915323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1BE45F-671C-3A4E-BF9D-771D58660117}" type="slidenum">
              <a:rPr lang="en-US"/>
              <a:pPr/>
              <a:t>‹#›</a:t>
            </a:fld>
            <a:endParaRPr lang="en-US"/>
          </a:p>
        </p:txBody>
      </p:sp>
    </p:spTree>
    <p:extLst>
      <p:ext uri="{BB962C8B-B14F-4D97-AF65-F5344CB8AC3E}">
        <p14:creationId xmlns:p14="http://schemas.microsoft.com/office/powerpoint/2010/main" val="246195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B30DC3-DAAB-0740-BD10-C5A1499017B4}" type="slidenum">
              <a:rPr lang="en-US"/>
              <a:pPr/>
              <a:t>‹#›</a:t>
            </a:fld>
            <a:endParaRPr lang="en-US"/>
          </a:p>
        </p:txBody>
      </p:sp>
    </p:spTree>
    <p:extLst>
      <p:ext uri="{BB962C8B-B14F-4D97-AF65-F5344CB8AC3E}">
        <p14:creationId xmlns:p14="http://schemas.microsoft.com/office/powerpoint/2010/main" val="100054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972203-C79A-264B-9885-398CD6B69ABA}" type="slidenum">
              <a:rPr lang="en-US"/>
              <a:pPr/>
              <a:t>‹#›</a:t>
            </a:fld>
            <a:endParaRPr lang="en-US"/>
          </a:p>
        </p:txBody>
      </p:sp>
    </p:spTree>
    <p:extLst>
      <p:ext uri="{BB962C8B-B14F-4D97-AF65-F5344CB8AC3E}">
        <p14:creationId xmlns:p14="http://schemas.microsoft.com/office/powerpoint/2010/main" val="22456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DC3223-A961-1540-BEFB-788266316EAF}" type="slidenum">
              <a:rPr lang="en-US"/>
              <a:pPr/>
              <a:t>‹#›</a:t>
            </a:fld>
            <a:endParaRPr lang="en-US"/>
          </a:p>
        </p:txBody>
      </p:sp>
    </p:spTree>
    <p:extLst>
      <p:ext uri="{BB962C8B-B14F-4D97-AF65-F5344CB8AC3E}">
        <p14:creationId xmlns:p14="http://schemas.microsoft.com/office/powerpoint/2010/main" val="229466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435D22-A4D2-1A4D-8AB2-8616B1D2F3BF}" type="slidenum">
              <a:rPr lang="en-US"/>
              <a:pPr/>
              <a:t>‹#›</a:t>
            </a:fld>
            <a:endParaRPr lang="en-US"/>
          </a:p>
        </p:txBody>
      </p:sp>
    </p:spTree>
    <p:extLst>
      <p:ext uri="{BB962C8B-B14F-4D97-AF65-F5344CB8AC3E}">
        <p14:creationId xmlns:p14="http://schemas.microsoft.com/office/powerpoint/2010/main" val="3684277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D06541F-17F8-5044-812B-3D3B8C044E5B}" type="slidenum">
              <a:rPr lang="en-US"/>
              <a:pPr/>
              <a:t>‹#›</a:t>
            </a:fld>
            <a:endParaRPr lang="en-US"/>
          </a:p>
        </p:txBody>
      </p:sp>
    </p:spTree>
    <p:extLst>
      <p:ext uri="{BB962C8B-B14F-4D97-AF65-F5344CB8AC3E}">
        <p14:creationId xmlns:p14="http://schemas.microsoft.com/office/powerpoint/2010/main" val="2491014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5F358A3-305C-B140-B107-394FA550EEAB}" type="slidenum">
              <a:rPr lang="en-US"/>
              <a:pPr/>
              <a:t>‹#›</a:t>
            </a:fld>
            <a:endParaRPr lang="en-US"/>
          </a:p>
        </p:txBody>
      </p:sp>
    </p:spTree>
    <p:extLst>
      <p:ext uri="{BB962C8B-B14F-4D97-AF65-F5344CB8AC3E}">
        <p14:creationId xmlns:p14="http://schemas.microsoft.com/office/powerpoint/2010/main" val="147966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033CBC5-57D9-D34F-B112-07E9561DFE98}" type="slidenum">
              <a:rPr lang="en-US"/>
              <a:pPr/>
              <a:t>‹#›</a:t>
            </a:fld>
            <a:endParaRPr lang="en-US"/>
          </a:p>
        </p:txBody>
      </p:sp>
    </p:spTree>
    <p:extLst>
      <p:ext uri="{BB962C8B-B14F-4D97-AF65-F5344CB8AC3E}">
        <p14:creationId xmlns:p14="http://schemas.microsoft.com/office/powerpoint/2010/main" val="216994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34237B-8C57-5C40-ABA7-252E39B9D0C2}" type="slidenum">
              <a:rPr lang="en-US"/>
              <a:pPr/>
              <a:t>‹#›</a:t>
            </a:fld>
            <a:endParaRPr lang="en-US"/>
          </a:p>
        </p:txBody>
      </p:sp>
    </p:spTree>
    <p:extLst>
      <p:ext uri="{BB962C8B-B14F-4D97-AF65-F5344CB8AC3E}">
        <p14:creationId xmlns:p14="http://schemas.microsoft.com/office/powerpoint/2010/main" val="250731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83A2CD-EEB7-1048-8A63-593001EDF682}" type="slidenum">
              <a:rPr lang="en-US"/>
              <a:pPr/>
              <a:t>‹#›</a:t>
            </a:fld>
            <a:endParaRPr lang="en-US"/>
          </a:p>
        </p:txBody>
      </p:sp>
    </p:spTree>
    <p:extLst>
      <p:ext uri="{BB962C8B-B14F-4D97-AF65-F5344CB8AC3E}">
        <p14:creationId xmlns:p14="http://schemas.microsoft.com/office/powerpoint/2010/main" val="327799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99A21CE1-CADD-4446-B3C5-0DF05235A12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1103313" y="76200"/>
            <a:ext cx="694055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r>
              <a:rPr lang="en-US" sz="3600" i="1" dirty="0">
                <a:solidFill>
                  <a:schemeClr val="accent2"/>
                </a:solidFill>
                <a:latin typeface="Arial Black" charset="0"/>
              </a:rPr>
              <a:t>Geology 5640/6640</a:t>
            </a:r>
          </a:p>
          <a:p>
            <a:pPr algn="ctr"/>
            <a:r>
              <a:rPr lang="en-US" sz="3600" i="1" dirty="0">
                <a:solidFill>
                  <a:schemeClr val="accent2"/>
                </a:solidFill>
                <a:latin typeface="Arial Black" charset="0"/>
              </a:rPr>
              <a:t>Introduction to Seismology</a:t>
            </a:r>
            <a:endParaRPr lang="en-US" sz="3600" i="1" u="sng" dirty="0">
              <a:solidFill>
                <a:schemeClr val="accent2"/>
              </a:solidFill>
              <a:latin typeface="Arial Black" charset="0"/>
            </a:endParaRPr>
          </a:p>
        </p:txBody>
      </p:sp>
      <p:sp>
        <p:nvSpPr>
          <p:cNvPr id="43034" name="Text Box 26"/>
          <p:cNvSpPr txBox="1">
            <a:spLocks noChangeArrowheads="1"/>
          </p:cNvSpPr>
          <p:nvPr/>
        </p:nvSpPr>
        <p:spPr bwMode="auto">
          <a:xfrm>
            <a:off x="7205663" y="76200"/>
            <a:ext cx="201689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rgbClr val="FF0000"/>
                </a:solidFill>
              </a:rPr>
              <a:t> 18 Nov 2020</a:t>
            </a:r>
          </a:p>
        </p:txBody>
      </p:sp>
      <p:sp>
        <p:nvSpPr>
          <p:cNvPr id="43035" name="Text Box 27"/>
          <p:cNvSpPr txBox="1">
            <a:spLocks noChangeArrowheads="1"/>
          </p:cNvSpPr>
          <p:nvPr/>
        </p:nvSpPr>
        <p:spPr bwMode="auto">
          <a:xfrm>
            <a:off x="6991350" y="6443663"/>
            <a:ext cx="211154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1800" dirty="0">
                <a:solidFill>
                  <a:schemeClr val="accent2"/>
                </a:solidFill>
              </a:rPr>
              <a:t>© A.R. Lowry 2020</a:t>
            </a:r>
            <a:endParaRPr lang="en-US" sz="1800" dirty="0">
              <a:solidFill>
                <a:schemeClr val="accent2"/>
              </a:solidFill>
              <a:ea typeface="ヒラギノ角ゴ Pro W3" charset="0"/>
              <a:cs typeface="ヒラギノ角ゴ Pro W3" charset="0"/>
            </a:endParaRPr>
          </a:p>
        </p:txBody>
      </p:sp>
      <p:sp>
        <p:nvSpPr>
          <p:cNvPr id="9" name="Text Box 68">
            <a:extLst>
              <a:ext uri="{FF2B5EF4-FFF2-40B4-BE49-F238E27FC236}">
                <a16:creationId xmlns:a16="http://schemas.microsoft.com/office/drawing/2014/main" id="{C385082F-4164-B64E-B62B-EAA71520EC3A}"/>
              </a:ext>
            </a:extLst>
          </p:cNvPr>
          <p:cNvSpPr txBox="1">
            <a:spLocks noChangeArrowheads="1"/>
          </p:cNvSpPr>
          <p:nvPr/>
        </p:nvSpPr>
        <p:spPr bwMode="auto">
          <a:xfrm>
            <a:off x="302793" y="1183926"/>
            <a:ext cx="8343951"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dirty="0">
                <a:solidFill>
                  <a:srgbClr val="FF0000"/>
                </a:solidFill>
                <a:latin typeface="Arial Black" charset="0"/>
              </a:rPr>
              <a:t>Last time: </a:t>
            </a:r>
            <a:r>
              <a:rPr lang="en-US" i="1" dirty="0">
                <a:solidFill>
                  <a:schemeClr val="accent2"/>
                </a:solidFill>
                <a:latin typeface="Arial Black" charset="0"/>
              </a:rPr>
              <a:t>Love Waves</a:t>
            </a:r>
            <a:endParaRPr lang="en-US" sz="600" dirty="0">
              <a:solidFill>
                <a:schemeClr val="accent2"/>
              </a:solidFill>
            </a:endParaRPr>
          </a:p>
          <a:p>
            <a:endParaRPr lang="en-US" sz="600" dirty="0">
              <a:solidFill>
                <a:schemeClr val="accent2"/>
              </a:solidFill>
            </a:endParaRPr>
          </a:p>
          <a:p>
            <a:r>
              <a:rPr lang="en-US" dirty="0">
                <a:solidFill>
                  <a:schemeClr val="accent2"/>
                </a:solidFill>
              </a:rPr>
              <a:t>• </a:t>
            </a:r>
            <a:r>
              <a:rPr lang="en-US" i="1" dirty="0">
                <a:solidFill>
                  <a:srgbClr val="FF0000"/>
                </a:solidFill>
                <a:latin typeface="Arial Black" charset="0"/>
              </a:rPr>
              <a:t>Love waves</a:t>
            </a:r>
            <a:r>
              <a:rPr lang="en-US" dirty="0">
                <a:solidFill>
                  <a:srgbClr val="FF0000"/>
                </a:solidFill>
              </a:rPr>
              <a:t> </a:t>
            </a:r>
            <a:r>
              <a:rPr lang="en-US" dirty="0">
                <a:solidFill>
                  <a:schemeClr val="accent2"/>
                </a:solidFill>
              </a:rPr>
              <a:t>are a constructive</a:t>
            </a:r>
            <a:r>
              <a:rPr lang="en-US" dirty="0">
                <a:solidFill>
                  <a:srgbClr val="FF0000"/>
                </a:solidFill>
              </a:rPr>
              <a:t> </a:t>
            </a:r>
            <a:r>
              <a:rPr lang="en-US" dirty="0">
                <a:solidFill>
                  <a:schemeClr val="accent2"/>
                </a:solidFill>
                <a:latin typeface="Arial" panose="020B0604020202020204" pitchFamily="34" charset="0"/>
                <a:cs typeface="Arial" panose="020B0604020202020204" pitchFamily="34" charset="0"/>
              </a:rPr>
              <a:t>interference</a:t>
            </a:r>
            <a:r>
              <a:rPr lang="en-US" dirty="0">
                <a:solidFill>
                  <a:schemeClr val="accent2"/>
                </a:solidFill>
              </a:rPr>
              <a:t> between</a:t>
            </a:r>
          </a:p>
          <a:p>
            <a:r>
              <a:rPr lang="en-US" dirty="0">
                <a:solidFill>
                  <a:schemeClr val="accent2"/>
                </a:solidFill>
              </a:rPr>
              <a:t>   intersecting </a:t>
            </a:r>
            <a:r>
              <a:rPr lang="en-US" i="1" dirty="0">
                <a:solidFill>
                  <a:schemeClr val="tx2"/>
                </a:solidFill>
              </a:rPr>
              <a:t>SH</a:t>
            </a:r>
            <a:r>
              <a:rPr lang="en-US" dirty="0">
                <a:solidFill>
                  <a:schemeClr val="accent2"/>
                </a:solidFill>
              </a:rPr>
              <a:t> wavefronts with identical phase.</a:t>
            </a:r>
          </a:p>
          <a:p>
            <a:endParaRPr lang="en-US" sz="600" dirty="0">
              <a:solidFill>
                <a:schemeClr val="accent2"/>
              </a:solidFill>
            </a:endParaRPr>
          </a:p>
          <a:p>
            <a:r>
              <a:rPr lang="en-US" dirty="0">
                <a:solidFill>
                  <a:schemeClr val="accent2"/>
                </a:solidFill>
              </a:rPr>
              <a:t>• For a layer-over-</a:t>
            </a:r>
            <a:r>
              <a:rPr lang="en-US" dirty="0" err="1">
                <a:solidFill>
                  <a:schemeClr val="accent2"/>
                </a:solidFill>
              </a:rPr>
              <a:t>halfspace</a:t>
            </a:r>
            <a:r>
              <a:rPr lang="en-US" dirty="0">
                <a:solidFill>
                  <a:schemeClr val="accent2"/>
                </a:solidFill>
              </a:rPr>
              <a:t>, phase is identical for an </a:t>
            </a:r>
          </a:p>
          <a:p>
            <a:r>
              <a:rPr lang="en-US" dirty="0">
                <a:solidFill>
                  <a:schemeClr val="accent2"/>
                </a:solidFill>
              </a:rPr>
              <a:t>   apparent velocity </a:t>
            </a:r>
            <a:r>
              <a:rPr lang="en-US" i="1" dirty="0">
                <a:solidFill>
                  <a:schemeClr val="tx2"/>
                </a:solidFill>
                <a:latin typeface="Times New Roman" charset="0"/>
              </a:rPr>
              <a:t>c</a:t>
            </a:r>
            <a:r>
              <a:rPr lang="en-US" i="1" baseline="-25000" dirty="0">
                <a:solidFill>
                  <a:schemeClr val="tx2"/>
                </a:solidFill>
                <a:latin typeface="Times New Roman" charset="0"/>
              </a:rPr>
              <a:t>x</a:t>
            </a:r>
            <a:r>
              <a:rPr lang="en-US" dirty="0">
                <a:solidFill>
                  <a:schemeClr val="accent2"/>
                </a:solidFill>
              </a:rPr>
              <a:t> in which:</a:t>
            </a:r>
          </a:p>
          <a:p>
            <a:endParaRPr lang="en-US" dirty="0">
              <a:solidFill>
                <a:schemeClr val="accent2"/>
              </a:solidFill>
            </a:endParaRPr>
          </a:p>
          <a:p>
            <a:endParaRPr lang="en-US" dirty="0">
              <a:solidFill>
                <a:schemeClr val="accent2"/>
              </a:solidFill>
            </a:endParaRPr>
          </a:p>
          <a:p>
            <a:r>
              <a:rPr lang="en-US" dirty="0">
                <a:solidFill>
                  <a:schemeClr val="accent2"/>
                </a:solidFill>
              </a:rPr>
              <a:t>   and hence </a:t>
            </a:r>
            <a:r>
              <a:rPr lang="en-US" i="1" dirty="0">
                <a:solidFill>
                  <a:schemeClr val="tx2"/>
                </a:solidFill>
                <a:latin typeface="Symbol" charset="0"/>
                <a:sym typeface="Symbol" charset="0"/>
              </a:rPr>
              <a:t></a:t>
            </a:r>
            <a:r>
              <a:rPr lang="en-US" baseline="-25000" dirty="0">
                <a:solidFill>
                  <a:schemeClr val="tx2"/>
                </a:solidFill>
                <a:latin typeface="Times New Roman" charset="0"/>
              </a:rPr>
              <a:t>1</a:t>
            </a:r>
            <a:r>
              <a:rPr lang="en-US" dirty="0">
                <a:solidFill>
                  <a:schemeClr val="tx2"/>
                </a:solidFill>
                <a:latin typeface="Times New Roman" charset="0"/>
              </a:rPr>
              <a:t> &lt; </a:t>
            </a:r>
            <a:r>
              <a:rPr lang="en-US" i="1" dirty="0">
                <a:solidFill>
                  <a:schemeClr val="tx2"/>
                </a:solidFill>
                <a:latin typeface="Times New Roman" charset="0"/>
              </a:rPr>
              <a:t>c</a:t>
            </a:r>
            <a:r>
              <a:rPr lang="en-US" i="1" baseline="-25000" dirty="0">
                <a:solidFill>
                  <a:schemeClr val="tx2"/>
                </a:solidFill>
                <a:latin typeface="Times New Roman" charset="0"/>
              </a:rPr>
              <a:t>x</a:t>
            </a:r>
            <a:r>
              <a:rPr lang="en-US" dirty="0">
                <a:solidFill>
                  <a:schemeClr val="tx2"/>
                </a:solidFill>
                <a:latin typeface="Times New Roman" charset="0"/>
              </a:rPr>
              <a:t> &lt; </a:t>
            </a:r>
            <a:r>
              <a:rPr lang="en-US" i="1" dirty="0">
                <a:solidFill>
                  <a:schemeClr val="tx2"/>
                </a:solidFill>
                <a:latin typeface="Symbol" charset="0"/>
                <a:sym typeface="Symbol" charset="0"/>
              </a:rPr>
              <a:t></a:t>
            </a:r>
            <a:r>
              <a:rPr lang="en-US" baseline="-25000" dirty="0">
                <a:solidFill>
                  <a:schemeClr val="tx2"/>
                </a:solidFill>
                <a:latin typeface="Times New Roman" charset="0"/>
              </a:rPr>
              <a:t>2</a:t>
            </a:r>
            <a:r>
              <a:rPr lang="en-US" dirty="0">
                <a:solidFill>
                  <a:schemeClr val="accent2"/>
                </a:solidFill>
              </a:rPr>
              <a:t>.</a:t>
            </a:r>
          </a:p>
          <a:p>
            <a:endParaRPr lang="en-US" sz="600" dirty="0">
              <a:solidFill>
                <a:schemeClr val="accent2"/>
              </a:solidFill>
            </a:endParaRPr>
          </a:p>
          <a:p>
            <a:r>
              <a:rPr lang="en-US" dirty="0">
                <a:solidFill>
                  <a:schemeClr val="accent2"/>
                </a:solidFill>
              </a:rPr>
              <a:t>• At shorter periods of seconds to a few tens of seconds,</a:t>
            </a:r>
          </a:p>
          <a:p>
            <a:r>
              <a:rPr lang="en-US" dirty="0">
                <a:solidFill>
                  <a:schemeClr val="accent2"/>
                </a:solidFill>
              </a:rPr>
              <a:t>   </a:t>
            </a:r>
            <a:r>
              <a:rPr lang="en-US" i="1" dirty="0">
                <a:solidFill>
                  <a:schemeClr val="accent2"/>
                </a:solidFill>
                <a:latin typeface="Arial Black"/>
                <a:cs typeface="Arial Black"/>
              </a:rPr>
              <a:t>Love waves </a:t>
            </a:r>
            <a:r>
              <a:rPr lang="en-US" dirty="0">
                <a:solidFill>
                  <a:schemeClr val="accent2"/>
                </a:solidFill>
              </a:rPr>
              <a:t>can have </a:t>
            </a:r>
            <a:r>
              <a:rPr lang="en-US" i="1" dirty="0">
                <a:solidFill>
                  <a:srgbClr val="FF0000"/>
                </a:solidFill>
                <a:latin typeface="Arial Black"/>
                <a:cs typeface="Arial Black"/>
              </a:rPr>
              <a:t>higher modes </a:t>
            </a:r>
            <a:r>
              <a:rPr lang="en-US" dirty="0">
                <a:solidFill>
                  <a:schemeClr val="accent2"/>
                </a:solidFill>
                <a:latin typeface="Arial"/>
                <a:cs typeface="Arial"/>
              </a:rPr>
              <a:t>in addition to</a:t>
            </a:r>
          </a:p>
          <a:p>
            <a:r>
              <a:rPr lang="en-US" dirty="0">
                <a:solidFill>
                  <a:schemeClr val="accent2"/>
                </a:solidFill>
                <a:latin typeface="Arial"/>
                <a:cs typeface="Arial"/>
              </a:rPr>
              <a:t>   a </a:t>
            </a:r>
            <a:r>
              <a:rPr lang="en-US" i="1" dirty="0">
                <a:solidFill>
                  <a:srgbClr val="FF0000"/>
                </a:solidFill>
                <a:latin typeface="Arial Black"/>
                <a:cs typeface="Arial Black"/>
              </a:rPr>
              <a:t>fundamental mode</a:t>
            </a:r>
            <a:r>
              <a:rPr lang="en-US" dirty="0">
                <a:solidFill>
                  <a:srgbClr val="333399"/>
                </a:solidFill>
                <a:latin typeface="Arial"/>
                <a:cs typeface="Arial"/>
              </a:rPr>
              <a:t> seen at longer periods</a:t>
            </a:r>
          </a:p>
          <a:p>
            <a:endParaRPr lang="en-US" sz="600" dirty="0">
              <a:solidFill>
                <a:srgbClr val="333399"/>
              </a:solidFill>
              <a:latin typeface="Arial"/>
              <a:cs typeface="Arial"/>
            </a:endParaRPr>
          </a:p>
          <a:p>
            <a:r>
              <a:rPr lang="en-US" dirty="0">
                <a:solidFill>
                  <a:srgbClr val="333399"/>
                </a:solidFill>
                <a:latin typeface="Arial"/>
                <a:cs typeface="Arial"/>
              </a:rPr>
              <a:t>• Love wave velocity </a:t>
            </a:r>
            <a:r>
              <a:rPr lang="en-US" i="1" dirty="0">
                <a:latin typeface="Times New Roman"/>
                <a:cs typeface="Times New Roman"/>
              </a:rPr>
              <a:t>c</a:t>
            </a:r>
            <a:r>
              <a:rPr lang="en-US" i="1" baseline="-25000" dirty="0">
                <a:latin typeface="Times New Roman"/>
                <a:cs typeface="Times New Roman"/>
              </a:rPr>
              <a:t>x</a:t>
            </a:r>
            <a:r>
              <a:rPr lang="en-US" dirty="0">
                <a:solidFill>
                  <a:srgbClr val="333399"/>
                </a:solidFill>
                <a:latin typeface="Arial"/>
                <a:cs typeface="Arial"/>
              </a:rPr>
              <a:t> increases with period and with mode</a:t>
            </a:r>
          </a:p>
          <a:p>
            <a:r>
              <a:rPr lang="en-US" dirty="0">
                <a:solidFill>
                  <a:srgbClr val="333399"/>
                </a:solidFill>
                <a:latin typeface="Arial"/>
                <a:cs typeface="Arial"/>
              </a:rPr>
              <a:t>   number</a:t>
            </a:r>
            <a:endParaRPr lang="en-US" dirty="0">
              <a:solidFill>
                <a:schemeClr val="accent2"/>
              </a:solidFill>
            </a:endParaRPr>
          </a:p>
        </p:txBody>
      </p:sp>
      <p:graphicFrame>
        <p:nvGraphicFramePr>
          <p:cNvPr id="11" name="Object 98">
            <a:extLst>
              <a:ext uri="{FF2B5EF4-FFF2-40B4-BE49-F238E27FC236}">
                <a16:creationId xmlns:a16="http://schemas.microsoft.com/office/drawing/2014/main" id="{CE554D92-21BD-3A42-ADD3-B8817C2C192C}"/>
              </a:ext>
            </a:extLst>
          </p:cNvPr>
          <p:cNvGraphicFramePr>
            <a:graphicFrameLocks noChangeAspect="1"/>
          </p:cNvGraphicFramePr>
          <p:nvPr>
            <p:extLst>
              <p:ext uri="{D42A27DB-BD31-4B8C-83A1-F6EECF244321}">
                <p14:modId xmlns:p14="http://schemas.microsoft.com/office/powerpoint/2010/main" val="1835807359"/>
              </p:ext>
            </p:extLst>
          </p:nvPr>
        </p:nvGraphicFramePr>
        <p:xfrm>
          <a:off x="2662238" y="3316360"/>
          <a:ext cx="3819525" cy="676275"/>
        </p:xfrm>
        <a:graphic>
          <a:graphicData uri="http://schemas.openxmlformats.org/presentationml/2006/ole">
            <mc:AlternateContent xmlns:mc="http://schemas.openxmlformats.org/markup-compatibility/2006">
              <mc:Choice xmlns:v="urn:schemas-microsoft-com:vml" Requires="v">
                <p:oleObj spid="_x0000_s215067" name="Equation" r:id="rId4" imgW="2501900" imgH="444500" progId="Equation.3">
                  <p:embed/>
                </p:oleObj>
              </mc:Choice>
              <mc:Fallback>
                <p:oleObj name="Equation" r:id="rId4" imgW="2501900" imgH="444500" progId="Equation.3">
                  <p:embed/>
                  <p:pic>
                    <p:nvPicPr>
                      <p:cNvPr id="16" name="Object 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238" y="3316360"/>
                        <a:ext cx="381952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Text Box 69">
            <a:extLst>
              <a:ext uri="{FF2B5EF4-FFF2-40B4-BE49-F238E27FC236}">
                <a16:creationId xmlns:a16="http://schemas.microsoft.com/office/drawing/2014/main" id="{0067DF8D-47B7-FD4B-94D7-CA35752B7899}"/>
              </a:ext>
            </a:extLst>
          </p:cNvPr>
          <p:cNvSpPr txBox="1">
            <a:spLocks noChangeArrowheads="1"/>
          </p:cNvSpPr>
          <p:nvPr/>
        </p:nvSpPr>
        <p:spPr bwMode="auto">
          <a:xfrm>
            <a:off x="60325" y="6324600"/>
            <a:ext cx="6561027"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solidFill>
                  <a:schemeClr val="accent2"/>
                </a:solidFill>
                <a:cs typeface="ＭＳ Ｐゴシック" charset="0"/>
              </a:rPr>
              <a:t>Read for Fri 20 Nov: </a:t>
            </a:r>
            <a:r>
              <a:rPr lang="en-US" i="1" dirty="0">
                <a:solidFill>
                  <a:schemeClr val="accent2"/>
                </a:solidFill>
                <a:cs typeface="ＭＳ Ｐゴシック" charset="0"/>
              </a:rPr>
              <a:t>S&amp;W</a:t>
            </a:r>
            <a:r>
              <a:rPr lang="en-US" dirty="0">
                <a:solidFill>
                  <a:schemeClr val="accent2"/>
                </a:solidFill>
                <a:cs typeface="ＭＳ Ｐゴシック" charset="0"/>
              </a:rPr>
              <a:t> 119-157 (§3.1–3.3)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403225"/>
            <a:ext cx="7772400" cy="609600"/>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dirty="0">
                <a:solidFill>
                  <a:srgbClr val="333399"/>
                </a:solidFill>
                <a:effectLst>
                  <a:outerShdw blurRad="38100" dist="38100" dir="2700000" algn="tl">
                    <a:srgbClr val="000000"/>
                  </a:outerShdw>
                </a:effectLst>
                <a:latin typeface="Arial" panose="020B0604020202020204" pitchFamily="34" charset="0"/>
                <a:ea typeface="DejaVu Sans" charset="0"/>
                <a:cs typeface="Arial" panose="020B0604020202020204" pitchFamily="34" charset="0"/>
              </a:rPr>
              <a:t>Traveling Surface </a:t>
            </a:r>
            <a:r>
              <a:rPr lang="fr-FR" sz="2800" dirty="0" err="1">
                <a:solidFill>
                  <a:srgbClr val="333399"/>
                </a:solidFill>
                <a:effectLst>
                  <a:outerShdw blurRad="38100" dist="38100" dir="2700000" algn="tl">
                    <a:srgbClr val="000000"/>
                  </a:outerShdw>
                </a:effectLst>
                <a:latin typeface="Arial" panose="020B0604020202020204" pitchFamily="34" charset="0"/>
                <a:ea typeface="DejaVu Sans" charset="0"/>
                <a:cs typeface="Arial" panose="020B0604020202020204" pitchFamily="34" charset="0"/>
              </a:rPr>
              <a:t>Waves</a:t>
            </a:r>
            <a:endParaRPr lang="fr-FR" sz="2800" dirty="0">
              <a:solidFill>
                <a:srgbClr val="333399"/>
              </a:solidFill>
              <a:effectLst>
                <a:outerShdw blurRad="38100" dist="38100" dir="2700000" algn="tl">
                  <a:srgbClr val="000000"/>
                </a:outerShdw>
              </a:effectLst>
              <a:latin typeface="Arial" panose="020B0604020202020204" pitchFamily="34" charset="0"/>
              <a:ea typeface="DejaVu Sans" charset="0"/>
              <a:cs typeface="Arial" panose="020B0604020202020204" pitchFamily="34" charset="0"/>
            </a:endParaRPr>
          </a:p>
        </p:txBody>
      </p:sp>
      <p:pic>
        <p:nvPicPr>
          <p:cNvPr id="6166" name="Picture 22"/>
          <p:cNvPicPr>
            <a:picLocks noChangeAspect="1" noChangeArrowheads="1"/>
          </p:cNvPicPr>
          <p:nvPr/>
        </p:nvPicPr>
        <p:blipFill>
          <a:blip r:embed="rId3"/>
          <a:srcRect/>
          <a:stretch>
            <a:fillRect/>
          </a:stretch>
        </p:blipFill>
        <p:spPr bwMode="auto">
          <a:xfrm>
            <a:off x="2293938" y="1271588"/>
            <a:ext cx="4664075" cy="4930775"/>
          </a:xfrm>
          <a:prstGeom prst="rect">
            <a:avLst/>
          </a:prstGeom>
          <a:noFill/>
          <a:ln w="9525">
            <a:noFill/>
            <a:round/>
            <a:headEnd/>
            <a:tailEnd/>
          </a:ln>
          <a:effectLst/>
        </p:spPr>
      </p:pic>
      <p:sp>
        <p:nvSpPr>
          <p:cNvPr id="6167" name="Text Box 23"/>
          <p:cNvSpPr txBox="1">
            <a:spLocks noChangeArrowheads="1"/>
          </p:cNvSpPr>
          <p:nvPr/>
        </p:nvSpPr>
        <p:spPr bwMode="auto">
          <a:xfrm>
            <a:off x="76200" y="6060065"/>
            <a:ext cx="3534438" cy="34073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333399"/>
                </a:solidFill>
                <a:ea typeface="DejaVu Sans" charset="0"/>
                <a:cs typeface="DejaVu Sans" charset="0"/>
              </a:rPr>
              <a:t>Rick Aster, Colorado State University</a:t>
            </a:r>
          </a:p>
        </p:txBody>
      </p:sp>
      <p:sp>
        <p:nvSpPr>
          <p:cNvPr id="6168" name="Rectangle 24"/>
          <p:cNvSpPr>
            <a:spLocks noChangeArrowheads="1"/>
          </p:cNvSpPr>
          <p:nvPr/>
        </p:nvSpPr>
        <p:spPr bwMode="auto">
          <a:xfrm>
            <a:off x="7012991" y="6172200"/>
            <a:ext cx="2131009" cy="248402"/>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1" dirty="0">
                <a:solidFill>
                  <a:srgbClr val="333399"/>
                </a:solidFill>
                <a:ea typeface="DejaVu Sans" charset="0"/>
                <a:cs typeface="DejaVu Sans" charset="0"/>
              </a:rPr>
              <a:t>http://</a:t>
            </a:r>
            <a:r>
              <a:rPr lang="en-GB" sz="1000" b="1" dirty="0" err="1">
                <a:solidFill>
                  <a:srgbClr val="333399"/>
                </a:solidFill>
                <a:ea typeface="DejaVu Sans" charset="0"/>
                <a:cs typeface="DejaVu Sans" charset="0"/>
              </a:rPr>
              <a:t>www.iris.iris.edu</a:t>
            </a:r>
            <a:r>
              <a:rPr lang="en-GB" sz="1000" b="1" dirty="0">
                <a:solidFill>
                  <a:srgbClr val="333399"/>
                </a:solidFill>
                <a:ea typeface="DejaVu Sans" charset="0"/>
                <a:cs typeface="DejaVu Sans" charset="0"/>
              </a:rPr>
              <a:t>/</a:t>
            </a:r>
            <a:r>
              <a:rPr lang="en-GB" sz="1000" b="1" dirty="0" err="1">
                <a:solidFill>
                  <a:srgbClr val="333399"/>
                </a:solidFill>
                <a:ea typeface="DejaVu Sans" charset="0"/>
                <a:cs typeface="DejaVu Sans" charset="0"/>
              </a:rPr>
              <a:t>sumatra</a:t>
            </a:r>
            <a:r>
              <a:rPr lang="en-GB" sz="1000" b="1" dirty="0">
                <a:solidFill>
                  <a:srgbClr val="333399"/>
                </a:solidFill>
                <a:ea typeface="DejaVu Sans" charset="0"/>
                <a:cs typeface="DejaVu Sans" charset="0"/>
              </a:rPr>
              <a:t>/</a:t>
            </a:r>
          </a:p>
        </p:txBody>
      </p:sp>
      <p:grpSp>
        <p:nvGrpSpPr>
          <p:cNvPr id="27" name="Group 3"/>
          <p:cNvGrpSpPr>
            <a:grpSpLocks/>
          </p:cNvGrpSpPr>
          <p:nvPr/>
        </p:nvGrpSpPr>
        <p:grpSpPr bwMode="auto">
          <a:xfrm>
            <a:off x="119062" y="6350000"/>
            <a:ext cx="8872538" cy="431800"/>
            <a:chOff x="-69" y="3929"/>
            <a:chExt cx="5896" cy="272"/>
          </a:xfrm>
        </p:grpSpPr>
        <p:sp>
          <p:nvSpPr>
            <p:cNvPr id="28" name="Freeform 4"/>
            <p:cNvSpPr>
              <a:spLocks noChangeArrowheads="1"/>
            </p:cNvSpPr>
            <p:nvPr/>
          </p:nvSpPr>
          <p:spPr bwMode="auto">
            <a:xfrm>
              <a:off x="-69" y="4065"/>
              <a:ext cx="344" cy="4"/>
            </a:xfrm>
            <a:custGeom>
              <a:avLst/>
              <a:gdLst/>
              <a:ahLst/>
              <a:cxnLst>
                <a:cxn ang="0">
                  <a:pos x="5" y="71"/>
                </a:cxn>
                <a:cxn ang="0">
                  <a:pos x="17" y="62"/>
                </a:cxn>
                <a:cxn ang="0">
                  <a:pos x="27" y="55"/>
                </a:cxn>
                <a:cxn ang="0">
                  <a:pos x="37" y="59"/>
                </a:cxn>
                <a:cxn ang="0">
                  <a:pos x="49" y="63"/>
                </a:cxn>
                <a:cxn ang="0">
                  <a:pos x="59" y="45"/>
                </a:cxn>
                <a:cxn ang="0">
                  <a:pos x="71" y="35"/>
                </a:cxn>
                <a:cxn ang="0">
                  <a:pos x="81" y="54"/>
                </a:cxn>
                <a:cxn ang="0">
                  <a:pos x="92" y="92"/>
                </a:cxn>
                <a:cxn ang="0">
                  <a:pos x="103" y="111"/>
                </a:cxn>
                <a:cxn ang="0">
                  <a:pos x="114" y="84"/>
                </a:cxn>
                <a:cxn ang="0">
                  <a:pos x="125" y="32"/>
                </a:cxn>
                <a:cxn ang="0">
                  <a:pos x="136" y="3"/>
                </a:cxn>
                <a:cxn ang="0">
                  <a:pos x="147" y="2"/>
                </a:cxn>
                <a:cxn ang="0">
                  <a:pos x="158" y="15"/>
                </a:cxn>
                <a:cxn ang="0">
                  <a:pos x="168" y="36"/>
                </a:cxn>
                <a:cxn ang="0">
                  <a:pos x="180" y="71"/>
                </a:cxn>
                <a:cxn ang="0">
                  <a:pos x="190" y="68"/>
                </a:cxn>
                <a:cxn ang="0">
                  <a:pos x="201" y="79"/>
                </a:cxn>
                <a:cxn ang="0">
                  <a:pos x="212" y="91"/>
                </a:cxn>
                <a:cxn ang="0">
                  <a:pos x="222" y="103"/>
                </a:cxn>
                <a:cxn ang="0">
                  <a:pos x="234" y="86"/>
                </a:cxn>
                <a:cxn ang="0">
                  <a:pos x="244" y="47"/>
                </a:cxn>
                <a:cxn ang="0">
                  <a:pos x="256" y="25"/>
                </a:cxn>
                <a:cxn ang="0">
                  <a:pos x="266" y="22"/>
                </a:cxn>
                <a:cxn ang="0">
                  <a:pos x="278" y="23"/>
                </a:cxn>
                <a:cxn ang="0">
                  <a:pos x="288" y="26"/>
                </a:cxn>
                <a:cxn ang="0">
                  <a:pos x="298" y="49"/>
                </a:cxn>
                <a:cxn ang="0">
                  <a:pos x="310" y="78"/>
                </a:cxn>
                <a:cxn ang="0">
                  <a:pos x="320" y="91"/>
                </a:cxn>
                <a:cxn ang="0">
                  <a:pos x="332" y="93"/>
                </a:cxn>
                <a:cxn ang="0">
                  <a:pos x="342" y="80"/>
                </a:cxn>
                <a:cxn ang="0">
                  <a:pos x="353" y="47"/>
                </a:cxn>
                <a:cxn ang="0">
                  <a:pos x="364" y="23"/>
                </a:cxn>
                <a:cxn ang="0">
                  <a:pos x="375" y="25"/>
                </a:cxn>
                <a:cxn ang="0">
                  <a:pos x="386" y="61"/>
                </a:cxn>
                <a:cxn ang="0">
                  <a:pos x="397" y="91"/>
                </a:cxn>
                <a:cxn ang="0">
                  <a:pos x="408" y="102"/>
                </a:cxn>
                <a:cxn ang="0">
                  <a:pos x="419" y="63"/>
                </a:cxn>
                <a:cxn ang="0">
                  <a:pos x="429" y="13"/>
                </a:cxn>
                <a:cxn ang="0">
                  <a:pos x="441" y="17"/>
                </a:cxn>
                <a:cxn ang="0">
                  <a:pos x="451" y="66"/>
                </a:cxn>
                <a:cxn ang="0">
                  <a:pos x="463" y="102"/>
                </a:cxn>
                <a:cxn ang="0">
                  <a:pos x="473" y="72"/>
                </a:cxn>
                <a:cxn ang="0">
                  <a:pos x="483" y="24"/>
                </a:cxn>
                <a:cxn ang="0">
                  <a:pos x="495" y="15"/>
                </a:cxn>
                <a:cxn ang="0">
                  <a:pos x="505" y="62"/>
                </a:cxn>
                <a:cxn ang="0">
                  <a:pos x="517" y="80"/>
                </a:cxn>
                <a:cxn ang="0">
                  <a:pos x="527" y="70"/>
                </a:cxn>
                <a:cxn ang="0">
                  <a:pos x="539" y="33"/>
                </a:cxn>
              </a:cxnLst>
              <a:rect l="0" t="0" r="r" b="b"/>
              <a:pathLst>
                <a:path w="539" h="111">
                  <a:moveTo>
                    <a:pt x="0" y="70"/>
                  </a:moveTo>
                  <a:lnTo>
                    <a:pt x="5" y="71"/>
                  </a:lnTo>
                  <a:lnTo>
                    <a:pt x="10" y="68"/>
                  </a:lnTo>
                  <a:lnTo>
                    <a:pt x="17" y="62"/>
                  </a:lnTo>
                  <a:lnTo>
                    <a:pt x="22" y="57"/>
                  </a:lnTo>
                  <a:lnTo>
                    <a:pt x="27" y="55"/>
                  </a:lnTo>
                  <a:lnTo>
                    <a:pt x="32" y="55"/>
                  </a:lnTo>
                  <a:lnTo>
                    <a:pt x="37" y="59"/>
                  </a:lnTo>
                  <a:lnTo>
                    <a:pt x="44" y="63"/>
                  </a:lnTo>
                  <a:lnTo>
                    <a:pt x="49" y="63"/>
                  </a:lnTo>
                  <a:lnTo>
                    <a:pt x="54" y="59"/>
                  </a:lnTo>
                  <a:lnTo>
                    <a:pt x="59" y="45"/>
                  </a:lnTo>
                  <a:lnTo>
                    <a:pt x="65" y="33"/>
                  </a:lnTo>
                  <a:lnTo>
                    <a:pt x="71" y="35"/>
                  </a:lnTo>
                  <a:lnTo>
                    <a:pt x="76" y="41"/>
                  </a:lnTo>
                  <a:lnTo>
                    <a:pt x="81" y="54"/>
                  </a:lnTo>
                  <a:lnTo>
                    <a:pt x="86" y="69"/>
                  </a:lnTo>
                  <a:lnTo>
                    <a:pt x="92" y="92"/>
                  </a:lnTo>
                  <a:lnTo>
                    <a:pt x="98" y="107"/>
                  </a:lnTo>
                  <a:lnTo>
                    <a:pt x="103" y="111"/>
                  </a:lnTo>
                  <a:lnTo>
                    <a:pt x="108" y="103"/>
                  </a:lnTo>
                  <a:lnTo>
                    <a:pt x="114" y="84"/>
                  </a:lnTo>
                  <a:lnTo>
                    <a:pt x="119" y="59"/>
                  </a:lnTo>
                  <a:lnTo>
                    <a:pt x="125" y="32"/>
                  </a:lnTo>
                  <a:lnTo>
                    <a:pt x="130" y="15"/>
                  </a:lnTo>
                  <a:lnTo>
                    <a:pt x="136" y="3"/>
                  </a:lnTo>
                  <a:lnTo>
                    <a:pt x="141" y="0"/>
                  </a:lnTo>
                  <a:lnTo>
                    <a:pt x="147" y="2"/>
                  </a:lnTo>
                  <a:lnTo>
                    <a:pt x="152" y="7"/>
                  </a:lnTo>
                  <a:lnTo>
                    <a:pt x="158" y="15"/>
                  </a:lnTo>
                  <a:lnTo>
                    <a:pt x="163" y="26"/>
                  </a:lnTo>
                  <a:lnTo>
                    <a:pt x="168" y="36"/>
                  </a:lnTo>
                  <a:lnTo>
                    <a:pt x="174" y="55"/>
                  </a:lnTo>
                  <a:lnTo>
                    <a:pt x="180" y="71"/>
                  </a:lnTo>
                  <a:lnTo>
                    <a:pt x="185" y="69"/>
                  </a:lnTo>
                  <a:lnTo>
                    <a:pt x="190" y="68"/>
                  </a:lnTo>
                  <a:lnTo>
                    <a:pt x="195" y="66"/>
                  </a:lnTo>
                  <a:lnTo>
                    <a:pt x="201" y="79"/>
                  </a:lnTo>
                  <a:lnTo>
                    <a:pt x="207" y="81"/>
                  </a:lnTo>
                  <a:lnTo>
                    <a:pt x="212" y="91"/>
                  </a:lnTo>
                  <a:lnTo>
                    <a:pt x="217" y="99"/>
                  </a:lnTo>
                  <a:lnTo>
                    <a:pt x="222" y="103"/>
                  </a:lnTo>
                  <a:lnTo>
                    <a:pt x="229" y="98"/>
                  </a:lnTo>
                  <a:lnTo>
                    <a:pt x="234" y="86"/>
                  </a:lnTo>
                  <a:lnTo>
                    <a:pt x="239" y="68"/>
                  </a:lnTo>
                  <a:lnTo>
                    <a:pt x="244" y="47"/>
                  </a:lnTo>
                  <a:lnTo>
                    <a:pt x="249" y="33"/>
                  </a:lnTo>
                  <a:lnTo>
                    <a:pt x="256" y="25"/>
                  </a:lnTo>
                  <a:lnTo>
                    <a:pt x="261" y="22"/>
                  </a:lnTo>
                  <a:lnTo>
                    <a:pt x="266" y="22"/>
                  </a:lnTo>
                  <a:lnTo>
                    <a:pt x="271" y="23"/>
                  </a:lnTo>
                  <a:lnTo>
                    <a:pt x="278" y="23"/>
                  </a:lnTo>
                  <a:lnTo>
                    <a:pt x="283" y="24"/>
                  </a:lnTo>
                  <a:lnTo>
                    <a:pt x="288" y="26"/>
                  </a:lnTo>
                  <a:lnTo>
                    <a:pt x="293" y="34"/>
                  </a:lnTo>
                  <a:lnTo>
                    <a:pt x="298" y="49"/>
                  </a:lnTo>
                  <a:lnTo>
                    <a:pt x="305" y="62"/>
                  </a:lnTo>
                  <a:lnTo>
                    <a:pt x="310" y="78"/>
                  </a:lnTo>
                  <a:lnTo>
                    <a:pt x="315" y="84"/>
                  </a:lnTo>
                  <a:lnTo>
                    <a:pt x="320" y="91"/>
                  </a:lnTo>
                  <a:lnTo>
                    <a:pt x="326" y="93"/>
                  </a:lnTo>
                  <a:lnTo>
                    <a:pt x="332" y="93"/>
                  </a:lnTo>
                  <a:lnTo>
                    <a:pt x="337" y="89"/>
                  </a:lnTo>
                  <a:lnTo>
                    <a:pt x="342" y="80"/>
                  </a:lnTo>
                  <a:lnTo>
                    <a:pt x="348" y="63"/>
                  </a:lnTo>
                  <a:lnTo>
                    <a:pt x="353" y="47"/>
                  </a:lnTo>
                  <a:lnTo>
                    <a:pt x="359" y="34"/>
                  </a:lnTo>
                  <a:lnTo>
                    <a:pt x="364" y="23"/>
                  </a:lnTo>
                  <a:lnTo>
                    <a:pt x="369" y="17"/>
                  </a:lnTo>
                  <a:lnTo>
                    <a:pt x="375" y="25"/>
                  </a:lnTo>
                  <a:lnTo>
                    <a:pt x="380" y="41"/>
                  </a:lnTo>
                  <a:lnTo>
                    <a:pt x="386" y="61"/>
                  </a:lnTo>
                  <a:lnTo>
                    <a:pt x="391" y="79"/>
                  </a:lnTo>
                  <a:lnTo>
                    <a:pt x="397" y="91"/>
                  </a:lnTo>
                  <a:lnTo>
                    <a:pt x="402" y="101"/>
                  </a:lnTo>
                  <a:lnTo>
                    <a:pt x="408" y="102"/>
                  </a:lnTo>
                  <a:lnTo>
                    <a:pt x="413" y="86"/>
                  </a:lnTo>
                  <a:lnTo>
                    <a:pt x="419" y="63"/>
                  </a:lnTo>
                  <a:lnTo>
                    <a:pt x="424" y="34"/>
                  </a:lnTo>
                  <a:lnTo>
                    <a:pt x="429" y="13"/>
                  </a:lnTo>
                  <a:lnTo>
                    <a:pt x="435" y="7"/>
                  </a:lnTo>
                  <a:lnTo>
                    <a:pt x="441" y="17"/>
                  </a:lnTo>
                  <a:lnTo>
                    <a:pt x="446" y="40"/>
                  </a:lnTo>
                  <a:lnTo>
                    <a:pt x="451" y="66"/>
                  </a:lnTo>
                  <a:lnTo>
                    <a:pt x="456" y="91"/>
                  </a:lnTo>
                  <a:lnTo>
                    <a:pt x="463" y="102"/>
                  </a:lnTo>
                  <a:lnTo>
                    <a:pt x="468" y="94"/>
                  </a:lnTo>
                  <a:lnTo>
                    <a:pt x="473" y="72"/>
                  </a:lnTo>
                  <a:lnTo>
                    <a:pt x="478" y="45"/>
                  </a:lnTo>
                  <a:lnTo>
                    <a:pt x="483" y="24"/>
                  </a:lnTo>
                  <a:lnTo>
                    <a:pt x="490" y="10"/>
                  </a:lnTo>
                  <a:lnTo>
                    <a:pt x="495" y="15"/>
                  </a:lnTo>
                  <a:lnTo>
                    <a:pt x="500" y="36"/>
                  </a:lnTo>
                  <a:lnTo>
                    <a:pt x="505" y="62"/>
                  </a:lnTo>
                  <a:lnTo>
                    <a:pt x="510" y="79"/>
                  </a:lnTo>
                  <a:lnTo>
                    <a:pt x="517" y="80"/>
                  </a:lnTo>
                  <a:lnTo>
                    <a:pt x="522" y="76"/>
                  </a:lnTo>
                  <a:lnTo>
                    <a:pt x="527" y="70"/>
                  </a:lnTo>
                  <a:lnTo>
                    <a:pt x="532" y="51"/>
                  </a:lnTo>
                  <a:lnTo>
                    <a:pt x="539" y="33"/>
                  </a:lnTo>
                </a:path>
              </a:pathLst>
            </a:custGeom>
            <a:noFill/>
            <a:ln w="12600">
              <a:solidFill>
                <a:srgbClr val="006600"/>
              </a:solidFill>
              <a:round/>
              <a:headEnd/>
              <a:tailEnd/>
            </a:ln>
            <a:effectLst/>
          </p:spPr>
          <p:txBody>
            <a:bodyPr wrap="none" anchor="ctr"/>
            <a:lstStyle/>
            <a:p>
              <a:endParaRPr lang="en-US"/>
            </a:p>
          </p:txBody>
        </p:sp>
        <p:sp>
          <p:nvSpPr>
            <p:cNvPr id="29" name="Freeform 5"/>
            <p:cNvSpPr>
              <a:spLocks noChangeArrowheads="1"/>
            </p:cNvSpPr>
            <p:nvPr/>
          </p:nvSpPr>
          <p:spPr bwMode="auto">
            <a:xfrm>
              <a:off x="275" y="4049"/>
              <a:ext cx="343" cy="36"/>
            </a:xfrm>
            <a:custGeom>
              <a:avLst/>
              <a:gdLst/>
              <a:ahLst/>
              <a:cxnLst>
                <a:cxn ang="0">
                  <a:pos x="5" y="412"/>
                </a:cxn>
                <a:cxn ang="0">
                  <a:pos x="15" y="349"/>
                </a:cxn>
                <a:cxn ang="0">
                  <a:pos x="27" y="366"/>
                </a:cxn>
                <a:cxn ang="0">
                  <a:pos x="37" y="462"/>
                </a:cxn>
                <a:cxn ang="0">
                  <a:pos x="48" y="529"/>
                </a:cxn>
                <a:cxn ang="0">
                  <a:pos x="59" y="506"/>
                </a:cxn>
                <a:cxn ang="0">
                  <a:pos x="70" y="457"/>
                </a:cxn>
                <a:cxn ang="0">
                  <a:pos x="81" y="440"/>
                </a:cxn>
                <a:cxn ang="0">
                  <a:pos x="92" y="458"/>
                </a:cxn>
                <a:cxn ang="0">
                  <a:pos x="102" y="456"/>
                </a:cxn>
                <a:cxn ang="0">
                  <a:pos x="114" y="455"/>
                </a:cxn>
                <a:cxn ang="0">
                  <a:pos x="124" y="484"/>
                </a:cxn>
                <a:cxn ang="0">
                  <a:pos x="135" y="520"/>
                </a:cxn>
                <a:cxn ang="0">
                  <a:pos x="146" y="539"/>
                </a:cxn>
                <a:cxn ang="0">
                  <a:pos x="157" y="549"/>
                </a:cxn>
                <a:cxn ang="0">
                  <a:pos x="168" y="544"/>
                </a:cxn>
                <a:cxn ang="0">
                  <a:pos x="178" y="503"/>
                </a:cxn>
                <a:cxn ang="0">
                  <a:pos x="190" y="468"/>
                </a:cxn>
                <a:cxn ang="0">
                  <a:pos x="200" y="391"/>
                </a:cxn>
                <a:cxn ang="0">
                  <a:pos x="212" y="314"/>
                </a:cxn>
                <a:cxn ang="0">
                  <a:pos x="222" y="302"/>
                </a:cxn>
                <a:cxn ang="0">
                  <a:pos x="232" y="407"/>
                </a:cxn>
                <a:cxn ang="0">
                  <a:pos x="244" y="640"/>
                </a:cxn>
                <a:cxn ang="0">
                  <a:pos x="254" y="762"/>
                </a:cxn>
                <a:cxn ang="0">
                  <a:pos x="266" y="595"/>
                </a:cxn>
                <a:cxn ang="0">
                  <a:pos x="276" y="276"/>
                </a:cxn>
                <a:cxn ang="0">
                  <a:pos x="288" y="74"/>
                </a:cxn>
                <a:cxn ang="0">
                  <a:pos x="298" y="163"/>
                </a:cxn>
                <a:cxn ang="0">
                  <a:pos x="309" y="440"/>
                </a:cxn>
                <a:cxn ang="0">
                  <a:pos x="320" y="680"/>
                </a:cxn>
                <a:cxn ang="0">
                  <a:pos x="331" y="718"/>
                </a:cxn>
                <a:cxn ang="0">
                  <a:pos x="342" y="723"/>
                </a:cxn>
                <a:cxn ang="0">
                  <a:pos x="353" y="687"/>
                </a:cxn>
                <a:cxn ang="0">
                  <a:pos x="363" y="447"/>
                </a:cxn>
                <a:cxn ang="0">
                  <a:pos x="375" y="136"/>
                </a:cxn>
                <a:cxn ang="0">
                  <a:pos x="385" y="0"/>
                </a:cxn>
                <a:cxn ang="0">
                  <a:pos x="397" y="325"/>
                </a:cxn>
                <a:cxn ang="0">
                  <a:pos x="407" y="787"/>
                </a:cxn>
                <a:cxn ang="0">
                  <a:pos x="419" y="811"/>
                </a:cxn>
                <a:cxn ang="0">
                  <a:pos x="429" y="360"/>
                </a:cxn>
                <a:cxn ang="0">
                  <a:pos x="439" y="39"/>
                </a:cxn>
                <a:cxn ang="0">
                  <a:pos x="451" y="200"/>
                </a:cxn>
                <a:cxn ang="0">
                  <a:pos x="461" y="632"/>
                </a:cxn>
                <a:cxn ang="0">
                  <a:pos x="473" y="913"/>
                </a:cxn>
                <a:cxn ang="0">
                  <a:pos x="483" y="816"/>
                </a:cxn>
                <a:cxn ang="0">
                  <a:pos x="493" y="490"/>
                </a:cxn>
                <a:cxn ang="0">
                  <a:pos x="505" y="190"/>
                </a:cxn>
                <a:cxn ang="0">
                  <a:pos x="515" y="76"/>
                </a:cxn>
                <a:cxn ang="0">
                  <a:pos x="527" y="219"/>
                </a:cxn>
                <a:cxn ang="0">
                  <a:pos x="537" y="505"/>
                </a:cxn>
              </a:cxnLst>
              <a:rect l="0" t="0" r="r" b="b"/>
              <a:pathLst>
                <a:path w="537" h="913">
                  <a:moveTo>
                    <a:pt x="0" y="439"/>
                  </a:moveTo>
                  <a:lnTo>
                    <a:pt x="5" y="412"/>
                  </a:lnTo>
                  <a:lnTo>
                    <a:pt x="10" y="375"/>
                  </a:lnTo>
                  <a:lnTo>
                    <a:pt x="15" y="349"/>
                  </a:lnTo>
                  <a:lnTo>
                    <a:pt x="20" y="344"/>
                  </a:lnTo>
                  <a:lnTo>
                    <a:pt x="27" y="366"/>
                  </a:lnTo>
                  <a:lnTo>
                    <a:pt x="32" y="410"/>
                  </a:lnTo>
                  <a:lnTo>
                    <a:pt x="37" y="462"/>
                  </a:lnTo>
                  <a:lnTo>
                    <a:pt x="42" y="511"/>
                  </a:lnTo>
                  <a:lnTo>
                    <a:pt x="48" y="529"/>
                  </a:lnTo>
                  <a:lnTo>
                    <a:pt x="54" y="529"/>
                  </a:lnTo>
                  <a:lnTo>
                    <a:pt x="59" y="506"/>
                  </a:lnTo>
                  <a:lnTo>
                    <a:pt x="64" y="482"/>
                  </a:lnTo>
                  <a:lnTo>
                    <a:pt x="70" y="457"/>
                  </a:lnTo>
                  <a:lnTo>
                    <a:pt x="75" y="441"/>
                  </a:lnTo>
                  <a:lnTo>
                    <a:pt x="81" y="440"/>
                  </a:lnTo>
                  <a:lnTo>
                    <a:pt x="86" y="451"/>
                  </a:lnTo>
                  <a:lnTo>
                    <a:pt x="92" y="458"/>
                  </a:lnTo>
                  <a:lnTo>
                    <a:pt x="97" y="460"/>
                  </a:lnTo>
                  <a:lnTo>
                    <a:pt x="102" y="456"/>
                  </a:lnTo>
                  <a:lnTo>
                    <a:pt x="108" y="456"/>
                  </a:lnTo>
                  <a:lnTo>
                    <a:pt x="114" y="455"/>
                  </a:lnTo>
                  <a:lnTo>
                    <a:pt x="119" y="461"/>
                  </a:lnTo>
                  <a:lnTo>
                    <a:pt x="124" y="484"/>
                  </a:lnTo>
                  <a:lnTo>
                    <a:pt x="130" y="507"/>
                  </a:lnTo>
                  <a:lnTo>
                    <a:pt x="135" y="520"/>
                  </a:lnTo>
                  <a:lnTo>
                    <a:pt x="141" y="529"/>
                  </a:lnTo>
                  <a:lnTo>
                    <a:pt x="146" y="539"/>
                  </a:lnTo>
                  <a:lnTo>
                    <a:pt x="151" y="547"/>
                  </a:lnTo>
                  <a:lnTo>
                    <a:pt x="157" y="549"/>
                  </a:lnTo>
                  <a:lnTo>
                    <a:pt x="163" y="554"/>
                  </a:lnTo>
                  <a:lnTo>
                    <a:pt x="168" y="544"/>
                  </a:lnTo>
                  <a:lnTo>
                    <a:pt x="173" y="525"/>
                  </a:lnTo>
                  <a:lnTo>
                    <a:pt x="178" y="503"/>
                  </a:lnTo>
                  <a:lnTo>
                    <a:pt x="185" y="485"/>
                  </a:lnTo>
                  <a:lnTo>
                    <a:pt x="190" y="468"/>
                  </a:lnTo>
                  <a:lnTo>
                    <a:pt x="195" y="433"/>
                  </a:lnTo>
                  <a:lnTo>
                    <a:pt x="200" y="391"/>
                  </a:lnTo>
                  <a:lnTo>
                    <a:pt x="205" y="354"/>
                  </a:lnTo>
                  <a:lnTo>
                    <a:pt x="212" y="314"/>
                  </a:lnTo>
                  <a:lnTo>
                    <a:pt x="217" y="304"/>
                  </a:lnTo>
                  <a:lnTo>
                    <a:pt x="222" y="302"/>
                  </a:lnTo>
                  <a:lnTo>
                    <a:pt x="227" y="330"/>
                  </a:lnTo>
                  <a:lnTo>
                    <a:pt x="232" y="407"/>
                  </a:lnTo>
                  <a:lnTo>
                    <a:pt x="239" y="518"/>
                  </a:lnTo>
                  <a:lnTo>
                    <a:pt x="244" y="640"/>
                  </a:lnTo>
                  <a:lnTo>
                    <a:pt x="249" y="736"/>
                  </a:lnTo>
                  <a:lnTo>
                    <a:pt x="254" y="762"/>
                  </a:lnTo>
                  <a:lnTo>
                    <a:pt x="261" y="712"/>
                  </a:lnTo>
                  <a:lnTo>
                    <a:pt x="266" y="595"/>
                  </a:lnTo>
                  <a:lnTo>
                    <a:pt x="271" y="440"/>
                  </a:lnTo>
                  <a:lnTo>
                    <a:pt x="276" y="276"/>
                  </a:lnTo>
                  <a:lnTo>
                    <a:pt x="282" y="142"/>
                  </a:lnTo>
                  <a:lnTo>
                    <a:pt x="288" y="74"/>
                  </a:lnTo>
                  <a:lnTo>
                    <a:pt x="293" y="88"/>
                  </a:lnTo>
                  <a:lnTo>
                    <a:pt x="298" y="163"/>
                  </a:lnTo>
                  <a:lnTo>
                    <a:pt x="303" y="286"/>
                  </a:lnTo>
                  <a:lnTo>
                    <a:pt x="309" y="440"/>
                  </a:lnTo>
                  <a:lnTo>
                    <a:pt x="315" y="584"/>
                  </a:lnTo>
                  <a:lnTo>
                    <a:pt x="320" y="680"/>
                  </a:lnTo>
                  <a:lnTo>
                    <a:pt x="325" y="729"/>
                  </a:lnTo>
                  <a:lnTo>
                    <a:pt x="331" y="718"/>
                  </a:lnTo>
                  <a:lnTo>
                    <a:pt x="336" y="714"/>
                  </a:lnTo>
                  <a:lnTo>
                    <a:pt x="342" y="723"/>
                  </a:lnTo>
                  <a:lnTo>
                    <a:pt x="347" y="723"/>
                  </a:lnTo>
                  <a:lnTo>
                    <a:pt x="353" y="687"/>
                  </a:lnTo>
                  <a:lnTo>
                    <a:pt x="358" y="586"/>
                  </a:lnTo>
                  <a:lnTo>
                    <a:pt x="363" y="447"/>
                  </a:lnTo>
                  <a:lnTo>
                    <a:pt x="369" y="293"/>
                  </a:lnTo>
                  <a:lnTo>
                    <a:pt x="375" y="136"/>
                  </a:lnTo>
                  <a:lnTo>
                    <a:pt x="380" y="20"/>
                  </a:lnTo>
                  <a:lnTo>
                    <a:pt x="385" y="0"/>
                  </a:lnTo>
                  <a:lnTo>
                    <a:pt x="391" y="103"/>
                  </a:lnTo>
                  <a:lnTo>
                    <a:pt x="397" y="325"/>
                  </a:lnTo>
                  <a:lnTo>
                    <a:pt x="402" y="584"/>
                  </a:lnTo>
                  <a:lnTo>
                    <a:pt x="407" y="787"/>
                  </a:lnTo>
                  <a:lnTo>
                    <a:pt x="412" y="879"/>
                  </a:lnTo>
                  <a:lnTo>
                    <a:pt x="419" y="811"/>
                  </a:lnTo>
                  <a:lnTo>
                    <a:pt x="424" y="611"/>
                  </a:lnTo>
                  <a:lnTo>
                    <a:pt x="429" y="360"/>
                  </a:lnTo>
                  <a:lnTo>
                    <a:pt x="434" y="147"/>
                  </a:lnTo>
                  <a:lnTo>
                    <a:pt x="439" y="39"/>
                  </a:lnTo>
                  <a:lnTo>
                    <a:pt x="446" y="66"/>
                  </a:lnTo>
                  <a:lnTo>
                    <a:pt x="451" y="200"/>
                  </a:lnTo>
                  <a:lnTo>
                    <a:pt x="456" y="408"/>
                  </a:lnTo>
                  <a:lnTo>
                    <a:pt x="461" y="632"/>
                  </a:lnTo>
                  <a:lnTo>
                    <a:pt x="466" y="814"/>
                  </a:lnTo>
                  <a:lnTo>
                    <a:pt x="473" y="913"/>
                  </a:lnTo>
                  <a:lnTo>
                    <a:pt x="478" y="910"/>
                  </a:lnTo>
                  <a:lnTo>
                    <a:pt x="483" y="816"/>
                  </a:lnTo>
                  <a:lnTo>
                    <a:pt x="488" y="669"/>
                  </a:lnTo>
                  <a:lnTo>
                    <a:pt x="493" y="490"/>
                  </a:lnTo>
                  <a:lnTo>
                    <a:pt x="500" y="320"/>
                  </a:lnTo>
                  <a:lnTo>
                    <a:pt x="505" y="190"/>
                  </a:lnTo>
                  <a:lnTo>
                    <a:pt x="510" y="98"/>
                  </a:lnTo>
                  <a:lnTo>
                    <a:pt x="515" y="76"/>
                  </a:lnTo>
                  <a:lnTo>
                    <a:pt x="522" y="127"/>
                  </a:lnTo>
                  <a:lnTo>
                    <a:pt x="527" y="219"/>
                  </a:lnTo>
                  <a:lnTo>
                    <a:pt x="532" y="352"/>
                  </a:lnTo>
                  <a:lnTo>
                    <a:pt x="537" y="505"/>
                  </a:lnTo>
                </a:path>
              </a:pathLst>
            </a:custGeom>
            <a:noFill/>
            <a:ln w="12600">
              <a:solidFill>
                <a:srgbClr val="006600"/>
              </a:solidFill>
              <a:round/>
              <a:headEnd/>
              <a:tailEnd/>
            </a:ln>
            <a:effectLst/>
          </p:spPr>
          <p:txBody>
            <a:bodyPr wrap="none" anchor="ctr"/>
            <a:lstStyle/>
            <a:p>
              <a:endParaRPr lang="en-US"/>
            </a:p>
          </p:txBody>
        </p:sp>
        <p:sp>
          <p:nvSpPr>
            <p:cNvPr id="30" name="Freeform 6"/>
            <p:cNvSpPr>
              <a:spLocks noChangeArrowheads="1"/>
            </p:cNvSpPr>
            <p:nvPr/>
          </p:nvSpPr>
          <p:spPr bwMode="auto">
            <a:xfrm>
              <a:off x="618" y="4016"/>
              <a:ext cx="343" cy="74"/>
            </a:xfrm>
            <a:custGeom>
              <a:avLst/>
              <a:gdLst/>
              <a:ahLst/>
              <a:cxnLst>
                <a:cxn ang="0">
                  <a:pos x="6" y="1473"/>
                </a:cxn>
                <a:cxn ang="0">
                  <a:pos x="17" y="1570"/>
                </a:cxn>
                <a:cxn ang="0">
                  <a:pos x="28" y="1497"/>
                </a:cxn>
                <a:cxn ang="0">
                  <a:pos x="39" y="1340"/>
                </a:cxn>
                <a:cxn ang="0">
                  <a:pos x="50" y="1193"/>
                </a:cxn>
                <a:cxn ang="0">
                  <a:pos x="60" y="1120"/>
                </a:cxn>
                <a:cxn ang="0">
                  <a:pos x="71" y="1157"/>
                </a:cxn>
                <a:cxn ang="0">
                  <a:pos x="82" y="1221"/>
                </a:cxn>
                <a:cxn ang="0">
                  <a:pos x="93" y="1305"/>
                </a:cxn>
                <a:cxn ang="0">
                  <a:pos x="104" y="1479"/>
                </a:cxn>
                <a:cxn ang="0">
                  <a:pos x="115" y="1627"/>
                </a:cxn>
                <a:cxn ang="0">
                  <a:pos x="126" y="1475"/>
                </a:cxn>
                <a:cxn ang="0">
                  <a:pos x="136" y="1109"/>
                </a:cxn>
                <a:cxn ang="0">
                  <a:pos x="148" y="942"/>
                </a:cxn>
                <a:cxn ang="0">
                  <a:pos x="158" y="1194"/>
                </a:cxn>
                <a:cxn ang="0">
                  <a:pos x="170" y="1626"/>
                </a:cxn>
                <a:cxn ang="0">
                  <a:pos x="180" y="1695"/>
                </a:cxn>
                <a:cxn ang="0">
                  <a:pos x="190" y="1445"/>
                </a:cxn>
                <a:cxn ang="0">
                  <a:pos x="202" y="1196"/>
                </a:cxn>
                <a:cxn ang="0">
                  <a:pos x="212" y="1038"/>
                </a:cxn>
                <a:cxn ang="0">
                  <a:pos x="224" y="1038"/>
                </a:cxn>
                <a:cxn ang="0">
                  <a:pos x="234" y="1162"/>
                </a:cxn>
                <a:cxn ang="0">
                  <a:pos x="246" y="1455"/>
                </a:cxn>
                <a:cxn ang="0">
                  <a:pos x="256" y="1532"/>
                </a:cxn>
                <a:cxn ang="0">
                  <a:pos x="267" y="1330"/>
                </a:cxn>
                <a:cxn ang="0">
                  <a:pos x="278" y="1169"/>
                </a:cxn>
                <a:cxn ang="0">
                  <a:pos x="289" y="1245"/>
                </a:cxn>
                <a:cxn ang="0">
                  <a:pos x="300" y="1469"/>
                </a:cxn>
                <a:cxn ang="0">
                  <a:pos x="311" y="1502"/>
                </a:cxn>
                <a:cxn ang="0">
                  <a:pos x="321" y="1324"/>
                </a:cxn>
                <a:cxn ang="0">
                  <a:pos x="333" y="980"/>
                </a:cxn>
                <a:cxn ang="0">
                  <a:pos x="343" y="903"/>
                </a:cxn>
                <a:cxn ang="0">
                  <a:pos x="354" y="1242"/>
                </a:cxn>
                <a:cxn ang="0">
                  <a:pos x="365" y="1570"/>
                </a:cxn>
                <a:cxn ang="0">
                  <a:pos x="376" y="1531"/>
                </a:cxn>
                <a:cxn ang="0">
                  <a:pos x="387" y="1240"/>
                </a:cxn>
                <a:cxn ang="0">
                  <a:pos x="397" y="1123"/>
                </a:cxn>
                <a:cxn ang="0">
                  <a:pos x="409" y="1312"/>
                </a:cxn>
                <a:cxn ang="0">
                  <a:pos x="419" y="1507"/>
                </a:cxn>
                <a:cxn ang="0">
                  <a:pos x="431" y="1621"/>
                </a:cxn>
                <a:cxn ang="0">
                  <a:pos x="441" y="1638"/>
                </a:cxn>
                <a:cxn ang="0">
                  <a:pos x="451" y="1336"/>
                </a:cxn>
                <a:cxn ang="0">
                  <a:pos x="463" y="905"/>
                </a:cxn>
                <a:cxn ang="0">
                  <a:pos x="473" y="942"/>
                </a:cxn>
                <a:cxn ang="0">
                  <a:pos x="485" y="1274"/>
                </a:cxn>
                <a:cxn ang="0">
                  <a:pos x="495" y="1475"/>
                </a:cxn>
                <a:cxn ang="0">
                  <a:pos x="507" y="1786"/>
                </a:cxn>
                <a:cxn ang="0">
                  <a:pos x="517" y="1844"/>
                </a:cxn>
                <a:cxn ang="0">
                  <a:pos x="528" y="1100"/>
                </a:cxn>
                <a:cxn ang="0">
                  <a:pos x="539" y="0"/>
                </a:cxn>
              </a:cxnLst>
              <a:rect l="0" t="0" r="r" b="b"/>
              <a:pathLst>
                <a:path w="539" h="1887">
                  <a:moveTo>
                    <a:pt x="0" y="1347"/>
                  </a:moveTo>
                  <a:lnTo>
                    <a:pt x="6" y="1473"/>
                  </a:lnTo>
                  <a:lnTo>
                    <a:pt x="12" y="1550"/>
                  </a:lnTo>
                  <a:lnTo>
                    <a:pt x="17" y="1570"/>
                  </a:lnTo>
                  <a:lnTo>
                    <a:pt x="22" y="1550"/>
                  </a:lnTo>
                  <a:lnTo>
                    <a:pt x="28" y="1497"/>
                  </a:lnTo>
                  <a:lnTo>
                    <a:pt x="33" y="1428"/>
                  </a:lnTo>
                  <a:lnTo>
                    <a:pt x="39" y="1340"/>
                  </a:lnTo>
                  <a:lnTo>
                    <a:pt x="44" y="1256"/>
                  </a:lnTo>
                  <a:lnTo>
                    <a:pt x="50" y="1193"/>
                  </a:lnTo>
                  <a:lnTo>
                    <a:pt x="55" y="1150"/>
                  </a:lnTo>
                  <a:lnTo>
                    <a:pt x="60" y="1120"/>
                  </a:lnTo>
                  <a:lnTo>
                    <a:pt x="66" y="1119"/>
                  </a:lnTo>
                  <a:lnTo>
                    <a:pt x="71" y="1157"/>
                  </a:lnTo>
                  <a:lnTo>
                    <a:pt x="77" y="1193"/>
                  </a:lnTo>
                  <a:lnTo>
                    <a:pt x="82" y="1221"/>
                  </a:lnTo>
                  <a:lnTo>
                    <a:pt x="87" y="1256"/>
                  </a:lnTo>
                  <a:lnTo>
                    <a:pt x="93" y="1305"/>
                  </a:lnTo>
                  <a:lnTo>
                    <a:pt x="99" y="1385"/>
                  </a:lnTo>
                  <a:lnTo>
                    <a:pt x="104" y="1479"/>
                  </a:lnTo>
                  <a:lnTo>
                    <a:pt x="109" y="1572"/>
                  </a:lnTo>
                  <a:lnTo>
                    <a:pt x="115" y="1627"/>
                  </a:lnTo>
                  <a:lnTo>
                    <a:pt x="121" y="1597"/>
                  </a:lnTo>
                  <a:lnTo>
                    <a:pt x="126" y="1475"/>
                  </a:lnTo>
                  <a:lnTo>
                    <a:pt x="131" y="1298"/>
                  </a:lnTo>
                  <a:lnTo>
                    <a:pt x="136" y="1109"/>
                  </a:lnTo>
                  <a:lnTo>
                    <a:pt x="143" y="976"/>
                  </a:lnTo>
                  <a:lnTo>
                    <a:pt x="148" y="942"/>
                  </a:lnTo>
                  <a:lnTo>
                    <a:pt x="153" y="1027"/>
                  </a:lnTo>
                  <a:lnTo>
                    <a:pt x="158" y="1194"/>
                  </a:lnTo>
                  <a:lnTo>
                    <a:pt x="163" y="1423"/>
                  </a:lnTo>
                  <a:lnTo>
                    <a:pt x="170" y="1626"/>
                  </a:lnTo>
                  <a:lnTo>
                    <a:pt x="175" y="1725"/>
                  </a:lnTo>
                  <a:lnTo>
                    <a:pt x="180" y="1695"/>
                  </a:lnTo>
                  <a:lnTo>
                    <a:pt x="185" y="1577"/>
                  </a:lnTo>
                  <a:lnTo>
                    <a:pt x="190" y="1445"/>
                  </a:lnTo>
                  <a:lnTo>
                    <a:pt x="197" y="1316"/>
                  </a:lnTo>
                  <a:lnTo>
                    <a:pt x="202" y="1196"/>
                  </a:lnTo>
                  <a:lnTo>
                    <a:pt x="207" y="1101"/>
                  </a:lnTo>
                  <a:lnTo>
                    <a:pt x="212" y="1038"/>
                  </a:lnTo>
                  <a:lnTo>
                    <a:pt x="218" y="1018"/>
                  </a:lnTo>
                  <a:lnTo>
                    <a:pt x="224" y="1038"/>
                  </a:lnTo>
                  <a:lnTo>
                    <a:pt x="229" y="1074"/>
                  </a:lnTo>
                  <a:lnTo>
                    <a:pt x="234" y="1162"/>
                  </a:lnTo>
                  <a:lnTo>
                    <a:pt x="239" y="1313"/>
                  </a:lnTo>
                  <a:lnTo>
                    <a:pt x="246" y="1455"/>
                  </a:lnTo>
                  <a:lnTo>
                    <a:pt x="251" y="1525"/>
                  </a:lnTo>
                  <a:lnTo>
                    <a:pt x="256" y="1532"/>
                  </a:lnTo>
                  <a:lnTo>
                    <a:pt x="261" y="1459"/>
                  </a:lnTo>
                  <a:lnTo>
                    <a:pt x="267" y="1330"/>
                  </a:lnTo>
                  <a:lnTo>
                    <a:pt x="273" y="1227"/>
                  </a:lnTo>
                  <a:lnTo>
                    <a:pt x="278" y="1169"/>
                  </a:lnTo>
                  <a:lnTo>
                    <a:pt x="283" y="1172"/>
                  </a:lnTo>
                  <a:lnTo>
                    <a:pt x="289" y="1245"/>
                  </a:lnTo>
                  <a:lnTo>
                    <a:pt x="294" y="1360"/>
                  </a:lnTo>
                  <a:lnTo>
                    <a:pt x="300" y="1469"/>
                  </a:lnTo>
                  <a:lnTo>
                    <a:pt x="305" y="1520"/>
                  </a:lnTo>
                  <a:lnTo>
                    <a:pt x="311" y="1502"/>
                  </a:lnTo>
                  <a:lnTo>
                    <a:pt x="316" y="1439"/>
                  </a:lnTo>
                  <a:lnTo>
                    <a:pt x="321" y="1324"/>
                  </a:lnTo>
                  <a:lnTo>
                    <a:pt x="327" y="1155"/>
                  </a:lnTo>
                  <a:lnTo>
                    <a:pt x="333" y="980"/>
                  </a:lnTo>
                  <a:lnTo>
                    <a:pt x="338" y="877"/>
                  </a:lnTo>
                  <a:lnTo>
                    <a:pt x="343" y="903"/>
                  </a:lnTo>
                  <a:lnTo>
                    <a:pt x="348" y="1042"/>
                  </a:lnTo>
                  <a:lnTo>
                    <a:pt x="354" y="1242"/>
                  </a:lnTo>
                  <a:lnTo>
                    <a:pt x="360" y="1432"/>
                  </a:lnTo>
                  <a:lnTo>
                    <a:pt x="365" y="1570"/>
                  </a:lnTo>
                  <a:lnTo>
                    <a:pt x="370" y="1602"/>
                  </a:lnTo>
                  <a:lnTo>
                    <a:pt x="376" y="1531"/>
                  </a:lnTo>
                  <a:lnTo>
                    <a:pt x="382" y="1394"/>
                  </a:lnTo>
                  <a:lnTo>
                    <a:pt x="387" y="1240"/>
                  </a:lnTo>
                  <a:lnTo>
                    <a:pt x="392" y="1133"/>
                  </a:lnTo>
                  <a:lnTo>
                    <a:pt x="397" y="1123"/>
                  </a:lnTo>
                  <a:lnTo>
                    <a:pt x="404" y="1197"/>
                  </a:lnTo>
                  <a:lnTo>
                    <a:pt x="409" y="1312"/>
                  </a:lnTo>
                  <a:lnTo>
                    <a:pt x="414" y="1423"/>
                  </a:lnTo>
                  <a:lnTo>
                    <a:pt x="419" y="1507"/>
                  </a:lnTo>
                  <a:lnTo>
                    <a:pt x="424" y="1569"/>
                  </a:lnTo>
                  <a:lnTo>
                    <a:pt x="431" y="1621"/>
                  </a:lnTo>
                  <a:lnTo>
                    <a:pt x="436" y="1651"/>
                  </a:lnTo>
                  <a:lnTo>
                    <a:pt x="441" y="1638"/>
                  </a:lnTo>
                  <a:lnTo>
                    <a:pt x="446" y="1541"/>
                  </a:lnTo>
                  <a:lnTo>
                    <a:pt x="451" y="1336"/>
                  </a:lnTo>
                  <a:lnTo>
                    <a:pt x="458" y="1089"/>
                  </a:lnTo>
                  <a:lnTo>
                    <a:pt x="463" y="905"/>
                  </a:lnTo>
                  <a:lnTo>
                    <a:pt x="468" y="846"/>
                  </a:lnTo>
                  <a:lnTo>
                    <a:pt x="473" y="942"/>
                  </a:lnTo>
                  <a:lnTo>
                    <a:pt x="479" y="1124"/>
                  </a:lnTo>
                  <a:lnTo>
                    <a:pt x="485" y="1274"/>
                  </a:lnTo>
                  <a:lnTo>
                    <a:pt x="490" y="1372"/>
                  </a:lnTo>
                  <a:lnTo>
                    <a:pt x="495" y="1475"/>
                  </a:lnTo>
                  <a:lnTo>
                    <a:pt x="501" y="1623"/>
                  </a:lnTo>
                  <a:lnTo>
                    <a:pt x="507" y="1786"/>
                  </a:lnTo>
                  <a:lnTo>
                    <a:pt x="512" y="1887"/>
                  </a:lnTo>
                  <a:lnTo>
                    <a:pt x="517" y="1844"/>
                  </a:lnTo>
                  <a:lnTo>
                    <a:pt x="522" y="1589"/>
                  </a:lnTo>
                  <a:lnTo>
                    <a:pt x="528" y="1100"/>
                  </a:lnTo>
                  <a:lnTo>
                    <a:pt x="534" y="504"/>
                  </a:lnTo>
                  <a:lnTo>
                    <a:pt x="539" y="0"/>
                  </a:lnTo>
                </a:path>
              </a:pathLst>
            </a:custGeom>
            <a:noFill/>
            <a:ln w="12600">
              <a:solidFill>
                <a:srgbClr val="006600"/>
              </a:solidFill>
              <a:round/>
              <a:headEnd/>
              <a:tailEnd/>
            </a:ln>
            <a:effectLst/>
          </p:spPr>
          <p:txBody>
            <a:bodyPr wrap="none" anchor="ctr"/>
            <a:lstStyle/>
            <a:p>
              <a:endParaRPr lang="en-US"/>
            </a:p>
          </p:txBody>
        </p:sp>
        <p:sp>
          <p:nvSpPr>
            <p:cNvPr id="31" name="Freeform 7"/>
            <p:cNvSpPr>
              <a:spLocks noChangeArrowheads="1"/>
            </p:cNvSpPr>
            <p:nvPr/>
          </p:nvSpPr>
          <p:spPr bwMode="auto">
            <a:xfrm>
              <a:off x="961" y="3929"/>
              <a:ext cx="343" cy="273"/>
            </a:xfrm>
            <a:custGeom>
              <a:avLst/>
              <a:gdLst/>
              <a:ahLst/>
              <a:cxnLst>
                <a:cxn ang="0">
                  <a:pos x="5" y="1980"/>
                </a:cxn>
                <a:cxn ang="0">
                  <a:pos x="16" y="2816"/>
                </a:cxn>
                <a:cxn ang="0">
                  <a:pos x="27" y="4647"/>
                </a:cxn>
                <a:cxn ang="0">
                  <a:pos x="38" y="5505"/>
                </a:cxn>
                <a:cxn ang="0">
                  <a:pos x="49" y="4575"/>
                </a:cxn>
                <a:cxn ang="0">
                  <a:pos x="60" y="3057"/>
                </a:cxn>
                <a:cxn ang="0">
                  <a:pos x="70" y="2433"/>
                </a:cxn>
                <a:cxn ang="0">
                  <a:pos x="82" y="2677"/>
                </a:cxn>
                <a:cxn ang="0">
                  <a:pos x="92" y="3393"/>
                </a:cxn>
                <a:cxn ang="0">
                  <a:pos x="104" y="3765"/>
                </a:cxn>
                <a:cxn ang="0">
                  <a:pos x="114" y="3175"/>
                </a:cxn>
                <a:cxn ang="0">
                  <a:pos x="126" y="2992"/>
                </a:cxn>
                <a:cxn ang="0">
                  <a:pos x="136" y="3743"/>
                </a:cxn>
                <a:cxn ang="0">
                  <a:pos x="146" y="3881"/>
                </a:cxn>
                <a:cxn ang="0">
                  <a:pos x="158" y="3225"/>
                </a:cxn>
                <a:cxn ang="0">
                  <a:pos x="168" y="3764"/>
                </a:cxn>
                <a:cxn ang="0">
                  <a:pos x="180" y="5369"/>
                </a:cxn>
                <a:cxn ang="0">
                  <a:pos x="190" y="5079"/>
                </a:cxn>
                <a:cxn ang="0">
                  <a:pos x="201" y="2219"/>
                </a:cxn>
                <a:cxn ang="0">
                  <a:pos x="212" y="400"/>
                </a:cxn>
                <a:cxn ang="0">
                  <a:pos x="223" y="2607"/>
                </a:cxn>
                <a:cxn ang="0">
                  <a:pos x="234" y="6214"/>
                </a:cxn>
                <a:cxn ang="0">
                  <a:pos x="245" y="6235"/>
                </a:cxn>
                <a:cxn ang="0">
                  <a:pos x="256" y="3029"/>
                </a:cxn>
                <a:cxn ang="0">
                  <a:pos x="267" y="308"/>
                </a:cxn>
                <a:cxn ang="0">
                  <a:pos x="277" y="397"/>
                </a:cxn>
                <a:cxn ang="0">
                  <a:pos x="288" y="2803"/>
                </a:cxn>
                <a:cxn ang="0">
                  <a:pos x="299" y="5681"/>
                </a:cxn>
                <a:cxn ang="0">
                  <a:pos x="310" y="6928"/>
                </a:cxn>
                <a:cxn ang="0">
                  <a:pos x="321" y="6029"/>
                </a:cxn>
                <a:cxn ang="0">
                  <a:pos x="331" y="3882"/>
                </a:cxn>
                <a:cxn ang="0">
                  <a:pos x="343" y="2132"/>
                </a:cxn>
                <a:cxn ang="0">
                  <a:pos x="353" y="1547"/>
                </a:cxn>
                <a:cxn ang="0">
                  <a:pos x="365" y="2041"/>
                </a:cxn>
                <a:cxn ang="0">
                  <a:pos x="375" y="2842"/>
                </a:cxn>
                <a:cxn ang="0">
                  <a:pos x="387" y="3388"/>
                </a:cxn>
                <a:cxn ang="0">
                  <a:pos x="397" y="3707"/>
                </a:cxn>
                <a:cxn ang="0">
                  <a:pos x="407" y="3986"/>
                </a:cxn>
                <a:cxn ang="0">
                  <a:pos x="419" y="4432"/>
                </a:cxn>
                <a:cxn ang="0">
                  <a:pos x="429" y="4645"/>
                </a:cxn>
                <a:cxn ang="0">
                  <a:pos x="441" y="4130"/>
                </a:cxn>
                <a:cxn ang="0">
                  <a:pos x="451" y="3317"/>
                </a:cxn>
                <a:cxn ang="0">
                  <a:pos x="462" y="2967"/>
                </a:cxn>
                <a:cxn ang="0">
                  <a:pos x="473" y="3099"/>
                </a:cxn>
                <a:cxn ang="0">
                  <a:pos x="484" y="3211"/>
                </a:cxn>
                <a:cxn ang="0">
                  <a:pos x="495" y="2935"/>
                </a:cxn>
                <a:cxn ang="0">
                  <a:pos x="506" y="2875"/>
                </a:cxn>
                <a:cxn ang="0">
                  <a:pos x="517" y="3433"/>
                </a:cxn>
                <a:cxn ang="0">
                  <a:pos x="528" y="4217"/>
                </a:cxn>
                <a:cxn ang="0">
                  <a:pos x="538" y="4403"/>
                </a:cxn>
              </a:cxnLst>
              <a:rect l="0" t="0" r="r" b="b"/>
              <a:pathLst>
                <a:path w="538" h="6928">
                  <a:moveTo>
                    <a:pt x="0" y="2202"/>
                  </a:moveTo>
                  <a:lnTo>
                    <a:pt x="5" y="1980"/>
                  </a:lnTo>
                  <a:lnTo>
                    <a:pt x="11" y="2180"/>
                  </a:lnTo>
                  <a:lnTo>
                    <a:pt x="16" y="2816"/>
                  </a:lnTo>
                  <a:lnTo>
                    <a:pt x="22" y="3726"/>
                  </a:lnTo>
                  <a:lnTo>
                    <a:pt x="27" y="4647"/>
                  </a:lnTo>
                  <a:lnTo>
                    <a:pt x="33" y="5299"/>
                  </a:lnTo>
                  <a:lnTo>
                    <a:pt x="38" y="5505"/>
                  </a:lnTo>
                  <a:lnTo>
                    <a:pt x="43" y="5229"/>
                  </a:lnTo>
                  <a:lnTo>
                    <a:pt x="49" y="4575"/>
                  </a:lnTo>
                  <a:lnTo>
                    <a:pt x="55" y="3763"/>
                  </a:lnTo>
                  <a:lnTo>
                    <a:pt x="60" y="3057"/>
                  </a:lnTo>
                  <a:lnTo>
                    <a:pt x="65" y="2614"/>
                  </a:lnTo>
                  <a:lnTo>
                    <a:pt x="70" y="2433"/>
                  </a:lnTo>
                  <a:lnTo>
                    <a:pt x="77" y="2461"/>
                  </a:lnTo>
                  <a:lnTo>
                    <a:pt x="82" y="2677"/>
                  </a:lnTo>
                  <a:lnTo>
                    <a:pt x="87" y="3021"/>
                  </a:lnTo>
                  <a:lnTo>
                    <a:pt x="92" y="3393"/>
                  </a:lnTo>
                  <a:lnTo>
                    <a:pt x="99" y="3696"/>
                  </a:lnTo>
                  <a:lnTo>
                    <a:pt x="104" y="3765"/>
                  </a:lnTo>
                  <a:lnTo>
                    <a:pt x="109" y="3547"/>
                  </a:lnTo>
                  <a:lnTo>
                    <a:pt x="114" y="3175"/>
                  </a:lnTo>
                  <a:lnTo>
                    <a:pt x="119" y="2930"/>
                  </a:lnTo>
                  <a:lnTo>
                    <a:pt x="126" y="2992"/>
                  </a:lnTo>
                  <a:lnTo>
                    <a:pt x="131" y="3329"/>
                  </a:lnTo>
                  <a:lnTo>
                    <a:pt x="136" y="3743"/>
                  </a:lnTo>
                  <a:lnTo>
                    <a:pt x="141" y="3965"/>
                  </a:lnTo>
                  <a:lnTo>
                    <a:pt x="146" y="3881"/>
                  </a:lnTo>
                  <a:lnTo>
                    <a:pt x="153" y="3549"/>
                  </a:lnTo>
                  <a:lnTo>
                    <a:pt x="158" y="3225"/>
                  </a:lnTo>
                  <a:lnTo>
                    <a:pt x="163" y="3241"/>
                  </a:lnTo>
                  <a:lnTo>
                    <a:pt x="168" y="3764"/>
                  </a:lnTo>
                  <a:lnTo>
                    <a:pt x="173" y="4617"/>
                  </a:lnTo>
                  <a:lnTo>
                    <a:pt x="180" y="5369"/>
                  </a:lnTo>
                  <a:lnTo>
                    <a:pt x="185" y="5596"/>
                  </a:lnTo>
                  <a:lnTo>
                    <a:pt x="190" y="5079"/>
                  </a:lnTo>
                  <a:lnTo>
                    <a:pt x="195" y="3832"/>
                  </a:lnTo>
                  <a:lnTo>
                    <a:pt x="201" y="2219"/>
                  </a:lnTo>
                  <a:lnTo>
                    <a:pt x="207" y="892"/>
                  </a:lnTo>
                  <a:lnTo>
                    <a:pt x="212" y="400"/>
                  </a:lnTo>
                  <a:lnTo>
                    <a:pt x="217" y="1025"/>
                  </a:lnTo>
                  <a:lnTo>
                    <a:pt x="223" y="2607"/>
                  </a:lnTo>
                  <a:lnTo>
                    <a:pt x="229" y="4592"/>
                  </a:lnTo>
                  <a:lnTo>
                    <a:pt x="234" y="6214"/>
                  </a:lnTo>
                  <a:lnTo>
                    <a:pt x="239" y="6818"/>
                  </a:lnTo>
                  <a:lnTo>
                    <a:pt x="245" y="6235"/>
                  </a:lnTo>
                  <a:lnTo>
                    <a:pt x="250" y="4811"/>
                  </a:lnTo>
                  <a:lnTo>
                    <a:pt x="256" y="3029"/>
                  </a:lnTo>
                  <a:lnTo>
                    <a:pt x="261" y="1367"/>
                  </a:lnTo>
                  <a:lnTo>
                    <a:pt x="267" y="308"/>
                  </a:lnTo>
                  <a:lnTo>
                    <a:pt x="272" y="0"/>
                  </a:lnTo>
                  <a:lnTo>
                    <a:pt x="277" y="397"/>
                  </a:lnTo>
                  <a:lnTo>
                    <a:pt x="283" y="1401"/>
                  </a:lnTo>
                  <a:lnTo>
                    <a:pt x="288" y="2803"/>
                  </a:lnTo>
                  <a:lnTo>
                    <a:pt x="294" y="4319"/>
                  </a:lnTo>
                  <a:lnTo>
                    <a:pt x="299" y="5681"/>
                  </a:lnTo>
                  <a:lnTo>
                    <a:pt x="304" y="6601"/>
                  </a:lnTo>
                  <a:lnTo>
                    <a:pt x="310" y="6928"/>
                  </a:lnTo>
                  <a:lnTo>
                    <a:pt x="316" y="6711"/>
                  </a:lnTo>
                  <a:lnTo>
                    <a:pt x="321" y="6029"/>
                  </a:lnTo>
                  <a:lnTo>
                    <a:pt x="326" y="5018"/>
                  </a:lnTo>
                  <a:lnTo>
                    <a:pt x="331" y="3882"/>
                  </a:lnTo>
                  <a:lnTo>
                    <a:pt x="338" y="2877"/>
                  </a:lnTo>
                  <a:lnTo>
                    <a:pt x="343" y="2132"/>
                  </a:lnTo>
                  <a:lnTo>
                    <a:pt x="348" y="1653"/>
                  </a:lnTo>
                  <a:lnTo>
                    <a:pt x="353" y="1547"/>
                  </a:lnTo>
                  <a:lnTo>
                    <a:pt x="360" y="1769"/>
                  </a:lnTo>
                  <a:lnTo>
                    <a:pt x="365" y="2041"/>
                  </a:lnTo>
                  <a:lnTo>
                    <a:pt x="370" y="2390"/>
                  </a:lnTo>
                  <a:lnTo>
                    <a:pt x="375" y="2842"/>
                  </a:lnTo>
                  <a:lnTo>
                    <a:pt x="380" y="3157"/>
                  </a:lnTo>
                  <a:lnTo>
                    <a:pt x="387" y="3388"/>
                  </a:lnTo>
                  <a:lnTo>
                    <a:pt x="392" y="3605"/>
                  </a:lnTo>
                  <a:lnTo>
                    <a:pt x="397" y="3707"/>
                  </a:lnTo>
                  <a:lnTo>
                    <a:pt x="402" y="3815"/>
                  </a:lnTo>
                  <a:lnTo>
                    <a:pt x="407" y="3986"/>
                  </a:lnTo>
                  <a:lnTo>
                    <a:pt x="414" y="4179"/>
                  </a:lnTo>
                  <a:lnTo>
                    <a:pt x="419" y="4432"/>
                  </a:lnTo>
                  <a:lnTo>
                    <a:pt x="424" y="4632"/>
                  </a:lnTo>
                  <a:lnTo>
                    <a:pt x="429" y="4645"/>
                  </a:lnTo>
                  <a:lnTo>
                    <a:pt x="435" y="4483"/>
                  </a:lnTo>
                  <a:lnTo>
                    <a:pt x="441" y="4130"/>
                  </a:lnTo>
                  <a:lnTo>
                    <a:pt x="446" y="3718"/>
                  </a:lnTo>
                  <a:lnTo>
                    <a:pt x="451" y="3317"/>
                  </a:lnTo>
                  <a:lnTo>
                    <a:pt x="456" y="3048"/>
                  </a:lnTo>
                  <a:lnTo>
                    <a:pt x="462" y="2967"/>
                  </a:lnTo>
                  <a:lnTo>
                    <a:pt x="468" y="3020"/>
                  </a:lnTo>
                  <a:lnTo>
                    <a:pt x="473" y="3099"/>
                  </a:lnTo>
                  <a:lnTo>
                    <a:pt x="478" y="3190"/>
                  </a:lnTo>
                  <a:lnTo>
                    <a:pt x="484" y="3211"/>
                  </a:lnTo>
                  <a:lnTo>
                    <a:pt x="489" y="3063"/>
                  </a:lnTo>
                  <a:lnTo>
                    <a:pt x="495" y="2935"/>
                  </a:lnTo>
                  <a:lnTo>
                    <a:pt x="500" y="2889"/>
                  </a:lnTo>
                  <a:lnTo>
                    <a:pt x="506" y="2875"/>
                  </a:lnTo>
                  <a:lnTo>
                    <a:pt x="511" y="3107"/>
                  </a:lnTo>
                  <a:lnTo>
                    <a:pt x="517" y="3433"/>
                  </a:lnTo>
                  <a:lnTo>
                    <a:pt x="522" y="3836"/>
                  </a:lnTo>
                  <a:lnTo>
                    <a:pt x="528" y="4217"/>
                  </a:lnTo>
                  <a:lnTo>
                    <a:pt x="533" y="4419"/>
                  </a:lnTo>
                  <a:lnTo>
                    <a:pt x="538" y="4403"/>
                  </a:lnTo>
                </a:path>
              </a:pathLst>
            </a:custGeom>
            <a:noFill/>
            <a:ln w="12600">
              <a:solidFill>
                <a:srgbClr val="006600"/>
              </a:solidFill>
              <a:round/>
              <a:headEnd/>
              <a:tailEnd/>
            </a:ln>
            <a:effectLst/>
          </p:spPr>
          <p:txBody>
            <a:bodyPr wrap="none" anchor="ctr"/>
            <a:lstStyle/>
            <a:p>
              <a:endParaRPr lang="en-US"/>
            </a:p>
          </p:txBody>
        </p:sp>
        <p:sp>
          <p:nvSpPr>
            <p:cNvPr id="32" name="Freeform 8"/>
            <p:cNvSpPr>
              <a:spLocks noChangeArrowheads="1"/>
            </p:cNvSpPr>
            <p:nvPr/>
          </p:nvSpPr>
          <p:spPr bwMode="auto">
            <a:xfrm>
              <a:off x="1304" y="4038"/>
              <a:ext cx="343" cy="64"/>
            </a:xfrm>
            <a:custGeom>
              <a:avLst/>
              <a:gdLst/>
              <a:ahLst/>
              <a:cxnLst>
                <a:cxn ang="0">
                  <a:pos x="6" y="1529"/>
                </a:cxn>
                <a:cxn ang="0">
                  <a:pos x="17" y="934"/>
                </a:cxn>
                <a:cxn ang="0">
                  <a:pos x="27" y="489"/>
                </a:cxn>
                <a:cxn ang="0">
                  <a:pos x="39" y="341"/>
                </a:cxn>
                <a:cxn ang="0">
                  <a:pos x="49" y="493"/>
                </a:cxn>
                <a:cxn ang="0">
                  <a:pos x="61" y="733"/>
                </a:cxn>
                <a:cxn ang="0">
                  <a:pos x="71" y="833"/>
                </a:cxn>
                <a:cxn ang="0">
                  <a:pos x="81" y="726"/>
                </a:cxn>
                <a:cxn ang="0">
                  <a:pos x="93" y="558"/>
                </a:cxn>
                <a:cxn ang="0">
                  <a:pos x="103" y="508"/>
                </a:cxn>
                <a:cxn ang="0">
                  <a:pos x="115" y="590"/>
                </a:cxn>
                <a:cxn ang="0">
                  <a:pos x="125" y="682"/>
                </a:cxn>
                <a:cxn ang="0">
                  <a:pos x="137" y="729"/>
                </a:cxn>
                <a:cxn ang="0">
                  <a:pos x="147" y="842"/>
                </a:cxn>
                <a:cxn ang="0">
                  <a:pos x="158" y="917"/>
                </a:cxn>
                <a:cxn ang="0">
                  <a:pos x="169" y="794"/>
                </a:cxn>
                <a:cxn ang="0">
                  <a:pos x="180" y="606"/>
                </a:cxn>
                <a:cxn ang="0">
                  <a:pos x="191" y="424"/>
                </a:cxn>
                <a:cxn ang="0">
                  <a:pos x="201" y="386"/>
                </a:cxn>
                <a:cxn ang="0">
                  <a:pos x="212" y="505"/>
                </a:cxn>
                <a:cxn ang="0">
                  <a:pos x="223" y="731"/>
                </a:cxn>
                <a:cxn ang="0">
                  <a:pos x="234" y="985"/>
                </a:cxn>
                <a:cxn ang="0">
                  <a:pos x="245" y="1124"/>
                </a:cxn>
                <a:cxn ang="0">
                  <a:pos x="256" y="979"/>
                </a:cxn>
                <a:cxn ang="0">
                  <a:pos x="267" y="656"/>
                </a:cxn>
                <a:cxn ang="0">
                  <a:pos x="278" y="377"/>
                </a:cxn>
                <a:cxn ang="0">
                  <a:pos x="288" y="508"/>
                </a:cxn>
                <a:cxn ang="0">
                  <a:pos x="300" y="707"/>
                </a:cxn>
                <a:cxn ang="0">
                  <a:pos x="310" y="744"/>
                </a:cxn>
                <a:cxn ang="0">
                  <a:pos x="322" y="611"/>
                </a:cxn>
                <a:cxn ang="0">
                  <a:pos x="332" y="603"/>
                </a:cxn>
                <a:cxn ang="0">
                  <a:pos x="342" y="907"/>
                </a:cxn>
                <a:cxn ang="0">
                  <a:pos x="354" y="1065"/>
                </a:cxn>
                <a:cxn ang="0">
                  <a:pos x="364" y="837"/>
                </a:cxn>
                <a:cxn ang="0">
                  <a:pos x="376" y="533"/>
                </a:cxn>
                <a:cxn ang="0">
                  <a:pos x="386" y="566"/>
                </a:cxn>
                <a:cxn ang="0">
                  <a:pos x="398" y="731"/>
                </a:cxn>
                <a:cxn ang="0">
                  <a:pos x="408" y="726"/>
                </a:cxn>
                <a:cxn ang="0">
                  <a:pos x="419" y="711"/>
                </a:cxn>
                <a:cxn ang="0">
                  <a:pos x="430" y="762"/>
                </a:cxn>
                <a:cxn ang="0">
                  <a:pos x="441" y="741"/>
                </a:cxn>
                <a:cxn ang="0">
                  <a:pos x="452" y="541"/>
                </a:cxn>
                <a:cxn ang="0">
                  <a:pos x="463" y="326"/>
                </a:cxn>
                <a:cxn ang="0">
                  <a:pos x="473" y="471"/>
                </a:cxn>
                <a:cxn ang="0">
                  <a:pos x="485" y="965"/>
                </a:cxn>
                <a:cxn ang="0">
                  <a:pos x="495" y="1392"/>
                </a:cxn>
                <a:cxn ang="0">
                  <a:pos x="506" y="1341"/>
                </a:cxn>
                <a:cxn ang="0">
                  <a:pos x="517" y="839"/>
                </a:cxn>
                <a:cxn ang="0">
                  <a:pos x="528" y="290"/>
                </a:cxn>
                <a:cxn ang="0">
                  <a:pos x="539" y="0"/>
                </a:cxn>
              </a:cxnLst>
              <a:rect l="0" t="0" r="r" b="b"/>
              <a:pathLst>
                <a:path w="539" h="1625">
                  <a:moveTo>
                    <a:pt x="0" y="1625"/>
                  </a:moveTo>
                  <a:lnTo>
                    <a:pt x="6" y="1529"/>
                  </a:lnTo>
                  <a:lnTo>
                    <a:pt x="12" y="1248"/>
                  </a:lnTo>
                  <a:lnTo>
                    <a:pt x="17" y="934"/>
                  </a:lnTo>
                  <a:lnTo>
                    <a:pt x="22" y="693"/>
                  </a:lnTo>
                  <a:lnTo>
                    <a:pt x="27" y="489"/>
                  </a:lnTo>
                  <a:lnTo>
                    <a:pt x="33" y="376"/>
                  </a:lnTo>
                  <a:lnTo>
                    <a:pt x="39" y="341"/>
                  </a:lnTo>
                  <a:lnTo>
                    <a:pt x="44" y="367"/>
                  </a:lnTo>
                  <a:lnTo>
                    <a:pt x="49" y="493"/>
                  </a:lnTo>
                  <a:lnTo>
                    <a:pt x="54" y="592"/>
                  </a:lnTo>
                  <a:lnTo>
                    <a:pt x="61" y="733"/>
                  </a:lnTo>
                  <a:lnTo>
                    <a:pt x="66" y="799"/>
                  </a:lnTo>
                  <a:lnTo>
                    <a:pt x="71" y="833"/>
                  </a:lnTo>
                  <a:lnTo>
                    <a:pt x="76" y="760"/>
                  </a:lnTo>
                  <a:lnTo>
                    <a:pt x="81" y="726"/>
                  </a:lnTo>
                  <a:lnTo>
                    <a:pt x="88" y="637"/>
                  </a:lnTo>
                  <a:lnTo>
                    <a:pt x="93" y="558"/>
                  </a:lnTo>
                  <a:lnTo>
                    <a:pt x="98" y="542"/>
                  </a:lnTo>
                  <a:lnTo>
                    <a:pt x="103" y="508"/>
                  </a:lnTo>
                  <a:lnTo>
                    <a:pt x="110" y="544"/>
                  </a:lnTo>
                  <a:lnTo>
                    <a:pt x="115" y="590"/>
                  </a:lnTo>
                  <a:lnTo>
                    <a:pt x="120" y="649"/>
                  </a:lnTo>
                  <a:lnTo>
                    <a:pt x="125" y="682"/>
                  </a:lnTo>
                  <a:lnTo>
                    <a:pt x="130" y="723"/>
                  </a:lnTo>
                  <a:lnTo>
                    <a:pt x="137" y="729"/>
                  </a:lnTo>
                  <a:lnTo>
                    <a:pt x="142" y="796"/>
                  </a:lnTo>
                  <a:lnTo>
                    <a:pt x="147" y="842"/>
                  </a:lnTo>
                  <a:lnTo>
                    <a:pt x="152" y="892"/>
                  </a:lnTo>
                  <a:lnTo>
                    <a:pt x="158" y="917"/>
                  </a:lnTo>
                  <a:lnTo>
                    <a:pt x="164" y="858"/>
                  </a:lnTo>
                  <a:lnTo>
                    <a:pt x="169" y="794"/>
                  </a:lnTo>
                  <a:lnTo>
                    <a:pt x="174" y="678"/>
                  </a:lnTo>
                  <a:lnTo>
                    <a:pt x="180" y="606"/>
                  </a:lnTo>
                  <a:lnTo>
                    <a:pt x="185" y="500"/>
                  </a:lnTo>
                  <a:lnTo>
                    <a:pt x="191" y="424"/>
                  </a:lnTo>
                  <a:lnTo>
                    <a:pt x="196" y="379"/>
                  </a:lnTo>
                  <a:lnTo>
                    <a:pt x="201" y="386"/>
                  </a:lnTo>
                  <a:lnTo>
                    <a:pt x="207" y="447"/>
                  </a:lnTo>
                  <a:lnTo>
                    <a:pt x="212" y="505"/>
                  </a:lnTo>
                  <a:lnTo>
                    <a:pt x="218" y="636"/>
                  </a:lnTo>
                  <a:lnTo>
                    <a:pt x="223" y="731"/>
                  </a:lnTo>
                  <a:lnTo>
                    <a:pt x="229" y="897"/>
                  </a:lnTo>
                  <a:lnTo>
                    <a:pt x="234" y="985"/>
                  </a:lnTo>
                  <a:lnTo>
                    <a:pt x="240" y="1084"/>
                  </a:lnTo>
                  <a:lnTo>
                    <a:pt x="245" y="1124"/>
                  </a:lnTo>
                  <a:lnTo>
                    <a:pt x="251" y="1092"/>
                  </a:lnTo>
                  <a:lnTo>
                    <a:pt x="256" y="979"/>
                  </a:lnTo>
                  <a:lnTo>
                    <a:pt x="261" y="856"/>
                  </a:lnTo>
                  <a:lnTo>
                    <a:pt x="267" y="656"/>
                  </a:lnTo>
                  <a:lnTo>
                    <a:pt x="273" y="492"/>
                  </a:lnTo>
                  <a:lnTo>
                    <a:pt x="278" y="377"/>
                  </a:lnTo>
                  <a:lnTo>
                    <a:pt x="283" y="403"/>
                  </a:lnTo>
                  <a:lnTo>
                    <a:pt x="288" y="508"/>
                  </a:lnTo>
                  <a:lnTo>
                    <a:pt x="295" y="621"/>
                  </a:lnTo>
                  <a:lnTo>
                    <a:pt x="300" y="707"/>
                  </a:lnTo>
                  <a:lnTo>
                    <a:pt x="305" y="772"/>
                  </a:lnTo>
                  <a:lnTo>
                    <a:pt x="310" y="744"/>
                  </a:lnTo>
                  <a:lnTo>
                    <a:pt x="315" y="664"/>
                  </a:lnTo>
                  <a:lnTo>
                    <a:pt x="322" y="611"/>
                  </a:lnTo>
                  <a:lnTo>
                    <a:pt x="327" y="562"/>
                  </a:lnTo>
                  <a:lnTo>
                    <a:pt x="332" y="603"/>
                  </a:lnTo>
                  <a:lnTo>
                    <a:pt x="337" y="750"/>
                  </a:lnTo>
                  <a:lnTo>
                    <a:pt x="342" y="907"/>
                  </a:lnTo>
                  <a:lnTo>
                    <a:pt x="349" y="1042"/>
                  </a:lnTo>
                  <a:lnTo>
                    <a:pt x="354" y="1065"/>
                  </a:lnTo>
                  <a:lnTo>
                    <a:pt x="359" y="993"/>
                  </a:lnTo>
                  <a:lnTo>
                    <a:pt x="364" y="837"/>
                  </a:lnTo>
                  <a:lnTo>
                    <a:pt x="371" y="703"/>
                  </a:lnTo>
                  <a:lnTo>
                    <a:pt x="376" y="533"/>
                  </a:lnTo>
                  <a:lnTo>
                    <a:pt x="381" y="522"/>
                  </a:lnTo>
                  <a:lnTo>
                    <a:pt x="386" y="566"/>
                  </a:lnTo>
                  <a:lnTo>
                    <a:pt x="391" y="638"/>
                  </a:lnTo>
                  <a:lnTo>
                    <a:pt x="398" y="731"/>
                  </a:lnTo>
                  <a:lnTo>
                    <a:pt x="403" y="736"/>
                  </a:lnTo>
                  <a:lnTo>
                    <a:pt x="408" y="726"/>
                  </a:lnTo>
                  <a:lnTo>
                    <a:pt x="413" y="740"/>
                  </a:lnTo>
                  <a:lnTo>
                    <a:pt x="419" y="711"/>
                  </a:lnTo>
                  <a:lnTo>
                    <a:pt x="425" y="731"/>
                  </a:lnTo>
                  <a:lnTo>
                    <a:pt x="430" y="762"/>
                  </a:lnTo>
                  <a:lnTo>
                    <a:pt x="435" y="764"/>
                  </a:lnTo>
                  <a:lnTo>
                    <a:pt x="441" y="741"/>
                  </a:lnTo>
                  <a:lnTo>
                    <a:pt x="446" y="676"/>
                  </a:lnTo>
                  <a:lnTo>
                    <a:pt x="452" y="541"/>
                  </a:lnTo>
                  <a:lnTo>
                    <a:pt x="457" y="419"/>
                  </a:lnTo>
                  <a:lnTo>
                    <a:pt x="463" y="326"/>
                  </a:lnTo>
                  <a:lnTo>
                    <a:pt x="468" y="329"/>
                  </a:lnTo>
                  <a:lnTo>
                    <a:pt x="473" y="471"/>
                  </a:lnTo>
                  <a:lnTo>
                    <a:pt x="479" y="698"/>
                  </a:lnTo>
                  <a:lnTo>
                    <a:pt x="485" y="965"/>
                  </a:lnTo>
                  <a:lnTo>
                    <a:pt x="490" y="1245"/>
                  </a:lnTo>
                  <a:lnTo>
                    <a:pt x="495" y="1392"/>
                  </a:lnTo>
                  <a:lnTo>
                    <a:pt x="501" y="1434"/>
                  </a:lnTo>
                  <a:lnTo>
                    <a:pt x="506" y="1341"/>
                  </a:lnTo>
                  <a:lnTo>
                    <a:pt x="512" y="1111"/>
                  </a:lnTo>
                  <a:lnTo>
                    <a:pt x="517" y="839"/>
                  </a:lnTo>
                  <a:lnTo>
                    <a:pt x="522" y="564"/>
                  </a:lnTo>
                  <a:lnTo>
                    <a:pt x="528" y="290"/>
                  </a:lnTo>
                  <a:lnTo>
                    <a:pt x="534" y="126"/>
                  </a:lnTo>
                  <a:lnTo>
                    <a:pt x="539" y="0"/>
                  </a:lnTo>
                </a:path>
              </a:pathLst>
            </a:custGeom>
            <a:noFill/>
            <a:ln w="12600">
              <a:solidFill>
                <a:srgbClr val="006600"/>
              </a:solidFill>
              <a:round/>
              <a:headEnd/>
              <a:tailEnd/>
            </a:ln>
            <a:effectLst/>
          </p:spPr>
          <p:txBody>
            <a:bodyPr wrap="none" anchor="ctr"/>
            <a:lstStyle/>
            <a:p>
              <a:endParaRPr lang="en-US"/>
            </a:p>
          </p:txBody>
        </p:sp>
        <p:sp>
          <p:nvSpPr>
            <p:cNvPr id="33" name="Freeform 9"/>
            <p:cNvSpPr>
              <a:spLocks noChangeArrowheads="1"/>
            </p:cNvSpPr>
            <p:nvPr/>
          </p:nvSpPr>
          <p:spPr bwMode="auto">
            <a:xfrm>
              <a:off x="1647" y="4038"/>
              <a:ext cx="344" cy="51"/>
            </a:xfrm>
            <a:custGeom>
              <a:avLst/>
              <a:gdLst/>
              <a:ahLst/>
              <a:cxnLst>
                <a:cxn ang="0">
                  <a:pos x="5" y="0"/>
                </a:cxn>
                <a:cxn ang="0">
                  <a:pos x="17" y="202"/>
                </a:cxn>
                <a:cxn ang="0">
                  <a:pos x="27" y="593"/>
                </a:cxn>
                <a:cxn ang="0">
                  <a:pos x="37" y="1009"/>
                </a:cxn>
                <a:cxn ang="0">
                  <a:pos x="49" y="1269"/>
                </a:cxn>
                <a:cxn ang="0">
                  <a:pos x="59" y="1262"/>
                </a:cxn>
                <a:cxn ang="0">
                  <a:pos x="71" y="1032"/>
                </a:cxn>
                <a:cxn ang="0">
                  <a:pos x="81" y="748"/>
                </a:cxn>
                <a:cxn ang="0">
                  <a:pos x="93" y="572"/>
                </a:cxn>
                <a:cxn ang="0">
                  <a:pos x="103" y="521"/>
                </a:cxn>
                <a:cxn ang="0">
                  <a:pos x="114" y="546"/>
                </a:cxn>
                <a:cxn ang="0">
                  <a:pos x="125" y="592"/>
                </a:cxn>
                <a:cxn ang="0">
                  <a:pos x="135" y="647"/>
                </a:cxn>
                <a:cxn ang="0">
                  <a:pos x="147" y="716"/>
                </a:cxn>
                <a:cxn ang="0">
                  <a:pos x="157" y="783"/>
                </a:cxn>
                <a:cxn ang="0">
                  <a:pos x="168" y="818"/>
                </a:cxn>
                <a:cxn ang="0">
                  <a:pos x="179" y="851"/>
                </a:cxn>
                <a:cxn ang="0">
                  <a:pos x="190" y="847"/>
                </a:cxn>
                <a:cxn ang="0">
                  <a:pos x="201" y="778"/>
                </a:cxn>
                <a:cxn ang="0">
                  <a:pos x="212" y="689"/>
                </a:cxn>
                <a:cxn ang="0">
                  <a:pos x="223" y="679"/>
                </a:cxn>
                <a:cxn ang="0">
                  <a:pos x="234" y="739"/>
                </a:cxn>
                <a:cxn ang="0">
                  <a:pos x="244" y="775"/>
                </a:cxn>
                <a:cxn ang="0">
                  <a:pos x="256" y="744"/>
                </a:cxn>
                <a:cxn ang="0">
                  <a:pos x="266" y="690"/>
                </a:cxn>
                <a:cxn ang="0">
                  <a:pos x="278" y="675"/>
                </a:cxn>
                <a:cxn ang="0">
                  <a:pos x="288" y="707"/>
                </a:cxn>
                <a:cxn ang="0">
                  <a:pos x="298" y="757"/>
                </a:cxn>
                <a:cxn ang="0">
                  <a:pos x="310" y="787"/>
                </a:cxn>
                <a:cxn ang="0">
                  <a:pos x="320" y="796"/>
                </a:cxn>
                <a:cxn ang="0">
                  <a:pos x="332" y="777"/>
                </a:cxn>
                <a:cxn ang="0">
                  <a:pos x="342" y="697"/>
                </a:cxn>
                <a:cxn ang="0">
                  <a:pos x="354" y="574"/>
                </a:cxn>
                <a:cxn ang="0">
                  <a:pos x="364" y="482"/>
                </a:cxn>
                <a:cxn ang="0">
                  <a:pos x="375" y="471"/>
                </a:cxn>
                <a:cxn ang="0">
                  <a:pos x="386" y="544"/>
                </a:cxn>
                <a:cxn ang="0">
                  <a:pos x="397" y="658"/>
                </a:cxn>
                <a:cxn ang="0">
                  <a:pos x="408" y="746"/>
                </a:cxn>
                <a:cxn ang="0">
                  <a:pos x="418" y="787"/>
                </a:cxn>
                <a:cxn ang="0">
                  <a:pos x="429" y="786"/>
                </a:cxn>
                <a:cxn ang="0">
                  <a:pos x="440" y="762"/>
                </a:cxn>
                <a:cxn ang="0">
                  <a:pos x="451" y="749"/>
                </a:cxn>
                <a:cxn ang="0">
                  <a:pos x="462" y="756"/>
                </a:cxn>
                <a:cxn ang="0">
                  <a:pos x="473" y="745"/>
                </a:cxn>
                <a:cxn ang="0">
                  <a:pos x="484" y="727"/>
                </a:cxn>
                <a:cxn ang="0">
                  <a:pos x="495" y="715"/>
                </a:cxn>
                <a:cxn ang="0">
                  <a:pos x="505" y="724"/>
                </a:cxn>
                <a:cxn ang="0">
                  <a:pos x="517" y="734"/>
                </a:cxn>
                <a:cxn ang="0">
                  <a:pos x="527" y="735"/>
                </a:cxn>
                <a:cxn ang="0">
                  <a:pos x="539" y="738"/>
                </a:cxn>
              </a:cxnLst>
              <a:rect l="0" t="0" r="r" b="b"/>
              <a:pathLst>
                <a:path w="539" h="1304">
                  <a:moveTo>
                    <a:pt x="0" y="2"/>
                  </a:moveTo>
                  <a:lnTo>
                    <a:pt x="5" y="0"/>
                  </a:lnTo>
                  <a:lnTo>
                    <a:pt x="10" y="52"/>
                  </a:lnTo>
                  <a:lnTo>
                    <a:pt x="17" y="202"/>
                  </a:lnTo>
                  <a:lnTo>
                    <a:pt x="22" y="382"/>
                  </a:lnTo>
                  <a:lnTo>
                    <a:pt x="27" y="593"/>
                  </a:lnTo>
                  <a:lnTo>
                    <a:pt x="32" y="827"/>
                  </a:lnTo>
                  <a:lnTo>
                    <a:pt x="37" y="1009"/>
                  </a:lnTo>
                  <a:lnTo>
                    <a:pt x="44" y="1193"/>
                  </a:lnTo>
                  <a:lnTo>
                    <a:pt x="49" y="1269"/>
                  </a:lnTo>
                  <a:lnTo>
                    <a:pt x="54" y="1304"/>
                  </a:lnTo>
                  <a:lnTo>
                    <a:pt x="59" y="1262"/>
                  </a:lnTo>
                  <a:lnTo>
                    <a:pt x="64" y="1135"/>
                  </a:lnTo>
                  <a:lnTo>
                    <a:pt x="71" y="1032"/>
                  </a:lnTo>
                  <a:lnTo>
                    <a:pt x="76" y="863"/>
                  </a:lnTo>
                  <a:lnTo>
                    <a:pt x="81" y="748"/>
                  </a:lnTo>
                  <a:lnTo>
                    <a:pt x="86" y="647"/>
                  </a:lnTo>
                  <a:lnTo>
                    <a:pt x="93" y="572"/>
                  </a:lnTo>
                  <a:lnTo>
                    <a:pt x="98" y="541"/>
                  </a:lnTo>
                  <a:lnTo>
                    <a:pt x="103" y="521"/>
                  </a:lnTo>
                  <a:lnTo>
                    <a:pt x="108" y="522"/>
                  </a:lnTo>
                  <a:lnTo>
                    <a:pt x="114" y="546"/>
                  </a:lnTo>
                  <a:lnTo>
                    <a:pt x="120" y="555"/>
                  </a:lnTo>
                  <a:lnTo>
                    <a:pt x="125" y="592"/>
                  </a:lnTo>
                  <a:lnTo>
                    <a:pt x="130" y="622"/>
                  </a:lnTo>
                  <a:lnTo>
                    <a:pt x="135" y="647"/>
                  </a:lnTo>
                  <a:lnTo>
                    <a:pt x="141" y="696"/>
                  </a:lnTo>
                  <a:lnTo>
                    <a:pt x="147" y="716"/>
                  </a:lnTo>
                  <a:lnTo>
                    <a:pt x="152" y="765"/>
                  </a:lnTo>
                  <a:lnTo>
                    <a:pt x="157" y="783"/>
                  </a:lnTo>
                  <a:lnTo>
                    <a:pt x="163" y="807"/>
                  </a:lnTo>
                  <a:lnTo>
                    <a:pt x="168" y="818"/>
                  </a:lnTo>
                  <a:lnTo>
                    <a:pt x="174" y="841"/>
                  </a:lnTo>
                  <a:lnTo>
                    <a:pt x="179" y="851"/>
                  </a:lnTo>
                  <a:lnTo>
                    <a:pt x="185" y="853"/>
                  </a:lnTo>
                  <a:lnTo>
                    <a:pt x="190" y="847"/>
                  </a:lnTo>
                  <a:lnTo>
                    <a:pt x="195" y="820"/>
                  </a:lnTo>
                  <a:lnTo>
                    <a:pt x="201" y="778"/>
                  </a:lnTo>
                  <a:lnTo>
                    <a:pt x="207" y="740"/>
                  </a:lnTo>
                  <a:lnTo>
                    <a:pt x="212" y="689"/>
                  </a:lnTo>
                  <a:lnTo>
                    <a:pt x="217" y="689"/>
                  </a:lnTo>
                  <a:lnTo>
                    <a:pt x="223" y="679"/>
                  </a:lnTo>
                  <a:lnTo>
                    <a:pt x="229" y="714"/>
                  </a:lnTo>
                  <a:lnTo>
                    <a:pt x="234" y="739"/>
                  </a:lnTo>
                  <a:lnTo>
                    <a:pt x="239" y="771"/>
                  </a:lnTo>
                  <a:lnTo>
                    <a:pt x="244" y="775"/>
                  </a:lnTo>
                  <a:lnTo>
                    <a:pt x="250" y="771"/>
                  </a:lnTo>
                  <a:lnTo>
                    <a:pt x="256" y="744"/>
                  </a:lnTo>
                  <a:lnTo>
                    <a:pt x="261" y="718"/>
                  </a:lnTo>
                  <a:lnTo>
                    <a:pt x="266" y="690"/>
                  </a:lnTo>
                  <a:lnTo>
                    <a:pt x="271" y="679"/>
                  </a:lnTo>
                  <a:lnTo>
                    <a:pt x="278" y="675"/>
                  </a:lnTo>
                  <a:lnTo>
                    <a:pt x="283" y="697"/>
                  </a:lnTo>
                  <a:lnTo>
                    <a:pt x="288" y="707"/>
                  </a:lnTo>
                  <a:lnTo>
                    <a:pt x="293" y="733"/>
                  </a:lnTo>
                  <a:lnTo>
                    <a:pt x="298" y="757"/>
                  </a:lnTo>
                  <a:lnTo>
                    <a:pt x="305" y="763"/>
                  </a:lnTo>
                  <a:lnTo>
                    <a:pt x="310" y="787"/>
                  </a:lnTo>
                  <a:lnTo>
                    <a:pt x="315" y="784"/>
                  </a:lnTo>
                  <a:lnTo>
                    <a:pt x="320" y="796"/>
                  </a:lnTo>
                  <a:lnTo>
                    <a:pt x="325" y="802"/>
                  </a:lnTo>
                  <a:lnTo>
                    <a:pt x="332" y="777"/>
                  </a:lnTo>
                  <a:lnTo>
                    <a:pt x="337" y="759"/>
                  </a:lnTo>
                  <a:lnTo>
                    <a:pt x="342" y="697"/>
                  </a:lnTo>
                  <a:lnTo>
                    <a:pt x="347" y="645"/>
                  </a:lnTo>
                  <a:lnTo>
                    <a:pt x="354" y="574"/>
                  </a:lnTo>
                  <a:lnTo>
                    <a:pt x="359" y="526"/>
                  </a:lnTo>
                  <a:lnTo>
                    <a:pt x="364" y="482"/>
                  </a:lnTo>
                  <a:lnTo>
                    <a:pt x="369" y="471"/>
                  </a:lnTo>
                  <a:lnTo>
                    <a:pt x="375" y="471"/>
                  </a:lnTo>
                  <a:lnTo>
                    <a:pt x="381" y="504"/>
                  </a:lnTo>
                  <a:lnTo>
                    <a:pt x="386" y="544"/>
                  </a:lnTo>
                  <a:lnTo>
                    <a:pt x="391" y="594"/>
                  </a:lnTo>
                  <a:lnTo>
                    <a:pt x="397" y="658"/>
                  </a:lnTo>
                  <a:lnTo>
                    <a:pt x="402" y="692"/>
                  </a:lnTo>
                  <a:lnTo>
                    <a:pt x="408" y="746"/>
                  </a:lnTo>
                  <a:lnTo>
                    <a:pt x="413" y="752"/>
                  </a:lnTo>
                  <a:lnTo>
                    <a:pt x="418" y="787"/>
                  </a:lnTo>
                  <a:lnTo>
                    <a:pt x="424" y="771"/>
                  </a:lnTo>
                  <a:lnTo>
                    <a:pt x="429" y="786"/>
                  </a:lnTo>
                  <a:lnTo>
                    <a:pt x="435" y="769"/>
                  </a:lnTo>
                  <a:lnTo>
                    <a:pt x="440" y="762"/>
                  </a:lnTo>
                  <a:lnTo>
                    <a:pt x="446" y="766"/>
                  </a:lnTo>
                  <a:lnTo>
                    <a:pt x="451" y="749"/>
                  </a:lnTo>
                  <a:lnTo>
                    <a:pt x="456" y="769"/>
                  </a:lnTo>
                  <a:lnTo>
                    <a:pt x="462" y="756"/>
                  </a:lnTo>
                  <a:lnTo>
                    <a:pt x="468" y="762"/>
                  </a:lnTo>
                  <a:lnTo>
                    <a:pt x="473" y="745"/>
                  </a:lnTo>
                  <a:lnTo>
                    <a:pt x="478" y="736"/>
                  </a:lnTo>
                  <a:lnTo>
                    <a:pt x="484" y="727"/>
                  </a:lnTo>
                  <a:lnTo>
                    <a:pt x="490" y="718"/>
                  </a:lnTo>
                  <a:lnTo>
                    <a:pt x="495" y="715"/>
                  </a:lnTo>
                  <a:lnTo>
                    <a:pt x="500" y="717"/>
                  </a:lnTo>
                  <a:lnTo>
                    <a:pt x="505" y="724"/>
                  </a:lnTo>
                  <a:lnTo>
                    <a:pt x="512" y="726"/>
                  </a:lnTo>
                  <a:lnTo>
                    <a:pt x="517" y="734"/>
                  </a:lnTo>
                  <a:lnTo>
                    <a:pt x="522" y="736"/>
                  </a:lnTo>
                  <a:lnTo>
                    <a:pt x="527" y="735"/>
                  </a:lnTo>
                  <a:lnTo>
                    <a:pt x="532" y="738"/>
                  </a:lnTo>
                  <a:lnTo>
                    <a:pt x="539" y="738"/>
                  </a:lnTo>
                </a:path>
              </a:pathLst>
            </a:custGeom>
            <a:noFill/>
            <a:ln w="12600">
              <a:solidFill>
                <a:srgbClr val="006600"/>
              </a:solidFill>
              <a:round/>
              <a:headEnd/>
              <a:tailEnd/>
            </a:ln>
            <a:effectLst/>
          </p:spPr>
          <p:txBody>
            <a:bodyPr wrap="none" anchor="ctr"/>
            <a:lstStyle/>
            <a:p>
              <a:endParaRPr lang="en-US"/>
            </a:p>
          </p:txBody>
        </p:sp>
        <p:sp>
          <p:nvSpPr>
            <p:cNvPr id="34" name="Freeform 10"/>
            <p:cNvSpPr>
              <a:spLocks noChangeArrowheads="1"/>
            </p:cNvSpPr>
            <p:nvPr/>
          </p:nvSpPr>
          <p:spPr bwMode="auto">
            <a:xfrm>
              <a:off x="1991" y="4064"/>
              <a:ext cx="343" cy="5"/>
            </a:xfrm>
            <a:custGeom>
              <a:avLst/>
              <a:gdLst/>
              <a:ahLst/>
              <a:cxnLst>
                <a:cxn ang="0">
                  <a:pos x="5" y="91"/>
                </a:cxn>
                <a:cxn ang="0">
                  <a:pos x="15" y="112"/>
                </a:cxn>
                <a:cxn ang="0">
                  <a:pos x="27" y="131"/>
                </a:cxn>
                <a:cxn ang="0">
                  <a:pos x="37" y="126"/>
                </a:cxn>
                <a:cxn ang="0">
                  <a:pos x="48" y="100"/>
                </a:cxn>
                <a:cxn ang="0">
                  <a:pos x="59" y="64"/>
                </a:cxn>
                <a:cxn ang="0">
                  <a:pos x="69" y="57"/>
                </a:cxn>
                <a:cxn ang="0">
                  <a:pos x="81" y="82"/>
                </a:cxn>
                <a:cxn ang="0">
                  <a:pos x="91" y="120"/>
                </a:cxn>
                <a:cxn ang="0">
                  <a:pos x="103" y="137"/>
                </a:cxn>
                <a:cxn ang="0">
                  <a:pos x="113" y="126"/>
                </a:cxn>
                <a:cxn ang="0">
                  <a:pos x="124" y="94"/>
                </a:cxn>
                <a:cxn ang="0">
                  <a:pos x="135" y="64"/>
                </a:cxn>
                <a:cxn ang="0">
                  <a:pos x="146" y="55"/>
                </a:cxn>
                <a:cxn ang="0">
                  <a:pos x="157" y="76"/>
                </a:cxn>
                <a:cxn ang="0">
                  <a:pos x="168" y="113"/>
                </a:cxn>
                <a:cxn ang="0">
                  <a:pos x="178" y="124"/>
                </a:cxn>
                <a:cxn ang="0">
                  <a:pos x="190" y="87"/>
                </a:cxn>
                <a:cxn ang="0">
                  <a:pos x="200" y="42"/>
                </a:cxn>
                <a:cxn ang="0">
                  <a:pos x="212" y="50"/>
                </a:cxn>
                <a:cxn ang="0">
                  <a:pos x="222" y="94"/>
                </a:cxn>
                <a:cxn ang="0">
                  <a:pos x="234" y="115"/>
                </a:cxn>
                <a:cxn ang="0">
                  <a:pos x="244" y="93"/>
                </a:cxn>
                <a:cxn ang="0">
                  <a:pos x="254" y="72"/>
                </a:cxn>
                <a:cxn ang="0">
                  <a:pos x="266" y="79"/>
                </a:cxn>
                <a:cxn ang="0">
                  <a:pos x="276" y="102"/>
                </a:cxn>
                <a:cxn ang="0">
                  <a:pos x="288" y="126"/>
                </a:cxn>
                <a:cxn ang="0">
                  <a:pos x="298" y="134"/>
                </a:cxn>
                <a:cxn ang="0">
                  <a:pos x="309" y="120"/>
                </a:cxn>
                <a:cxn ang="0">
                  <a:pos x="320" y="82"/>
                </a:cxn>
                <a:cxn ang="0">
                  <a:pos x="331" y="37"/>
                </a:cxn>
                <a:cxn ang="0">
                  <a:pos x="342" y="26"/>
                </a:cxn>
                <a:cxn ang="0">
                  <a:pos x="352" y="64"/>
                </a:cxn>
                <a:cxn ang="0">
                  <a:pos x="364" y="121"/>
                </a:cxn>
                <a:cxn ang="0">
                  <a:pos x="374" y="131"/>
                </a:cxn>
                <a:cxn ang="0">
                  <a:pos x="385" y="93"/>
                </a:cxn>
                <a:cxn ang="0">
                  <a:pos x="396" y="50"/>
                </a:cxn>
                <a:cxn ang="0">
                  <a:pos x="407" y="53"/>
                </a:cxn>
                <a:cxn ang="0">
                  <a:pos x="418" y="94"/>
                </a:cxn>
                <a:cxn ang="0">
                  <a:pos x="429" y="141"/>
                </a:cxn>
                <a:cxn ang="0">
                  <a:pos x="439" y="146"/>
                </a:cxn>
                <a:cxn ang="0">
                  <a:pos x="451" y="110"/>
                </a:cxn>
                <a:cxn ang="0">
                  <a:pos x="461" y="64"/>
                </a:cxn>
                <a:cxn ang="0">
                  <a:pos x="473" y="61"/>
                </a:cxn>
                <a:cxn ang="0">
                  <a:pos x="483" y="75"/>
                </a:cxn>
                <a:cxn ang="0">
                  <a:pos x="495" y="74"/>
                </a:cxn>
                <a:cxn ang="0">
                  <a:pos x="505" y="37"/>
                </a:cxn>
                <a:cxn ang="0">
                  <a:pos x="515" y="1"/>
                </a:cxn>
                <a:cxn ang="0">
                  <a:pos x="527" y="17"/>
                </a:cxn>
                <a:cxn ang="0">
                  <a:pos x="537" y="94"/>
                </a:cxn>
              </a:cxnLst>
              <a:rect l="0" t="0" r="r" b="b"/>
              <a:pathLst>
                <a:path w="537" h="151">
                  <a:moveTo>
                    <a:pt x="0" y="86"/>
                  </a:moveTo>
                  <a:lnTo>
                    <a:pt x="5" y="91"/>
                  </a:lnTo>
                  <a:lnTo>
                    <a:pt x="10" y="100"/>
                  </a:lnTo>
                  <a:lnTo>
                    <a:pt x="15" y="112"/>
                  </a:lnTo>
                  <a:lnTo>
                    <a:pt x="20" y="122"/>
                  </a:lnTo>
                  <a:lnTo>
                    <a:pt x="27" y="131"/>
                  </a:lnTo>
                  <a:lnTo>
                    <a:pt x="32" y="130"/>
                  </a:lnTo>
                  <a:lnTo>
                    <a:pt x="37" y="126"/>
                  </a:lnTo>
                  <a:lnTo>
                    <a:pt x="42" y="117"/>
                  </a:lnTo>
                  <a:lnTo>
                    <a:pt x="48" y="100"/>
                  </a:lnTo>
                  <a:lnTo>
                    <a:pt x="54" y="83"/>
                  </a:lnTo>
                  <a:lnTo>
                    <a:pt x="59" y="64"/>
                  </a:lnTo>
                  <a:lnTo>
                    <a:pt x="64" y="55"/>
                  </a:lnTo>
                  <a:lnTo>
                    <a:pt x="69" y="57"/>
                  </a:lnTo>
                  <a:lnTo>
                    <a:pt x="76" y="62"/>
                  </a:lnTo>
                  <a:lnTo>
                    <a:pt x="81" y="82"/>
                  </a:lnTo>
                  <a:lnTo>
                    <a:pt x="86" y="100"/>
                  </a:lnTo>
                  <a:lnTo>
                    <a:pt x="91" y="120"/>
                  </a:lnTo>
                  <a:lnTo>
                    <a:pt x="97" y="131"/>
                  </a:lnTo>
                  <a:lnTo>
                    <a:pt x="103" y="137"/>
                  </a:lnTo>
                  <a:lnTo>
                    <a:pt x="108" y="135"/>
                  </a:lnTo>
                  <a:lnTo>
                    <a:pt x="113" y="126"/>
                  </a:lnTo>
                  <a:lnTo>
                    <a:pt x="119" y="115"/>
                  </a:lnTo>
                  <a:lnTo>
                    <a:pt x="124" y="94"/>
                  </a:lnTo>
                  <a:lnTo>
                    <a:pt x="130" y="78"/>
                  </a:lnTo>
                  <a:lnTo>
                    <a:pt x="135" y="64"/>
                  </a:lnTo>
                  <a:lnTo>
                    <a:pt x="141" y="50"/>
                  </a:lnTo>
                  <a:lnTo>
                    <a:pt x="146" y="55"/>
                  </a:lnTo>
                  <a:lnTo>
                    <a:pt x="151" y="63"/>
                  </a:lnTo>
                  <a:lnTo>
                    <a:pt x="157" y="76"/>
                  </a:lnTo>
                  <a:lnTo>
                    <a:pt x="163" y="102"/>
                  </a:lnTo>
                  <a:lnTo>
                    <a:pt x="168" y="113"/>
                  </a:lnTo>
                  <a:lnTo>
                    <a:pt x="173" y="125"/>
                  </a:lnTo>
                  <a:lnTo>
                    <a:pt x="178" y="124"/>
                  </a:lnTo>
                  <a:lnTo>
                    <a:pt x="184" y="104"/>
                  </a:lnTo>
                  <a:lnTo>
                    <a:pt x="190" y="87"/>
                  </a:lnTo>
                  <a:lnTo>
                    <a:pt x="195" y="59"/>
                  </a:lnTo>
                  <a:lnTo>
                    <a:pt x="200" y="42"/>
                  </a:lnTo>
                  <a:lnTo>
                    <a:pt x="206" y="43"/>
                  </a:lnTo>
                  <a:lnTo>
                    <a:pt x="212" y="50"/>
                  </a:lnTo>
                  <a:lnTo>
                    <a:pt x="217" y="75"/>
                  </a:lnTo>
                  <a:lnTo>
                    <a:pt x="222" y="94"/>
                  </a:lnTo>
                  <a:lnTo>
                    <a:pt x="227" y="111"/>
                  </a:lnTo>
                  <a:lnTo>
                    <a:pt x="234" y="115"/>
                  </a:lnTo>
                  <a:lnTo>
                    <a:pt x="239" y="104"/>
                  </a:lnTo>
                  <a:lnTo>
                    <a:pt x="244" y="93"/>
                  </a:lnTo>
                  <a:lnTo>
                    <a:pt x="249" y="75"/>
                  </a:lnTo>
                  <a:lnTo>
                    <a:pt x="254" y="72"/>
                  </a:lnTo>
                  <a:lnTo>
                    <a:pt x="261" y="75"/>
                  </a:lnTo>
                  <a:lnTo>
                    <a:pt x="266" y="79"/>
                  </a:lnTo>
                  <a:lnTo>
                    <a:pt x="271" y="97"/>
                  </a:lnTo>
                  <a:lnTo>
                    <a:pt x="276" y="102"/>
                  </a:lnTo>
                  <a:lnTo>
                    <a:pt x="281" y="114"/>
                  </a:lnTo>
                  <a:lnTo>
                    <a:pt x="288" y="126"/>
                  </a:lnTo>
                  <a:lnTo>
                    <a:pt x="293" y="125"/>
                  </a:lnTo>
                  <a:lnTo>
                    <a:pt x="298" y="134"/>
                  </a:lnTo>
                  <a:lnTo>
                    <a:pt x="303" y="130"/>
                  </a:lnTo>
                  <a:lnTo>
                    <a:pt x="309" y="120"/>
                  </a:lnTo>
                  <a:lnTo>
                    <a:pt x="315" y="110"/>
                  </a:lnTo>
                  <a:lnTo>
                    <a:pt x="320" y="82"/>
                  </a:lnTo>
                  <a:lnTo>
                    <a:pt x="325" y="58"/>
                  </a:lnTo>
                  <a:lnTo>
                    <a:pt x="331" y="37"/>
                  </a:lnTo>
                  <a:lnTo>
                    <a:pt x="337" y="23"/>
                  </a:lnTo>
                  <a:lnTo>
                    <a:pt x="342" y="26"/>
                  </a:lnTo>
                  <a:lnTo>
                    <a:pt x="347" y="43"/>
                  </a:lnTo>
                  <a:lnTo>
                    <a:pt x="352" y="64"/>
                  </a:lnTo>
                  <a:lnTo>
                    <a:pt x="358" y="93"/>
                  </a:lnTo>
                  <a:lnTo>
                    <a:pt x="364" y="121"/>
                  </a:lnTo>
                  <a:lnTo>
                    <a:pt x="369" y="131"/>
                  </a:lnTo>
                  <a:lnTo>
                    <a:pt x="374" y="131"/>
                  </a:lnTo>
                  <a:lnTo>
                    <a:pt x="380" y="112"/>
                  </a:lnTo>
                  <a:lnTo>
                    <a:pt x="385" y="93"/>
                  </a:lnTo>
                  <a:lnTo>
                    <a:pt x="391" y="68"/>
                  </a:lnTo>
                  <a:lnTo>
                    <a:pt x="396" y="50"/>
                  </a:lnTo>
                  <a:lnTo>
                    <a:pt x="402" y="44"/>
                  </a:lnTo>
                  <a:lnTo>
                    <a:pt x="407" y="53"/>
                  </a:lnTo>
                  <a:lnTo>
                    <a:pt x="412" y="72"/>
                  </a:lnTo>
                  <a:lnTo>
                    <a:pt x="418" y="94"/>
                  </a:lnTo>
                  <a:lnTo>
                    <a:pt x="424" y="122"/>
                  </a:lnTo>
                  <a:lnTo>
                    <a:pt x="429" y="141"/>
                  </a:lnTo>
                  <a:lnTo>
                    <a:pt x="434" y="151"/>
                  </a:lnTo>
                  <a:lnTo>
                    <a:pt x="439" y="146"/>
                  </a:lnTo>
                  <a:lnTo>
                    <a:pt x="446" y="131"/>
                  </a:lnTo>
                  <a:lnTo>
                    <a:pt x="451" y="110"/>
                  </a:lnTo>
                  <a:lnTo>
                    <a:pt x="456" y="85"/>
                  </a:lnTo>
                  <a:lnTo>
                    <a:pt x="461" y="64"/>
                  </a:lnTo>
                  <a:lnTo>
                    <a:pt x="468" y="56"/>
                  </a:lnTo>
                  <a:lnTo>
                    <a:pt x="473" y="61"/>
                  </a:lnTo>
                  <a:lnTo>
                    <a:pt x="478" y="64"/>
                  </a:lnTo>
                  <a:lnTo>
                    <a:pt x="483" y="75"/>
                  </a:lnTo>
                  <a:lnTo>
                    <a:pt x="488" y="76"/>
                  </a:lnTo>
                  <a:lnTo>
                    <a:pt x="495" y="74"/>
                  </a:lnTo>
                  <a:lnTo>
                    <a:pt x="500" y="57"/>
                  </a:lnTo>
                  <a:lnTo>
                    <a:pt x="505" y="37"/>
                  </a:lnTo>
                  <a:lnTo>
                    <a:pt x="510" y="18"/>
                  </a:lnTo>
                  <a:lnTo>
                    <a:pt x="515" y="1"/>
                  </a:lnTo>
                  <a:lnTo>
                    <a:pt x="522" y="0"/>
                  </a:lnTo>
                  <a:lnTo>
                    <a:pt x="527" y="17"/>
                  </a:lnTo>
                  <a:lnTo>
                    <a:pt x="532" y="52"/>
                  </a:lnTo>
                  <a:lnTo>
                    <a:pt x="537" y="94"/>
                  </a:lnTo>
                </a:path>
              </a:pathLst>
            </a:custGeom>
            <a:noFill/>
            <a:ln w="12600">
              <a:solidFill>
                <a:srgbClr val="006600"/>
              </a:solidFill>
              <a:round/>
              <a:headEnd/>
              <a:tailEnd/>
            </a:ln>
            <a:effectLst/>
          </p:spPr>
          <p:txBody>
            <a:bodyPr wrap="none" anchor="ctr"/>
            <a:lstStyle/>
            <a:p>
              <a:endParaRPr lang="en-US"/>
            </a:p>
          </p:txBody>
        </p:sp>
        <p:sp>
          <p:nvSpPr>
            <p:cNvPr id="35" name="Freeform 11"/>
            <p:cNvSpPr>
              <a:spLocks noChangeArrowheads="1"/>
            </p:cNvSpPr>
            <p:nvPr/>
          </p:nvSpPr>
          <p:spPr bwMode="auto">
            <a:xfrm>
              <a:off x="2334" y="4061"/>
              <a:ext cx="343" cy="17"/>
            </a:xfrm>
            <a:custGeom>
              <a:avLst/>
              <a:gdLst/>
              <a:ahLst/>
              <a:cxnLst>
                <a:cxn ang="0">
                  <a:pos x="5" y="214"/>
                </a:cxn>
                <a:cxn ang="0">
                  <a:pos x="17" y="226"/>
                </a:cxn>
                <a:cxn ang="0">
                  <a:pos x="27" y="169"/>
                </a:cxn>
                <a:cxn ang="0">
                  <a:pos x="39" y="134"/>
                </a:cxn>
                <a:cxn ang="0">
                  <a:pos x="49" y="169"/>
                </a:cxn>
                <a:cxn ang="0">
                  <a:pos x="61" y="218"/>
                </a:cxn>
                <a:cxn ang="0">
                  <a:pos x="71" y="215"/>
                </a:cxn>
                <a:cxn ang="0">
                  <a:pos x="82" y="199"/>
                </a:cxn>
                <a:cxn ang="0">
                  <a:pos x="93" y="234"/>
                </a:cxn>
                <a:cxn ang="0">
                  <a:pos x="104" y="272"/>
                </a:cxn>
                <a:cxn ang="0">
                  <a:pos x="115" y="219"/>
                </a:cxn>
                <a:cxn ang="0">
                  <a:pos x="126" y="110"/>
                </a:cxn>
                <a:cxn ang="0">
                  <a:pos x="136" y="68"/>
                </a:cxn>
                <a:cxn ang="0">
                  <a:pos x="148" y="107"/>
                </a:cxn>
                <a:cxn ang="0">
                  <a:pos x="158" y="172"/>
                </a:cxn>
                <a:cxn ang="0">
                  <a:pos x="170" y="184"/>
                </a:cxn>
                <a:cxn ang="0">
                  <a:pos x="180" y="149"/>
                </a:cxn>
                <a:cxn ang="0">
                  <a:pos x="192" y="136"/>
                </a:cxn>
                <a:cxn ang="0">
                  <a:pos x="202" y="164"/>
                </a:cxn>
                <a:cxn ang="0">
                  <a:pos x="212" y="206"/>
                </a:cxn>
                <a:cxn ang="0">
                  <a:pos x="224" y="196"/>
                </a:cxn>
                <a:cxn ang="0">
                  <a:pos x="234" y="138"/>
                </a:cxn>
                <a:cxn ang="0">
                  <a:pos x="246" y="120"/>
                </a:cxn>
                <a:cxn ang="0">
                  <a:pos x="256" y="178"/>
                </a:cxn>
                <a:cxn ang="0">
                  <a:pos x="267" y="224"/>
                </a:cxn>
                <a:cxn ang="0">
                  <a:pos x="278" y="182"/>
                </a:cxn>
                <a:cxn ang="0">
                  <a:pos x="288" y="110"/>
                </a:cxn>
                <a:cxn ang="0">
                  <a:pos x="300" y="105"/>
                </a:cxn>
                <a:cxn ang="0">
                  <a:pos x="310" y="153"/>
                </a:cxn>
                <a:cxn ang="0">
                  <a:pos x="322" y="190"/>
                </a:cxn>
                <a:cxn ang="0">
                  <a:pos x="332" y="215"/>
                </a:cxn>
                <a:cxn ang="0">
                  <a:pos x="343" y="223"/>
                </a:cxn>
                <a:cxn ang="0">
                  <a:pos x="354" y="177"/>
                </a:cxn>
                <a:cxn ang="0">
                  <a:pos x="365" y="71"/>
                </a:cxn>
                <a:cxn ang="0">
                  <a:pos x="376" y="0"/>
                </a:cxn>
                <a:cxn ang="0">
                  <a:pos x="387" y="67"/>
                </a:cxn>
                <a:cxn ang="0">
                  <a:pos x="397" y="222"/>
                </a:cxn>
                <a:cxn ang="0">
                  <a:pos x="409" y="324"/>
                </a:cxn>
                <a:cxn ang="0">
                  <a:pos x="419" y="302"/>
                </a:cxn>
                <a:cxn ang="0">
                  <a:pos x="431" y="208"/>
                </a:cxn>
                <a:cxn ang="0">
                  <a:pos x="441" y="124"/>
                </a:cxn>
                <a:cxn ang="0">
                  <a:pos x="451" y="110"/>
                </a:cxn>
                <a:cxn ang="0">
                  <a:pos x="463" y="153"/>
                </a:cxn>
                <a:cxn ang="0">
                  <a:pos x="473" y="173"/>
                </a:cxn>
                <a:cxn ang="0">
                  <a:pos x="485" y="105"/>
                </a:cxn>
                <a:cxn ang="0">
                  <a:pos x="495" y="15"/>
                </a:cxn>
                <a:cxn ang="0">
                  <a:pos x="507" y="68"/>
                </a:cxn>
                <a:cxn ang="0">
                  <a:pos x="517" y="283"/>
                </a:cxn>
                <a:cxn ang="0">
                  <a:pos x="528" y="437"/>
                </a:cxn>
                <a:cxn ang="0">
                  <a:pos x="539" y="323"/>
                </a:cxn>
              </a:cxnLst>
              <a:rect l="0" t="0" r="r" b="b"/>
              <a:pathLst>
                <a:path w="539" h="437">
                  <a:moveTo>
                    <a:pt x="0" y="176"/>
                  </a:moveTo>
                  <a:lnTo>
                    <a:pt x="5" y="214"/>
                  </a:lnTo>
                  <a:lnTo>
                    <a:pt x="12" y="231"/>
                  </a:lnTo>
                  <a:lnTo>
                    <a:pt x="17" y="226"/>
                  </a:lnTo>
                  <a:lnTo>
                    <a:pt x="22" y="203"/>
                  </a:lnTo>
                  <a:lnTo>
                    <a:pt x="27" y="169"/>
                  </a:lnTo>
                  <a:lnTo>
                    <a:pt x="33" y="147"/>
                  </a:lnTo>
                  <a:lnTo>
                    <a:pt x="39" y="134"/>
                  </a:lnTo>
                  <a:lnTo>
                    <a:pt x="44" y="143"/>
                  </a:lnTo>
                  <a:lnTo>
                    <a:pt x="49" y="169"/>
                  </a:lnTo>
                  <a:lnTo>
                    <a:pt x="55" y="196"/>
                  </a:lnTo>
                  <a:lnTo>
                    <a:pt x="61" y="218"/>
                  </a:lnTo>
                  <a:lnTo>
                    <a:pt x="66" y="225"/>
                  </a:lnTo>
                  <a:lnTo>
                    <a:pt x="71" y="215"/>
                  </a:lnTo>
                  <a:lnTo>
                    <a:pt x="77" y="202"/>
                  </a:lnTo>
                  <a:lnTo>
                    <a:pt x="82" y="199"/>
                  </a:lnTo>
                  <a:lnTo>
                    <a:pt x="88" y="207"/>
                  </a:lnTo>
                  <a:lnTo>
                    <a:pt x="93" y="234"/>
                  </a:lnTo>
                  <a:lnTo>
                    <a:pt x="99" y="259"/>
                  </a:lnTo>
                  <a:lnTo>
                    <a:pt x="104" y="272"/>
                  </a:lnTo>
                  <a:lnTo>
                    <a:pt x="109" y="260"/>
                  </a:lnTo>
                  <a:lnTo>
                    <a:pt x="115" y="219"/>
                  </a:lnTo>
                  <a:lnTo>
                    <a:pt x="120" y="161"/>
                  </a:lnTo>
                  <a:lnTo>
                    <a:pt x="126" y="110"/>
                  </a:lnTo>
                  <a:lnTo>
                    <a:pt x="131" y="75"/>
                  </a:lnTo>
                  <a:lnTo>
                    <a:pt x="136" y="68"/>
                  </a:lnTo>
                  <a:lnTo>
                    <a:pt x="142" y="80"/>
                  </a:lnTo>
                  <a:lnTo>
                    <a:pt x="148" y="107"/>
                  </a:lnTo>
                  <a:lnTo>
                    <a:pt x="153" y="144"/>
                  </a:lnTo>
                  <a:lnTo>
                    <a:pt x="158" y="172"/>
                  </a:lnTo>
                  <a:lnTo>
                    <a:pt x="163" y="186"/>
                  </a:lnTo>
                  <a:lnTo>
                    <a:pt x="170" y="184"/>
                  </a:lnTo>
                  <a:lnTo>
                    <a:pt x="175" y="169"/>
                  </a:lnTo>
                  <a:lnTo>
                    <a:pt x="180" y="149"/>
                  </a:lnTo>
                  <a:lnTo>
                    <a:pt x="185" y="137"/>
                  </a:lnTo>
                  <a:lnTo>
                    <a:pt x="192" y="136"/>
                  </a:lnTo>
                  <a:lnTo>
                    <a:pt x="197" y="143"/>
                  </a:lnTo>
                  <a:lnTo>
                    <a:pt x="202" y="164"/>
                  </a:lnTo>
                  <a:lnTo>
                    <a:pt x="207" y="189"/>
                  </a:lnTo>
                  <a:lnTo>
                    <a:pt x="212" y="206"/>
                  </a:lnTo>
                  <a:lnTo>
                    <a:pt x="219" y="212"/>
                  </a:lnTo>
                  <a:lnTo>
                    <a:pt x="224" y="196"/>
                  </a:lnTo>
                  <a:lnTo>
                    <a:pt x="229" y="168"/>
                  </a:lnTo>
                  <a:lnTo>
                    <a:pt x="234" y="138"/>
                  </a:lnTo>
                  <a:lnTo>
                    <a:pt x="239" y="117"/>
                  </a:lnTo>
                  <a:lnTo>
                    <a:pt x="246" y="120"/>
                  </a:lnTo>
                  <a:lnTo>
                    <a:pt x="251" y="144"/>
                  </a:lnTo>
                  <a:lnTo>
                    <a:pt x="256" y="178"/>
                  </a:lnTo>
                  <a:lnTo>
                    <a:pt x="261" y="213"/>
                  </a:lnTo>
                  <a:lnTo>
                    <a:pt x="267" y="224"/>
                  </a:lnTo>
                  <a:lnTo>
                    <a:pt x="273" y="214"/>
                  </a:lnTo>
                  <a:lnTo>
                    <a:pt x="278" y="182"/>
                  </a:lnTo>
                  <a:lnTo>
                    <a:pt x="283" y="144"/>
                  </a:lnTo>
                  <a:lnTo>
                    <a:pt x="288" y="110"/>
                  </a:lnTo>
                  <a:lnTo>
                    <a:pt x="294" y="97"/>
                  </a:lnTo>
                  <a:lnTo>
                    <a:pt x="300" y="105"/>
                  </a:lnTo>
                  <a:lnTo>
                    <a:pt x="305" y="127"/>
                  </a:lnTo>
                  <a:lnTo>
                    <a:pt x="310" y="153"/>
                  </a:lnTo>
                  <a:lnTo>
                    <a:pt x="316" y="176"/>
                  </a:lnTo>
                  <a:lnTo>
                    <a:pt x="322" y="190"/>
                  </a:lnTo>
                  <a:lnTo>
                    <a:pt x="327" y="206"/>
                  </a:lnTo>
                  <a:lnTo>
                    <a:pt x="332" y="215"/>
                  </a:lnTo>
                  <a:lnTo>
                    <a:pt x="338" y="223"/>
                  </a:lnTo>
                  <a:lnTo>
                    <a:pt x="343" y="223"/>
                  </a:lnTo>
                  <a:lnTo>
                    <a:pt x="349" y="208"/>
                  </a:lnTo>
                  <a:lnTo>
                    <a:pt x="354" y="177"/>
                  </a:lnTo>
                  <a:lnTo>
                    <a:pt x="360" y="128"/>
                  </a:lnTo>
                  <a:lnTo>
                    <a:pt x="365" y="71"/>
                  </a:lnTo>
                  <a:lnTo>
                    <a:pt x="370" y="22"/>
                  </a:lnTo>
                  <a:lnTo>
                    <a:pt x="376" y="0"/>
                  </a:lnTo>
                  <a:lnTo>
                    <a:pt x="382" y="15"/>
                  </a:lnTo>
                  <a:lnTo>
                    <a:pt x="387" y="67"/>
                  </a:lnTo>
                  <a:lnTo>
                    <a:pt x="392" y="141"/>
                  </a:lnTo>
                  <a:lnTo>
                    <a:pt x="397" y="222"/>
                  </a:lnTo>
                  <a:lnTo>
                    <a:pt x="403" y="288"/>
                  </a:lnTo>
                  <a:lnTo>
                    <a:pt x="409" y="324"/>
                  </a:lnTo>
                  <a:lnTo>
                    <a:pt x="414" y="329"/>
                  </a:lnTo>
                  <a:lnTo>
                    <a:pt x="419" y="302"/>
                  </a:lnTo>
                  <a:lnTo>
                    <a:pt x="424" y="260"/>
                  </a:lnTo>
                  <a:lnTo>
                    <a:pt x="431" y="208"/>
                  </a:lnTo>
                  <a:lnTo>
                    <a:pt x="436" y="161"/>
                  </a:lnTo>
                  <a:lnTo>
                    <a:pt x="441" y="124"/>
                  </a:lnTo>
                  <a:lnTo>
                    <a:pt x="446" y="107"/>
                  </a:lnTo>
                  <a:lnTo>
                    <a:pt x="451" y="110"/>
                  </a:lnTo>
                  <a:lnTo>
                    <a:pt x="458" y="128"/>
                  </a:lnTo>
                  <a:lnTo>
                    <a:pt x="463" y="153"/>
                  </a:lnTo>
                  <a:lnTo>
                    <a:pt x="468" y="172"/>
                  </a:lnTo>
                  <a:lnTo>
                    <a:pt x="473" y="173"/>
                  </a:lnTo>
                  <a:lnTo>
                    <a:pt x="480" y="148"/>
                  </a:lnTo>
                  <a:lnTo>
                    <a:pt x="485" y="105"/>
                  </a:lnTo>
                  <a:lnTo>
                    <a:pt x="490" y="51"/>
                  </a:lnTo>
                  <a:lnTo>
                    <a:pt x="495" y="15"/>
                  </a:lnTo>
                  <a:lnTo>
                    <a:pt x="500" y="15"/>
                  </a:lnTo>
                  <a:lnTo>
                    <a:pt x="507" y="68"/>
                  </a:lnTo>
                  <a:lnTo>
                    <a:pt x="512" y="164"/>
                  </a:lnTo>
                  <a:lnTo>
                    <a:pt x="517" y="283"/>
                  </a:lnTo>
                  <a:lnTo>
                    <a:pt x="522" y="388"/>
                  </a:lnTo>
                  <a:lnTo>
                    <a:pt x="528" y="437"/>
                  </a:lnTo>
                  <a:lnTo>
                    <a:pt x="534" y="416"/>
                  </a:lnTo>
                  <a:lnTo>
                    <a:pt x="539" y="323"/>
                  </a:lnTo>
                </a:path>
              </a:pathLst>
            </a:custGeom>
            <a:noFill/>
            <a:ln w="12600">
              <a:solidFill>
                <a:srgbClr val="006600"/>
              </a:solidFill>
              <a:round/>
              <a:headEnd/>
              <a:tailEnd/>
            </a:ln>
            <a:effectLst/>
          </p:spPr>
          <p:txBody>
            <a:bodyPr wrap="none" anchor="ctr"/>
            <a:lstStyle/>
            <a:p>
              <a:endParaRPr lang="en-US"/>
            </a:p>
          </p:txBody>
        </p:sp>
        <p:sp>
          <p:nvSpPr>
            <p:cNvPr id="36" name="Freeform 12"/>
            <p:cNvSpPr>
              <a:spLocks noChangeArrowheads="1"/>
            </p:cNvSpPr>
            <p:nvPr/>
          </p:nvSpPr>
          <p:spPr bwMode="auto">
            <a:xfrm>
              <a:off x="2677" y="4056"/>
              <a:ext cx="343" cy="21"/>
            </a:xfrm>
            <a:custGeom>
              <a:avLst/>
              <a:gdLst/>
              <a:ahLst/>
              <a:cxnLst>
                <a:cxn ang="0">
                  <a:pos x="5" y="305"/>
                </a:cxn>
                <a:cxn ang="0">
                  <a:pos x="16" y="56"/>
                </a:cxn>
                <a:cxn ang="0">
                  <a:pos x="27" y="7"/>
                </a:cxn>
                <a:cxn ang="0">
                  <a:pos x="38" y="171"/>
                </a:cxn>
                <a:cxn ang="0">
                  <a:pos x="49" y="397"/>
                </a:cxn>
                <a:cxn ang="0">
                  <a:pos x="60" y="534"/>
                </a:cxn>
                <a:cxn ang="0">
                  <a:pos x="71" y="497"/>
                </a:cxn>
                <a:cxn ang="0">
                  <a:pos x="82" y="299"/>
                </a:cxn>
                <a:cxn ang="0">
                  <a:pos x="92" y="85"/>
                </a:cxn>
                <a:cxn ang="0">
                  <a:pos x="104" y="22"/>
                </a:cxn>
                <a:cxn ang="0">
                  <a:pos x="114" y="154"/>
                </a:cxn>
                <a:cxn ang="0">
                  <a:pos x="126" y="333"/>
                </a:cxn>
                <a:cxn ang="0">
                  <a:pos x="136" y="400"/>
                </a:cxn>
                <a:cxn ang="0">
                  <a:pos x="146" y="363"/>
                </a:cxn>
                <a:cxn ang="0">
                  <a:pos x="158" y="313"/>
                </a:cxn>
                <a:cxn ang="0">
                  <a:pos x="168" y="279"/>
                </a:cxn>
                <a:cxn ang="0">
                  <a:pos x="180" y="225"/>
                </a:cxn>
                <a:cxn ang="0">
                  <a:pos x="190" y="183"/>
                </a:cxn>
                <a:cxn ang="0">
                  <a:pos x="202" y="250"/>
                </a:cxn>
                <a:cxn ang="0">
                  <a:pos x="212" y="389"/>
                </a:cxn>
                <a:cxn ang="0">
                  <a:pos x="222" y="418"/>
                </a:cxn>
                <a:cxn ang="0">
                  <a:pos x="234" y="252"/>
                </a:cxn>
                <a:cxn ang="0">
                  <a:pos x="244" y="62"/>
                </a:cxn>
                <a:cxn ang="0">
                  <a:pos x="256" y="71"/>
                </a:cxn>
                <a:cxn ang="0">
                  <a:pos x="266" y="268"/>
                </a:cxn>
                <a:cxn ang="0">
                  <a:pos x="277" y="420"/>
                </a:cxn>
                <a:cxn ang="0">
                  <a:pos x="288" y="386"/>
                </a:cxn>
                <a:cxn ang="0">
                  <a:pos x="299" y="273"/>
                </a:cxn>
                <a:cxn ang="0">
                  <a:pos x="310" y="234"/>
                </a:cxn>
                <a:cxn ang="0">
                  <a:pos x="321" y="274"/>
                </a:cxn>
                <a:cxn ang="0">
                  <a:pos x="332" y="339"/>
                </a:cxn>
                <a:cxn ang="0">
                  <a:pos x="343" y="382"/>
                </a:cxn>
                <a:cxn ang="0">
                  <a:pos x="353" y="386"/>
                </a:cxn>
                <a:cxn ang="0">
                  <a:pos x="365" y="322"/>
                </a:cxn>
                <a:cxn ang="0">
                  <a:pos x="375" y="174"/>
                </a:cxn>
                <a:cxn ang="0">
                  <a:pos x="387" y="24"/>
                </a:cxn>
                <a:cxn ang="0">
                  <a:pos x="397" y="40"/>
                </a:cxn>
                <a:cxn ang="0">
                  <a:pos x="407" y="249"/>
                </a:cxn>
                <a:cxn ang="0">
                  <a:pos x="419" y="462"/>
                </a:cxn>
                <a:cxn ang="0">
                  <a:pos x="429" y="486"/>
                </a:cxn>
                <a:cxn ang="0">
                  <a:pos x="441" y="343"/>
                </a:cxn>
                <a:cxn ang="0">
                  <a:pos x="451" y="234"/>
                </a:cxn>
                <a:cxn ang="0">
                  <a:pos x="463" y="269"/>
                </a:cxn>
                <a:cxn ang="0">
                  <a:pos x="473" y="324"/>
                </a:cxn>
                <a:cxn ang="0">
                  <a:pos x="484" y="258"/>
                </a:cxn>
                <a:cxn ang="0">
                  <a:pos x="495" y="130"/>
                </a:cxn>
                <a:cxn ang="0">
                  <a:pos x="505" y="116"/>
                </a:cxn>
                <a:cxn ang="0">
                  <a:pos x="517" y="234"/>
                </a:cxn>
                <a:cxn ang="0">
                  <a:pos x="527" y="363"/>
                </a:cxn>
                <a:cxn ang="0">
                  <a:pos x="538" y="404"/>
                </a:cxn>
              </a:cxnLst>
              <a:rect l="0" t="0" r="r" b="b"/>
              <a:pathLst>
                <a:path w="538" h="541">
                  <a:moveTo>
                    <a:pt x="0" y="438"/>
                  </a:moveTo>
                  <a:lnTo>
                    <a:pt x="5" y="305"/>
                  </a:lnTo>
                  <a:lnTo>
                    <a:pt x="11" y="166"/>
                  </a:lnTo>
                  <a:lnTo>
                    <a:pt x="16" y="56"/>
                  </a:lnTo>
                  <a:lnTo>
                    <a:pt x="22" y="0"/>
                  </a:lnTo>
                  <a:lnTo>
                    <a:pt x="27" y="7"/>
                  </a:lnTo>
                  <a:lnTo>
                    <a:pt x="32" y="70"/>
                  </a:lnTo>
                  <a:lnTo>
                    <a:pt x="38" y="171"/>
                  </a:lnTo>
                  <a:lnTo>
                    <a:pt x="43" y="289"/>
                  </a:lnTo>
                  <a:lnTo>
                    <a:pt x="49" y="397"/>
                  </a:lnTo>
                  <a:lnTo>
                    <a:pt x="54" y="485"/>
                  </a:lnTo>
                  <a:lnTo>
                    <a:pt x="60" y="534"/>
                  </a:lnTo>
                  <a:lnTo>
                    <a:pt x="65" y="541"/>
                  </a:lnTo>
                  <a:lnTo>
                    <a:pt x="71" y="497"/>
                  </a:lnTo>
                  <a:lnTo>
                    <a:pt x="76" y="411"/>
                  </a:lnTo>
                  <a:lnTo>
                    <a:pt x="82" y="299"/>
                  </a:lnTo>
                  <a:lnTo>
                    <a:pt x="87" y="183"/>
                  </a:lnTo>
                  <a:lnTo>
                    <a:pt x="92" y="85"/>
                  </a:lnTo>
                  <a:lnTo>
                    <a:pt x="98" y="28"/>
                  </a:lnTo>
                  <a:lnTo>
                    <a:pt x="104" y="22"/>
                  </a:lnTo>
                  <a:lnTo>
                    <a:pt x="109" y="69"/>
                  </a:lnTo>
                  <a:lnTo>
                    <a:pt x="114" y="154"/>
                  </a:lnTo>
                  <a:lnTo>
                    <a:pt x="119" y="250"/>
                  </a:lnTo>
                  <a:lnTo>
                    <a:pt x="126" y="333"/>
                  </a:lnTo>
                  <a:lnTo>
                    <a:pt x="131" y="384"/>
                  </a:lnTo>
                  <a:lnTo>
                    <a:pt x="136" y="400"/>
                  </a:lnTo>
                  <a:lnTo>
                    <a:pt x="141" y="389"/>
                  </a:lnTo>
                  <a:lnTo>
                    <a:pt x="146" y="363"/>
                  </a:lnTo>
                  <a:lnTo>
                    <a:pt x="153" y="338"/>
                  </a:lnTo>
                  <a:lnTo>
                    <a:pt x="158" y="313"/>
                  </a:lnTo>
                  <a:lnTo>
                    <a:pt x="163" y="297"/>
                  </a:lnTo>
                  <a:lnTo>
                    <a:pt x="168" y="279"/>
                  </a:lnTo>
                  <a:lnTo>
                    <a:pt x="173" y="255"/>
                  </a:lnTo>
                  <a:lnTo>
                    <a:pt x="180" y="225"/>
                  </a:lnTo>
                  <a:lnTo>
                    <a:pt x="185" y="196"/>
                  </a:lnTo>
                  <a:lnTo>
                    <a:pt x="190" y="183"/>
                  </a:lnTo>
                  <a:lnTo>
                    <a:pt x="195" y="200"/>
                  </a:lnTo>
                  <a:lnTo>
                    <a:pt x="202" y="250"/>
                  </a:lnTo>
                  <a:lnTo>
                    <a:pt x="207" y="321"/>
                  </a:lnTo>
                  <a:lnTo>
                    <a:pt x="212" y="389"/>
                  </a:lnTo>
                  <a:lnTo>
                    <a:pt x="217" y="429"/>
                  </a:lnTo>
                  <a:lnTo>
                    <a:pt x="222" y="418"/>
                  </a:lnTo>
                  <a:lnTo>
                    <a:pt x="229" y="353"/>
                  </a:lnTo>
                  <a:lnTo>
                    <a:pt x="234" y="252"/>
                  </a:lnTo>
                  <a:lnTo>
                    <a:pt x="239" y="142"/>
                  </a:lnTo>
                  <a:lnTo>
                    <a:pt x="244" y="62"/>
                  </a:lnTo>
                  <a:lnTo>
                    <a:pt x="250" y="36"/>
                  </a:lnTo>
                  <a:lnTo>
                    <a:pt x="256" y="71"/>
                  </a:lnTo>
                  <a:lnTo>
                    <a:pt x="261" y="159"/>
                  </a:lnTo>
                  <a:lnTo>
                    <a:pt x="266" y="268"/>
                  </a:lnTo>
                  <a:lnTo>
                    <a:pt x="272" y="365"/>
                  </a:lnTo>
                  <a:lnTo>
                    <a:pt x="277" y="420"/>
                  </a:lnTo>
                  <a:lnTo>
                    <a:pt x="283" y="425"/>
                  </a:lnTo>
                  <a:lnTo>
                    <a:pt x="288" y="386"/>
                  </a:lnTo>
                  <a:lnTo>
                    <a:pt x="294" y="327"/>
                  </a:lnTo>
                  <a:lnTo>
                    <a:pt x="299" y="273"/>
                  </a:lnTo>
                  <a:lnTo>
                    <a:pt x="304" y="241"/>
                  </a:lnTo>
                  <a:lnTo>
                    <a:pt x="310" y="234"/>
                  </a:lnTo>
                  <a:lnTo>
                    <a:pt x="316" y="247"/>
                  </a:lnTo>
                  <a:lnTo>
                    <a:pt x="321" y="274"/>
                  </a:lnTo>
                  <a:lnTo>
                    <a:pt x="326" y="308"/>
                  </a:lnTo>
                  <a:lnTo>
                    <a:pt x="332" y="339"/>
                  </a:lnTo>
                  <a:lnTo>
                    <a:pt x="337" y="365"/>
                  </a:lnTo>
                  <a:lnTo>
                    <a:pt x="343" y="382"/>
                  </a:lnTo>
                  <a:lnTo>
                    <a:pt x="348" y="389"/>
                  </a:lnTo>
                  <a:lnTo>
                    <a:pt x="353" y="386"/>
                  </a:lnTo>
                  <a:lnTo>
                    <a:pt x="359" y="363"/>
                  </a:lnTo>
                  <a:lnTo>
                    <a:pt x="365" y="322"/>
                  </a:lnTo>
                  <a:lnTo>
                    <a:pt x="370" y="256"/>
                  </a:lnTo>
                  <a:lnTo>
                    <a:pt x="375" y="174"/>
                  </a:lnTo>
                  <a:lnTo>
                    <a:pt x="380" y="89"/>
                  </a:lnTo>
                  <a:lnTo>
                    <a:pt x="387" y="24"/>
                  </a:lnTo>
                  <a:lnTo>
                    <a:pt x="392" y="3"/>
                  </a:lnTo>
                  <a:lnTo>
                    <a:pt x="397" y="40"/>
                  </a:lnTo>
                  <a:lnTo>
                    <a:pt x="402" y="127"/>
                  </a:lnTo>
                  <a:lnTo>
                    <a:pt x="407" y="249"/>
                  </a:lnTo>
                  <a:lnTo>
                    <a:pt x="414" y="370"/>
                  </a:lnTo>
                  <a:lnTo>
                    <a:pt x="419" y="462"/>
                  </a:lnTo>
                  <a:lnTo>
                    <a:pt x="424" y="503"/>
                  </a:lnTo>
                  <a:lnTo>
                    <a:pt x="429" y="486"/>
                  </a:lnTo>
                  <a:lnTo>
                    <a:pt x="434" y="424"/>
                  </a:lnTo>
                  <a:lnTo>
                    <a:pt x="441" y="343"/>
                  </a:lnTo>
                  <a:lnTo>
                    <a:pt x="446" y="272"/>
                  </a:lnTo>
                  <a:lnTo>
                    <a:pt x="451" y="234"/>
                  </a:lnTo>
                  <a:lnTo>
                    <a:pt x="456" y="236"/>
                  </a:lnTo>
                  <a:lnTo>
                    <a:pt x="463" y="269"/>
                  </a:lnTo>
                  <a:lnTo>
                    <a:pt x="468" y="307"/>
                  </a:lnTo>
                  <a:lnTo>
                    <a:pt x="473" y="324"/>
                  </a:lnTo>
                  <a:lnTo>
                    <a:pt x="478" y="307"/>
                  </a:lnTo>
                  <a:lnTo>
                    <a:pt x="484" y="258"/>
                  </a:lnTo>
                  <a:lnTo>
                    <a:pt x="490" y="190"/>
                  </a:lnTo>
                  <a:lnTo>
                    <a:pt x="495" y="130"/>
                  </a:lnTo>
                  <a:lnTo>
                    <a:pt x="500" y="103"/>
                  </a:lnTo>
                  <a:lnTo>
                    <a:pt x="505" y="116"/>
                  </a:lnTo>
                  <a:lnTo>
                    <a:pt x="511" y="164"/>
                  </a:lnTo>
                  <a:lnTo>
                    <a:pt x="517" y="234"/>
                  </a:lnTo>
                  <a:lnTo>
                    <a:pt x="522" y="304"/>
                  </a:lnTo>
                  <a:lnTo>
                    <a:pt x="527" y="363"/>
                  </a:lnTo>
                  <a:lnTo>
                    <a:pt x="533" y="397"/>
                  </a:lnTo>
                  <a:lnTo>
                    <a:pt x="538" y="404"/>
                  </a:lnTo>
                </a:path>
              </a:pathLst>
            </a:custGeom>
            <a:noFill/>
            <a:ln w="12600">
              <a:solidFill>
                <a:srgbClr val="006600"/>
              </a:solidFill>
              <a:round/>
              <a:headEnd/>
              <a:tailEnd/>
            </a:ln>
            <a:effectLst/>
          </p:spPr>
          <p:txBody>
            <a:bodyPr wrap="none" anchor="ctr"/>
            <a:lstStyle/>
            <a:p>
              <a:endParaRPr lang="en-US"/>
            </a:p>
          </p:txBody>
        </p:sp>
        <p:sp>
          <p:nvSpPr>
            <p:cNvPr id="37" name="Freeform 13"/>
            <p:cNvSpPr>
              <a:spLocks noChangeArrowheads="1"/>
            </p:cNvSpPr>
            <p:nvPr/>
          </p:nvSpPr>
          <p:spPr bwMode="auto">
            <a:xfrm>
              <a:off x="3020" y="4060"/>
              <a:ext cx="343" cy="16"/>
            </a:xfrm>
            <a:custGeom>
              <a:avLst/>
              <a:gdLst/>
              <a:ahLst/>
              <a:cxnLst>
                <a:cxn ang="0">
                  <a:pos x="6" y="298"/>
                </a:cxn>
                <a:cxn ang="0">
                  <a:pos x="17" y="220"/>
                </a:cxn>
                <a:cxn ang="0">
                  <a:pos x="27" y="153"/>
                </a:cxn>
                <a:cxn ang="0">
                  <a:pos x="39" y="145"/>
                </a:cxn>
                <a:cxn ang="0">
                  <a:pos x="49" y="181"/>
                </a:cxn>
                <a:cxn ang="0">
                  <a:pos x="61" y="185"/>
                </a:cxn>
                <a:cxn ang="0">
                  <a:pos x="71" y="120"/>
                </a:cxn>
                <a:cxn ang="0">
                  <a:pos x="82" y="60"/>
                </a:cxn>
                <a:cxn ang="0">
                  <a:pos x="93" y="97"/>
                </a:cxn>
                <a:cxn ang="0">
                  <a:pos x="103" y="210"/>
                </a:cxn>
                <a:cxn ang="0">
                  <a:pos x="115" y="317"/>
                </a:cxn>
                <a:cxn ang="0">
                  <a:pos x="125" y="351"/>
                </a:cxn>
                <a:cxn ang="0">
                  <a:pos x="137" y="292"/>
                </a:cxn>
                <a:cxn ang="0">
                  <a:pos x="146" y="187"/>
                </a:cxn>
                <a:cxn ang="0">
                  <a:pos x="156" y="138"/>
                </a:cxn>
                <a:cxn ang="0">
                  <a:pos x="168" y="174"/>
                </a:cxn>
                <a:cxn ang="0">
                  <a:pos x="178" y="209"/>
                </a:cxn>
                <a:cxn ang="0">
                  <a:pos x="190" y="143"/>
                </a:cxn>
                <a:cxn ang="0">
                  <a:pos x="200" y="29"/>
                </a:cxn>
                <a:cxn ang="0">
                  <a:pos x="212" y="47"/>
                </a:cxn>
                <a:cxn ang="0">
                  <a:pos x="222" y="226"/>
                </a:cxn>
                <a:cxn ang="0">
                  <a:pos x="232" y="396"/>
                </a:cxn>
                <a:cxn ang="0">
                  <a:pos x="244" y="380"/>
                </a:cxn>
                <a:cxn ang="0">
                  <a:pos x="254" y="196"/>
                </a:cxn>
                <a:cxn ang="0">
                  <a:pos x="266" y="27"/>
                </a:cxn>
                <a:cxn ang="0">
                  <a:pos x="276" y="22"/>
                </a:cxn>
                <a:cxn ang="0">
                  <a:pos x="287" y="167"/>
                </a:cxn>
                <a:cxn ang="0">
                  <a:pos x="298" y="301"/>
                </a:cxn>
                <a:cxn ang="0">
                  <a:pos x="309" y="302"/>
                </a:cxn>
                <a:cxn ang="0">
                  <a:pos x="320" y="207"/>
                </a:cxn>
                <a:cxn ang="0">
                  <a:pos x="331" y="110"/>
                </a:cxn>
                <a:cxn ang="0">
                  <a:pos x="342" y="66"/>
                </a:cxn>
                <a:cxn ang="0">
                  <a:pos x="353" y="73"/>
                </a:cxn>
                <a:cxn ang="0">
                  <a:pos x="363" y="122"/>
                </a:cxn>
                <a:cxn ang="0">
                  <a:pos x="375" y="196"/>
                </a:cxn>
                <a:cxn ang="0">
                  <a:pos x="385" y="271"/>
                </a:cxn>
                <a:cxn ang="0">
                  <a:pos x="397" y="309"/>
                </a:cxn>
                <a:cxn ang="0">
                  <a:pos x="407" y="289"/>
                </a:cxn>
                <a:cxn ang="0">
                  <a:pos x="417" y="212"/>
                </a:cxn>
                <a:cxn ang="0">
                  <a:pos x="429" y="105"/>
                </a:cxn>
                <a:cxn ang="0">
                  <a:pos x="439" y="40"/>
                </a:cxn>
                <a:cxn ang="0">
                  <a:pos x="451" y="71"/>
                </a:cxn>
                <a:cxn ang="0">
                  <a:pos x="461" y="190"/>
                </a:cxn>
                <a:cxn ang="0">
                  <a:pos x="473" y="306"/>
                </a:cxn>
                <a:cxn ang="0">
                  <a:pos x="483" y="332"/>
                </a:cxn>
                <a:cxn ang="0">
                  <a:pos x="493" y="257"/>
                </a:cxn>
                <a:cxn ang="0">
                  <a:pos x="505" y="137"/>
                </a:cxn>
                <a:cxn ang="0">
                  <a:pos x="515" y="95"/>
                </a:cxn>
                <a:cxn ang="0">
                  <a:pos x="527" y="161"/>
                </a:cxn>
                <a:cxn ang="0">
                  <a:pos x="537" y="260"/>
                </a:cxn>
              </a:cxnLst>
              <a:rect l="0" t="0" r="r" b="b"/>
              <a:pathLst>
                <a:path w="537" h="415">
                  <a:moveTo>
                    <a:pt x="0" y="316"/>
                  </a:moveTo>
                  <a:lnTo>
                    <a:pt x="6" y="298"/>
                  </a:lnTo>
                  <a:lnTo>
                    <a:pt x="11" y="262"/>
                  </a:lnTo>
                  <a:lnTo>
                    <a:pt x="17" y="220"/>
                  </a:lnTo>
                  <a:lnTo>
                    <a:pt x="22" y="180"/>
                  </a:lnTo>
                  <a:lnTo>
                    <a:pt x="27" y="153"/>
                  </a:lnTo>
                  <a:lnTo>
                    <a:pt x="33" y="141"/>
                  </a:lnTo>
                  <a:lnTo>
                    <a:pt x="39" y="145"/>
                  </a:lnTo>
                  <a:lnTo>
                    <a:pt x="44" y="162"/>
                  </a:lnTo>
                  <a:lnTo>
                    <a:pt x="49" y="181"/>
                  </a:lnTo>
                  <a:lnTo>
                    <a:pt x="55" y="194"/>
                  </a:lnTo>
                  <a:lnTo>
                    <a:pt x="61" y="185"/>
                  </a:lnTo>
                  <a:lnTo>
                    <a:pt x="66" y="159"/>
                  </a:lnTo>
                  <a:lnTo>
                    <a:pt x="71" y="120"/>
                  </a:lnTo>
                  <a:lnTo>
                    <a:pt x="76" y="81"/>
                  </a:lnTo>
                  <a:lnTo>
                    <a:pt x="82" y="60"/>
                  </a:lnTo>
                  <a:lnTo>
                    <a:pt x="88" y="65"/>
                  </a:lnTo>
                  <a:lnTo>
                    <a:pt x="93" y="97"/>
                  </a:lnTo>
                  <a:lnTo>
                    <a:pt x="98" y="148"/>
                  </a:lnTo>
                  <a:lnTo>
                    <a:pt x="103" y="210"/>
                  </a:lnTo>
                  <a:lnTo>
                    <a:pt x="110" y="268"/>
                  </a:lnTo>
                  <a:lnTo>
                    <a:pt x="115" y="317"/>
                  </a:lnTo>
                  <a:lnTo>
                    <a:pt x="120" y="345"/>
                  </a:lnTo>
                  <a:lnTo>
                    <a:pt x="125" y="351"/>
                  </a:lnTo>
                  <a:lnTo>
                    <a:pt x="130" y="331"/>
                  </a:lnTo>
                  <a:lnTo>
                    <a:pt x="137" y="292"/>
                  </a:lnTo>
                  <a:lnTo>
                    <a:pt x="141" y="239"/>
                  </a:lnTo>
                  <a:lnTo>
                    <a:pt x="146" y="187"/>
                  </a:lnTo>
                  <a:lnTo>
                    <a:pt x="151" y="151"/>
                  </a:lnTo>
                  <a:lnTo>
                    <a:pt x="156" y="138"/>
                  </a:lnTo>
                  <a:lnTo>
                    <a:pt x="163" y="148"/>
                  </a:lnTo>
                  <a:lnTo>
                    <a:pt x="168" y="174"/>
                  </a:lnTo>
                  <a:lnTo>
                    <a:pt x="173" y="200"/>
                  </a:lnTo>
                  <a:lnTo>
                    <a:pt x="178" y="209"/>
                  </a:lnTo>
                  <a:lnTo>
                    <a:pt x="185" y="190"/>
                  </a:lnTo>
                  <a:lnTo>
                    <a:pt x="190" y="143"/>
                  </a:lnTo>
                  <a:lnTo>
                    <a:pt x="195" y="81"/>
                  </a:lnTo>
                  <a:lnTo>
                    <a:pt x="200" y="29"/>
                  </a:lnTo>
                  <a:lnTo>
                    <a:pt x="205" y="13"/>
                  </a:lnTo>
                  <a:lnTo>
                    <a:pt x="212" y="47"/>
                  </a:lnTo>
                  <a:lnTo>
                    <a:pt x="217" y="124"/>
                  </a:lnTo>
                  <a:lnTo>
                    <a:pt x="222" y="226"/>
                  </a:lnTo>
                  <a:lnTo>
                    <a:pt x="227" y="326"/>
                  </a:lnTo>
                  <a:lnTo>
                    <a:pt x="232" y="396"/>
                  </a:lnTo>
                  <a:lnTo>
                    <a:pt x="239" y="415"/>
                  </a:lnTo>
                  <a:lnTo>
                    <a:pt x="244" y="380"/>
                  </a:lnTo>
                  <a:lnTo>
                    <a:pt x="249" y="299"/>
                  </a:lnTo>
                  <a:lnTo>
                    <a:pt x="254" y="196"/>
                  </a:lnTo>
                  <a:lnTo>
                    <a:pt x="260" y="96"/>
                  </a:lnTo>
                  <a:lnTo>
                    <a:pt x="266" y="27"/>
                  </a:lnTo>
                  <a:lnTo>
                    <a:pt x="271" y="0"/>
                  </a:lnTo>
                  <a:lnTo>
                    <a:pt x="276" y="22"/>
                  </a:lnTo>
                  <a:lnTo>
                    <a:pt x="282" y="85"/>
                  </a:lnTo>
                  <a:lnTo>
                    <a:pt x="287" y="167"/>
                  </a:lnTo>
                  <a:lnTo>
                    <a:pt x="293" y="248"/>
                  </a:lnTo>
                  <a:lnTo>
                    <a:pt x="298" y="301"/>
                  </a:lnTo>
                  <a:lnTo>
                    <a:pt x="303" y="320"/>
                  </a:lnTo>
                  <a:lnTo>
                    <a:pt x="309" y="302"/>
                  </a:lnTo>
                  <a:lnTo>
                    <a:pt x="315" y="261"/>
                  </a:lnTo>
                  <a:lnTo>
                    <a:pt x="320" y="207"/>
                  </a:lnTo>
                  <a:lnTo>
                    <a:pt x="325" y="154"/>
                  </a:lnTo>
                  <a:lnTo>
                    <a:pt x="331" y="110"/>
                  </a:lnTo>
                  <a:lnTo>
                    <a:pt x="336" y="80"/>
                  </a:lnTo>
                  <a:lnTo>
                    <a:pt x="342" y="66"/>
                  </a:lnTo>
                  <a:lnTo>
                    <a:pt x="347" y="62"/>
                  </a:lnTo>
                  <a:lnTo>
                    <a:pt x="353" y="73"/>
                  </a:lnTo>
                  <a:lnTo>
                    <a:pt x="358" y="93"/>
                  </a:lnTo>
                  <a:lnTo>
                    <a:pt x="363" y="122"/>
                  </a:lnTo>
                  <a:lnTo>
                    <a:pt x="369" y="157"/>
                  </a:lnTo>
                  <a:lnTo>
                    <a:pt x="375" y="196"/>
                  </a:lnTo>
                  <a:lnTo>
                    <a:pt x="380" y="235"/>
                  </a:lnTo>
                  <a:lnTo>
                    <a:pt x="385" y="271"/>
                  </a:lnTo>
                  <a:lnTo>
                    <a:pt x="390" y="296"/>
                  </a:lnTo>
                  <a:lnTo>
                    <a:pt x="397" y="309"/>
                  </a:lnTo>
                  <a:lnTo>
                    <a:pt x="402" y="307"/>
                  </a:lnTo>
                  <a:lnTo>
                    <a:pt x="407" y="289"/>
                  </a:lnTo>
                  <a:lnTo>
                    <a:pt x="412" y="258"/>
                  </a:lnTo>
                  <a:lnTo>
                    <a:pt x="417" y="212"/>
                  </a:lnTo>
                  <a:lnTo>
                    <a:pt x="424" y="158"/>
                  </a:lnTo>
                  <a:lnTo>
                    <a:pt x="429" y="105"/>
                  </a:lnTo>
                  <a:lnTo>
                    <a:pt x="434" y="62"/>
                  </a:lnTo>
                  <a:lnTo>
                    <a:pt x="439" y="40"/>
                  </a:lnTo>
                  <a:lnTo>
                    <a:pt x="446" y="41"/>
                  </a:lnTo>
                  <a:lnTo>
                    <a:pt x="451" y="71"/>
                  </a:lnTo>
                  <a:lnTo>
                    <a:pt x="456" y="124"/>
                  </a:lnTo>
                  <a:lnTo>
                    <a:pt x="461" y="190"/>
                  </a:lnTo>
                  <a:lnTo>
                    <a:pt x="466" y="254"/>
                  </a:lnTo>
                  <a:lnTo>
                    <a:pt x="473" y="306"/>
                  </a:lnTo>
                  <a:lnTo>
                    <a:pt x="478" y="333"/>
                  </a:lnTo>
                  <a:lnTo>
                    <a:pt x="483" y="332"/>
                  </a:lnTo>
                  <a:lnTo>
                    <a:pt x="488" y="306"/>
                  </a:lnTo>
                  <a:lnTo>
                    <a:pt x="493" y="257"/>
                  </a:lnTo>
                  <a:lnTo>
                    <a:pt x="500" y="194"/>
                  </a:lnTo>
                  <a:lnTo>
                    <a:pt x="505" y="137"/>
                  </a:lnTo>
                  <a:lnTo>
                    <a:pt x="510" y="102"/>
                  </a:lnTo>
                  <a:lnTo>
                    <a:pt x="515" y="95"/>
                  </a:lnTo>
                  <a:lnTo>
                    <a:pt x="521" y="119"/>
                  </a:lnTo>
                  <a:lnTo>
                    <a:pt x="527" y="161"/>
                  </a:lnTo>
                  <a:lnTo>
                    <a:pt x="532" y="213"/>
                  </a:lnTo>
                  <a:lnTo>
                    <a:pt x="537" y="260"/>
                  </a:lnTo>
                </a:path>
              </a:pathLst>
            </a:custGeom>
            <a:noFill/>
            <a:ln w="12600">
              <a:solidFill>
                <a:srgbClr val="006600"/>
              </a:solidFill>
              <a:round/>
              <a:headEnd/>
              <a:tailEnd/>
            </a:ln>
            <a:effectLst/>
          </p:spPr>
          <p:txBody>
            <a:bodyPr wrap="none" anchor="ctr"/>
            <a:lstStyle/>
            <a:p>
              <a:endParaRPr lang="en-US"/>
            </a:p>
          </p:txBody>
        </p:sp>
        <p:sp>
          <p:nvSpPr>
            <p:cNvPr id="38" name="Freeform 14"/>
            <p:cNvSpPr>
              <a:spLocks noChangeArrowheads="1"/>
            </p:cNvSpPr>
            <p:nvPr/>
          </p:nvSpPr>
          <p:spPr bwMode="auto">
            <a:xfrm>
              <a:off x="3363" y="4063"/>
              <a:ext cx="343" cy="10"/>
            </a:xfrm>
            <a:custGeom>
              <a:avLst/>
              <a:gdLst/>
              <a:ahLst/>
              <a:cxnLst>
                <a:cxn ang="0">
                  <a:pos x="6" y="216"/>
                </a:cxn>
                <a:cxn ang="0">
                  <a:pos x="17" y="197"/>
                </a:cxn>
                <a:cxn ang="0">
                  <a:pos x="28" y="128"/>
                </a:cxn>
                <a:cxn ang="0">
                  <a:pos x="39" y="72"/>
                </a:cxn>
                <a:cxn ang="0">
                  <a:pos x="49" y="52"/>
                </a:cxn>
                <a:cxn ang="0">
                  <a:pos x="60" y="48"/>
                </a:cxn>
                <a:cxn ang="0">
                  <a:pos x="71" y="49"/>
                </a:cxn>
                <a:cxn ang="0">
                  <a:pos x="82" y="78"/>
                </a:cxn>
                <a:cxn ang="0">
                  <a:pos x="93" y="142"/>
                </a:cxn>
                <a:cxn ang="0">
                  <a:pos x="104" y="212"/>
                </a:cxn>
                <a:cxn ang="0">
                  <a:pos x="114" y="223"/>
                </a:cxn>
                <a:cxn ang="0">
                  <a:pos x="126" y="144"/>
                </a:cxn>
                <a:cxn ang="0">
                  <a:pos x="136" y="43"/>
                </a:cxn>
                <a:cxn ang="0">
                  <a:pos x="148" y="0"/>
                </a:cxn>
                <a:cxn ang="0">
                  <a:pos x="158" y="9"/>
                </a:cxn>
                <a:cxn ang="0">
                  <a:pos x="170" y="26"/>
                </a:cxn>
                <a:cxn ang="0">
                  <a:pos x="180" y="55"/>
                </a:cxn>
                <a:cxn ang="0">
                  <a:pos x="190" y="135"/>
                </a:cxn>
                <a:cxn ang="0">
                  <a:pos x="202" y="231"/>
                </a:cxn>
                <a:cxn ang="0">
                  <a:pos x="212" y="251"/>
                </a:cxn>
                <a:cxn ang="0">
                  <a:pos x="224" y="186"/>
                </a:cxn>
                <a:cxn ang="0">
                  <a:pos x="234" y="130"/>
                </a:cxn>
                <a:cxn ang="0">
                  <a:pos x="245" y="131"/>
                </a:cxn>
                <a:cxn ang="0">
                  <a:pos x="256" y="135"/>
                </a:cxn>
                <a:cxn ang="0">
                  <a:pos x="267" y="105"/>
                </a:cxn>
                <a:cxn ang="0">
                  <a:pos x="278" y="88"/>
                </a:cxn>
                <a:cxn ang="0">
                  <a:pos x="289" y="121"/>
                </a:cxn>
                <a:cxn ang="0">
                  <a:pos x="300" y="159"/>
                </a:cxn>
                <a:cxn ang="0">
                  <a:pos x="311" y="145"/>
                </a:cxn>
                <a:cxn ang="0">
                  <a:pos x="321" y="100"/>
                </a:cxn>
                <a:cxn ang="0">
                  <a:pos x="333" y="78"/>
                </a:cxn>
                <a:cxn ang="0">
                  <a:pos x="343" y="93"/>
                </a:cxn>
                <a:cxn ang="0">
                  <a:pos x="354" y="103"/>
                </a:cxn>
                <a:cxn ang="0">
                  <a:pos x="365" y="80"/>
                </a:cxn>
                <a:cxn ang="0">
                  <a:pos x="375" y="52"/>
                </a:cxn>
                <a:cxn ang="0">
                  <a:pos x="387" y="68"/>
                </a:cxn>
                <a:cxn ang="0">
                  <a:pos x="397" y="115"/>
                </a:cxn>
                <a:cxn ang="0">
                  <a:pos x="409" y="126"/>
                </a:cxn>
                <a:cxn ang="0">
                  <a:pos x="419" y="87"/>
                </a:cxn>
                <a:cxn ang="0">
                  <a:pos x="431" y="61"/>
                </a:cxn>
                <a:cxn ang="0">
                  <a:pos x="441" y="90"/>
                </a:cxn>
                <a:cxn ang="0">
                  <a:pos x="451" y="140"/>
                </a:cxn>
                <a:cxn ang="0">
                  <a:pos x="463" y="153"/>
                </a:cxn>
                <a:cxn ang="0">
                  <a:pos x="473" y="134"/>
                </a:cxn>
                <a:cxn ang="0">
                  <a:pos x="485" y="123"/>
                </a:cxn>
                <a:cxn ang="0">
                  <a:pos x="495" y="133"/>
                </a:cxn>
                <a:cxn ang="0">
                  <a:pos x="506" y="153"/>
                </a:cxn>
                <a:cxn ang="0">
                  <a:pos x="517" y="186"/>
                </a:cxn>
                <a:cxn ang="0">
                  <a:pos x="528" y="213"/>
                </a:cxn>
                <a:cxn ang="0">
                  <a:pos x="539" y="203"/>
                </a:cxn>
              </a:cxnLst>
              <a:rect l="0" t="0" r="r" b="b"/>
              <a:pathLst>
                <a:path w="539" h="255">
                  <a:moveTo>
                    <a:pt x="0" y="189"/>
                  </a:moveTo>
                  <a:lnTo>
                    <a:pt x="6" y="216"/>
                  </a:lnTo>
                  <a:lnTo>
                    <a:pt x="11" y="217"/>
                  </a:lnTo>
                  <a:lnTo>
                    <a:pt x="17" y="197"/>
                  </a:lnTo>
                  <a:lnTo>
                    <a:pt x="22" y="163"/>
                  </a:lnTo>
                  <a:lnTo>
                    <a:pt x="28" y="128"/>
                  </a:lnTo>
                  <a:lnTo>
                    <a:pt x="33" y="95"/>
                  </a:lnTo>
                  <a:lnTo>
                    <a:pt x="39" y="72"/>
                  </a:lnTo>
                  <a:lnTo>
                    <a:pt x="44" y="58"/>
                  </a:lnTo>
                  <a:lnTo>
                    <a:pt x="49" y="52"/>
                  </a:lnTo>
                  <a:lnTo>
                    <a:pt x="55" y="49"/>
                  </a:lnTo>
                  <a:lnTo>
                    <a:pt x="60" y="48"/>
                  </a:lnTo>
                  <a:lnTo>
                    <a:pt x="66" y="47"/>
                  </a:lnTo>
                  <a:lnTo>
                    <a:pt x="71" y="49"/>
                  </a:lnTo>
                  <a:lnTo>
                    <a:pt x="77" y="58"/>
                  </a:lnTo>
                  <a:lnTo>
                    <a:pt x="82" y="78"/>
                  </a:lnTo>
                  <a:lnTo>
                    <a:pt x="87" y="106"/>
                  </a:lnTo>
                  <a:lnTo>
                    <a:pt x="93" y="142"/>
                  </a:lnTo>
                  <a:lnTo>
                    <a:pt x="99" y="180"/>
                  </a:lnTo>
                  <a:lnTo>
                    <a:pt x="104" y="212"/>
                  </a:lnTo>
                  <a:lnTo>
                    <a:pt x="109" y="230"/>
                  </a:lnTo>
                  <a:lnTo>
                    <a:pt x="114" y="223"/>
                  </a:lnTo>
                  <a:lnTo>
                    <a:pt x="121" y="193"/>
                  </a:lnTo>
                  <a:lnTo>
                    <a:pt x="126" y="144"/>
                  </a:lnTo>
                  <a:lnTo>
                    <a:pt x="131" y="91"/>
                  </a:lnTo>
                  <a:lnTo>
                    <a:pt x="136" y="43"/>
                  </a:lnTo>
                  <a:lnTo>
                    <a:pt x="141" y="12"/>
                  </a:lnTo>
                  <a:lnTo>
                    <a:pt x="148" y="0"/>
                  </a:lnTo>
                  <a:lnTo>
                    <a:pt x="153" y="2"/>
                  </a:lnTo>
                  <a:lnTo>
                    <a:pt x="158" y="9"/>
                  </a:lnTo>
                  <a:lnTo>
                    <a:pt x="163" y="19"/>
                  </a:lnTo>
                  <a:lnTo>
                    <a:pt x="170" y="26"/>
                  </a:lnTo>
                  <a:lnTo>
                    <a:pt x="175" y="36"/>
                  </a:lnTo>
                  <a:lnTo>
                    <a:pt x="180" y="55"/>
                  </a:lnTo>
                  <a:lnTo>
                    <a:pt x="185" y="88"/>
                  </a:lnTo>
                  <a:lnTo>
                    <a:pt x="190" y="135"/>
                  </a:lnTo>
                  <a:lnTo>
                    <a:pt x="197" y="187"/>
                  </a:lnTo>
                  <a:lnTo>
                    <a:pt x="202" y="231"/>
                  </a:lnTo>
                  <a:lnTo>
                    <a:pt x="207" y="255"/>
                  </a:lnTo>
                  <a:lnTo>
                    <a:pt x="212" y="251"/>
                  </a:lnTo>
                  <a:lnTo>
                    <a:pt x="218" y="223"/>
                  </a:lnTo>
                  <a:lnTo>
                    <a:pt x="224" y="186"/>
                  </a:lnTo>
                  <a:lnTo>
                    <a:pt x="229" y="150"/>
                  </a:lnTo>
                  <a:lnTo>
                    <a:pt x="234" y="130"/>
                  </a:lnTo>
                  <a:lnTo>
                    <a:pt x="239" y="125"/>
                  </a:lnTo>
                  <a:lnTo>
                    <a:pt x="245" y="131"/>
                  </a:lnTo>
                  <a:lnTo>
                    <a:pt x="251" y="138"/>
                  </a:lnTo>
                  <a:lnTo>
                    <a:pt x="256" y="135"/>
                  </a:lnTo>
                  <a:lnTo>
                    <a:pt x="261" y="123"/>
                  </a:lnTo>
                  <a:lnTo>
                    <a:pt x="267" y="105"/>
                  </a:lnTo>
                  <a:lnTo>
                    <a:pt x="272" y="92"/>
                  </a:lnTo>
                  <a:lnTo>
                    <a:pt x="278" y="88"/>
                  </a:lnTo>
                  <a:lnTo>
                    <a:pt x="283" y="100"/>
                  </a:lnTo>
                  <a:lnTo>
                    <a:pt x="289" y="121"/>
                  </a:lnTo>
                  <a:lnTo>
                    <a:pt x="294" y="144"/>
                  </a:lnTo>
                  <a:lnTo>
                    <a:pt x="300" y="159"/>
                  </a:lnTo>
                  <a:lnTo>
                    <a:pt x="305" y="159"/>
                  </a:lnTo>
                  <a:lnTo>
                    <a:pt x="311" y="145"/>
                  </a:lnTo>
                  <a:lnTo>
                    <a:pt x="316" y="123"/>
                  </a:lnTo>
                  <a:lnTo>
                    <a:pt x="321" y="100"/>
                  </a:lnTo>
                  <a:lnTo>
                    <a:pt x="327" y="83"/>
                  </a:lnTo>
                  <a:lnTo>
                    <a:pt x="333" y="78"/>
                  </a:lnTo>
                  <a:lnTo>
                    <a:pt x="338" y="83"/>
                  </a:lnTo>
                  <a:lnTo>
                    <a:pt x="343" y="93"/>
                  </a:lnTo>
                  <a:lnTo>
                    <a:pt x="348" y="102"/>
                  </a:lnTo>
                  <a:lnTo>
                    <a:pt x="354" y="103"/>
                  </a:lnTo>
                  <a:lnTo>
                    <a:pt x="360" y="95"/>
                  </a:lnTo>
                  <a:lnTo>
                    <a:pt x="365" y="80"/>
                  </a:lnTo>
                  <a:lnTo>
                    <a:pt x="370" y="63"/>
                  </a:lnTo>
                  <a:lnTo>
                    <a:pt x="375" y="52"/>
                  </a:lnTo>
                  <a:lnTo>
                    <a:pt x="382" y="54"/>
                  </a:lnTo>
                  <a:lnTo>
                    <a:pt x="387" y="68"/>
                  </a:lnTo>
                  <a:lnTo>
                    <a:pt x="392" y="93"/>
                  </a:lnTo>
                  <a:lnTo>
                    <a:pt x="397" y="115"/>
                  </a:lnTo>
                  <a:lnTo>
                    <a:pt x="402" y="129"/>
                  </a:lnTo>
                  <a:lnTo>
                    <a:pt x="409" y="126"/>
                  </a:lnTo>
                  <a:lnTo>
                    <a:pt x="414" y="111"/>
                  </a:lnTo>
                  <a:lnTo>
                    <a:pt x="419" y="87"/>
                  </a:lnTo>
                  <a:lnTo>
                    <a:pt x="424" y="67"/>
                  </a:lnTo>
                  <a:lnTo>
                    <a:pt x="431" y="61"/>
                  </a:lnTo>
                  <a:lnTo>
                    <a:pt x="436" y="68"/>
                  </a:lnTo>
                  <a:lnTo>
                    <a:pt x="441" y="90"/>
                  </a:lnTo>
                  <a:lnTo>
                    <a:pt x="446" y="116"/>
                  </a:lnTo>
                  <a:lnTo>
                    <a:pt x="451" y="140"/>
                  </a:lnTo>
                  <a:lnTo>
                    <a:pt x="458" y="152"/>
                  </a:lnTo>
                  <a:lnTo>
                    <a:pt x="463" y="153"/>
                  </a:lnTo>
                  <a:lnTo>
                    <a:pt x="468" y="145"/>
                  </a:lnTo>
                  <a:lnTo>
                    <a:pt x="473" y="134"/>
                  </a:lnTo>
                  <a:lnTo>
                    <a:pt x="479" y="125"/>
                  </a:lnTo>
                  <a:lnTo>
                    <a:pt x="485" y="123"/>
                  </a:lnTo>
                  <a:lnTo>
                    <a:pt x="490" y="125"/>
                  </a:lnTo>
                  <a:lnTo>
                    <a:pt x="495" y="133"/>
                  </a:lnTo>
                  <a:lnTo>
                    <a:pt x="501" y="141"/>
                  </a:lnTo>
                  <a:lnTo>
                    <a:pt x="506" y="153"/>
                  </a:lnTo>
                  <a:lnTo>
                    <a:pt x="512" y="168"/>
                  </a:lnTo>
                  <a:lnTo>
                    <a:pt x="517" y="186"/>
                  </a:lnTo>
                  <a:lnTo>
                    <a:pt x="522" y="202"/>
                  </a:lnTo>
                  <a:lnTo>
                    <a:pt x="528" y="213"/>
                  </a:lnTo>
                  <a:lnTo>
                    <a:pt x="533" y="215"/>
                  </a:lnTo>
                  <a:lnTo>
                    <a:pt x="539" y="203"/>
                  </a:lnTo>
                </a:path>
              </a:pathLst>
            </a:custGeom>
            <a:noFill/>
            <a:ln w="12600">
              <a:solidFill>
                <a:srgbClr val="006600"/>
              </a:solidFill>
              <a:round/>
              <a:headEnd/>
              <a:tailEnd/>
            </a:ln>
            <a:effectLst/>
          </p:spPr>
          <p:txBody>
            <a:bodyPr wrap="none" anchor="ctr"/>
            <a:lstStyle/>
            <a:p>
              <a:endParaRPr lang="en-US"/>
            </a:p>
          </p:txBody>
        </p:sp>
        <p:sp>
          <p:nvSpPr>
            <p:cNvPr id="39" name="Freeform 15"/>
            <p:cNvSpPr>
              <a:spLocks noChangeArrowheads="1"/>
            </p:cNvSpPr>
            <p:nvPr/>
          </p:nvSpPr>
          <p:spPr bwMode="auto">
            <a:xfrm>
              <a:off x="3706" y="4061"/>
              <a:ext cx="343" cy="10"/>
            </a:xfrm>
            <a:custGeom>
              <a:avLst/>
              <a:gdLst/>
              <a:ahLst/>
              <a:cxnLst>
                <a:cxn ang="0">
                  <a:pos x="5" y="221"/>
                </a:cxn>
                <a:cxn ang="0">
                  <a:pos x="16" y="153"/>
                </a:cxn>
                <a:cxn ang="0">
                  <a:pos x="27" y="100"/>
                </a:cxn>
                <a:cxn ang="0">
                  <a:pos x="38" y="110"/>
                </a:cxn>
                <a:cxn ang="0">
                  <a:pos x="49" y="173"/>
                </a:cxn>
                <a:cxn ang="0">
                  <a:pos x="60" y="220"/>
                </a:cxn>
                <a:cxn ang="0">
                  <a:pos x="70" y="183"/>
                </a:cxn>
                <a:cxn ang="0">
                  <a:pos x="82" y="84"/>
                </a:cxn>
                <a:cxn ang="0">
                  <a:pos x="92" y="11"/>
                </a:cxn>
                <a:cxn ang="0">
                  <a:pos x="104" y="37"/>
                </a:cxn>
                <a:cxn ang="0">
                  <a:pos x="114" y="143"/>
                </a:cxn>
                <a:cxn ang="0">
                  <a:pos x="124" y="234"/>
                </a:cxn>
                <a:cxn ang="0">
                  <a:pos x="136" y="239"/>
                </a:cxn>
                <a:cxn ang="0">
                  <a:pos x="146" y="152"/>
                </a:cxn>
                <a:cxn ang="0">
                  <a:pos x="158" y="50"/>
                </a:cxn>
                <a:cxn ang="0">
                  <a:pos x="168" y="21"/>
                </a:cxn>
                <a:cxn ang="0">
                  <a:pos x="180" y="83"/>
                </a:cxn>
                <a:cxn ang="0">
                  <a:pos x="190" y="172"/>
                </a:cxn>
                <a:cxn ang="0">
                  <a:pos x="201" y="229"/>
                </a:cxn>
                <a:cxn ang="0">
                  <a:pos x="212" y="246"/>
                </a:cxn>
                <a:cxn ang="0">
                  <a:pos x="223" y="249"/>
                </a:cxn>
                <a:cxn ang="0">
                  <a:pos x="234" y="242"/>
                </a:cxn>
                <a:cxn ang="0">
                  <a:pos x="245" y="220"/>
                </a:cxn>
                <a:cxn ang="0">
                  <a:pos x="255" y="191"/>
                </a:cxn>
                <a:cxn ang="0">
                  <a:pos x="267" y="173"/>
                </a:cxn>
                <a:cxn ang="0">
                  <a:pos x="277" y="164"/>
                </a:cxn>
                <a:cxn ang="0">
                  <a:pos x="288" y="151"/>
                </a:cxn>
                <a:cxn ang="0">
                  <a:pos x="299" y="131"/>
                </a:cxn>
                <a:cxn ang="0">
                  <a:pos x="310" y="123"/>
                </a:cxn>
                <a:cxn ang="0">
                  <a:pos x="321" y="133"/>
                </a:cxn>
                <a:cxn ang="0">
                  <a:pos x="331" y="130"/>
                </a:cxn>
                <a:cxn ang="0">
                  <a:pos x="343" y="85"/>
                </a:cxn>
                <a:cxn ang="0">
                  <a:pos x="353" y="21"/>
                </a:cxn>
                <a:cxn ang="0">
                  <a:pos x="365" y="0"/>
                </a:cxn>
                <a:cxn ang="0">
                  <a:pos x="375" y="56"/>
                </a:cxn>
                <a:cxn ang="0">
                  <a:pos x="385" y="166"/>
                </a:cxn>
                <a:cxn ang="0">
                  <a:pos x="397" y="252"/>
                </a:cxn>
                <a:cxn ang="0">
                  <a:pos x="407" y="261"/>
                </a:cxn>
                <a:cxn ang="0">
                  <a:pos x="419" y="210"/>
                </a:cxn>
                <a:cxn ang="0">
                  <a:pos x="429" y="168"/>
                </a:cxn>
                <a:cxn ang="0">
                  <a:pos x="441" y="183"/>
                </a:cxn>
                <a:cxn ang="0">
                  <a:pos x="451" y="236"/>
                </a:cxn>
                <a:cxn ang="0">
                  <a:pos x="462" y="267"/>
                </a:cxn>
                <a:cxn ang="0">
                  <a:pos x="473" y="243"/>
                </a:cxn>
                <a:cxn ang="0">
                  <a:pos x="484" y="198"/>
                </a:cxn>
                <a:cxn ang="0">
                  <a:pos x="495" y="179"/>
                </a:cxn>
                <a:cxn ang="0">
                  <a:pos x="506" y="197"/>
                </a:cxn>
                <a:cxn ang="0">
                  <a:pos x="516" y="209"/>
                </a:cxn>
                <a:cxn ang="0">
                  <a:pos x="528" y="163"/>
                </a:cxn>
                <a:cxn ang="0">
                  <a:pos x="538" y="72"/>
                </a:cxn>
              </a:cxnLst>
              <a:rect l="0" t="0" r="r" b="b"/>
              <a:pathLst>
                <a:path w="538" h="267">
                  <a:moveTo>
                    <a:pt x="0" y="243"/>
                  </a:moveTo>
                  <a:lnTo>
                    <a:pt x="5" y="221"/>
                  </a:lnTo>
                  <a:lnTo>
                    <a:pt x="11" y="190"/>
                  </a:lnTo>
                  <a:lnTo>
                    <a:pt x="16" y="153"/>
                  </a:lnTo>
                  <a:lnTo>
                    <a:pt x="22" y="121"/>
                  </a:lnTo>
                  <a:lnTo>
                    <a:pt x="27" y="100"/>
                  </a:lnTo>
                  <a:lnTo>
                    <a:pt x="33" y="95"/>
                  </a:lnTo>
                  <a:lnTo>
                    <a:pt x="38" y="110"/>
                  </a:lnTo>
                  <a:lnTo>
                    <a:pt x="43" y="137"/>
                  </a:lnTo>
                  <a:lnTo>
                    <a:pt x="49" y="173"/>
                  </a:lnTo>
                  <a:lnTo>
                    <a:pt x="55" y="204"/>
                  </a:lnTo>
                  <a:lnTo>
                    <a:pt x="60" y="220"/>
                  </a:lnTo>
                  <a:lnTo>
                    <a:pt x="65" y="213"/>
                  </a:lnTo>
                  <a:lnTo>
                    <a:pt x="70" y="183"/>
                  </a:lnTo>
                  <a:lnTo>
                    <a:pt x="77" y="136"/>
                  </a:lnTo>
                  <a:lnTo>
                    <a:pt x="82" y="84"/>
                  </a:lnTo>
                  <a:lnTo>
                    <a:pt x="87" y="38"/>
                  </a:lnTo>
                  <a:lnTo>
                    <a:pt x="92" y="11"/>
                  </a:lnTo>
                  <a:lnTo>
                    <a:pt x="97" y="10"/>
                  </a:lnTo>
                  <a:lnTo>
                    <a:pt x="104" y="37"/>
                  </a:lnTo>
                  <a:lnTo>
                    <a:pt x="109" y="85"/>
                  </a:lnTo>
                  <a:lnTo>
                    <a:pt x="114" y="143"/>
                  </a:lnTo>
                  <a:lnTo>
                    <a:pt x="119" y="197"/>
                  </a:lnTo>
                  <a:lnTo>
                    <a:pt x="124" y="234"/>
                  </a:lnTo>
                  <a:lnTo>
                    <a:pt x="131" y="250"/>
                  </a:lnTo>
                  <a:lnTo>
                    <a:pt x="136" y="239"/>
                  </a:lnTo>
                  <a:lnTo>
                    <a:pt x="141" y="203"/>
                  </a:lnTo>
                  <a:lnTo>
                    <a:pt x="146" y="152"/>
                  </a:lnTo>
                  <a:lnTo>
                    <a:pt x="153" y="96"/>
                  </a:lnTo>
                  <a:lnTo>
                    <a:pt x="158" y="50"/>
                  </a:lnTo>
                  <a:lnTo>
                    <a:pt x="163" y="24"/>
                  </a:lnTo>
                  <a:lnTo>
                    <a:pt x="168" y="21"/>
                  </a:lnTo>
                  <a:lnTo>
                    <a:pt x="173" y="44"/>
                  </a:lnTo>
                  <a:lnTo>
                    <a:pt x="180" y="83"/>
                  </a:lnTo>
                  <a:lnTo>
                    <a:pt x="185" y="128"/>
                  </a:lnTo>
                  <a:lnTo>
                    <a:pt x="190" y="172"/>
                  </a:lnTo>
                  <a:lnTo>
                    <a:pt x="195" y="205"/>
                  </a:lnTo>
                  <a:lnTo>
                    <a:pt x="201" y="229"/>
                  </a:lnTo>
                  <a:lnTo>
                    <a:pt x="207" y="240"/>
                  </a:lnTo>
                  <a:lnTo>
                    <a:pt x="212" y="246"/>
                  </a:lnTo>
                  <a:lnTo>
                    <a:pt x="217" y="248"/>
                  </a:lnTo>
                  <a:lnTo>
                    <a:pt x="223" y="249"/>
                  </a:lnTo>
                  <a:lnTo>
                    <a:pt x="228" y="247"/>
                  </a:lnTo>
                  <a:lnTo>
                    <a:pt x="234" y="242"/>
                  </a:lnTo>
                  <a:lnTo>
                    <a:pt x="239" y="233"/>
                  </a:lnTo>
                  <a:lnTo>
                    <a:pt x="245" y="220"/>
                  </a:lnTo>
                  <a:lnTo>
                    <a:pt x="250" y="205"/>
                  </a:lnTo>
                  <a:lnTo>
                    <a:pt x="255" y="191"/>
                  </a:lnTo>
                  <a:lnTo>
                    <a:pt x="261" y="181"/>
                  </a:lnTo>
                  <a:lnTo>
                    <a:pt x="267" y="173"/>
                  </a:lnTo>
                  <a:lnTo>
                    <a:pt x="272" y="168"/>
                  </a:lnTo>
                  <a:lnTo>
                    <a:pt x="277" y="164"/>
                  </a:lnTo>
                  <a:lnTo>
                    <a:pt x="283" y="159"/>
                  </a:lnTo>
                  <a:lnTo>
                    <a:pt x="288" y="151"/>
                  </a:lnTo>
                  <a:lnTo>
                    <a:pt x="294" y="140"/>
                  </a:lnTo>
                  <a:lnTo>
                    <a:pt x="299" y="131"/>
                  </a:lnTo>
                  <a:lnTo>
                    <a:pt x="304" y="124"/>
                  </a:lnTo>
                  <a:lnTo>
                    <a:pt x="310" y="123"/>
                  </a:lnTo>
                  <a:lnTo>
                    <a:pt x="316" y="127"/>
                  </a:lnTo>
                  <a:lnTo>
                    <a:pt x="321" y="133"/>
                  </a:lnTo>
                  <a:lnTo>
                    <a:pt x="326" y="135"/>
                  </a:lnTo>
                  <a:lnTo>
                    <a:pt x="331" y="130"/>
                  </a:lnTo>
                  <a:lnTo>
                    <a:pt x="338" y="113"/>
                  </a:lnTo>
                  <a:lnTo>
                    <a:pt x="343" y="85"/>
                  </a:lnTo>
                  <a:lnTo>
                    <a:pt x="348" y="52"/>
                  </a:lnTo>
                  <a:lnTo>
                    <a:pt x="353" y="21"/>
                  </a:lnTo>
                  <a:lnTo>
                    <a:pt x="358" y="2"/>
                  </a:lnTo>
                  <a:lnTo>
                    <a:pt x="365" y="0"/>
                  </a:lnTo>
                  <a:lnTo>
                    <a:pt x="370" y="18"/>
                  </a:lnTo>
                  <a:lnTo>
                    <a:pt x="375" y="56"/>
                  </a:lnTo>
                  <a:lnTo>
                    <a:pt x="380" y="108"/>
                  </a:lnTo>
                  <a:lnTo>
                    <a:pt x="385" y="166"/>
                  </a:lnTo>
                  <a:lnTo>
                    <a:pt x="392" y="217"/>
                  </a:lnTo>
                  <a:lnTo>
                    <a:pt x="397" y="252"/>
                  </a:lnTo>
                  <a:lnTo>
                    <a:pt x="402" y="267"/>
                  </a:lnTo>
                  <a:lnTo>
                    <a:pt x="407" y="261"/>
                  </a:lnTo>
                  <a:lnTo>
                    <a:pt x="413" y="240"/>
                  </a:lnTo>
                  <a:lnTo>
                    <a:pt x="419" y="210"/>
                  </a:lnTo>
                  <a:lnTo>
                    <a:pt x="424" y="183"/>
                  </a:lnTo>
                  <a:lnTo>
                    <a:pt x="429" y="168"/>
                  </a:lnTo>
                  <a:lnTo>
                    <a:pt x="435" y="168"/>
                  </a:lnTo>
                  <a:lnTo>
                    <a:pt x="441" y="183"/>
                  </a:lnTo>
                  <a:lnTo>
                    <a:pt x="446" y="208"/>
                  </a:lnTo>
                  <a:lnTo>
                    <a:pt x="451" y="236"/>
                  </a:lnTo>
                  <a:lnTo>
                    <a:pt x="456" y="258"/>
                  </a:lnTo>
                  <a:lnTo>
                    <a:pt x="462" y="267"/>
                  </a:lnTo>
                  <a:lnTo>
                    <a:pt x="468" y="261"/>
                  </a:lnTo>
                  <a:lnTo>
                    <a:pt x="473" y="243"/>
                  </a:lnTo>
                  <a:lnTo>
                    <a:pt x="478" y="220"/>
                  </a:lnTo>
                  <a:lnTo>
                    <a:pt x="484" y="198"/>
                  </a:lnTo>
                  <a:lnTo>
                    <a:pt x="489" y="183"/>
                  </a:lnTo>
                  <a:lnTo>
                    <a:pt x="495" y="179"/>
                  </a:lnTo>
                  <a:lnTo>
                    <a:pt x="500" y="184"/>
                  </a:lnTo>
                  <a:lnTo>
                    <a:pt x="506" y="197"/>
                  </a:lnTo>
                  <a:lnTo>
                    <a:pt x="511" y="208"/>
                  </a:lnTo>
                  <a:lnTo>
                    <a:pt x="516" y="209"/>
                  </a:lnTo>
                  <a:lnTo>
                    <a:pt x="522" y="194"/>
                  </a:lnTo>
                  <a:lnTo>
                    <a:pt x="528" y="163"/>
                  </a:lnTo>
                  <a:lnTo>
                    <a:pt x="533" y="120"/>
                  </a:lnTo>
                  <a:lnTo>
                    <a:pt x="538" y="72"/>
                  </a:lnTo>
                </a:path>
              </a:pathLst>
            </a:custGeom>
            <a:noFill/>
            <a:ln w="12600">
              <a:solidFill>
                <a:srgbClr val="006600"/>
              </a:solidFill>
              <a:round/>
              <a:headEnd/>
              <a:tailEnd/>
            </a:ln>
            <a:effectLst/>
          </p:spPr>
          <p:txBody>
            <a:bodyPr wrap="none" anchor="ctr"/>
            <a:lstStyle/>
            <a:p>
              <a:endParaRPr lang="en-US"/>
            </a:p>
          </p:txBody>
        </p:sp>
        <p:sp>
          <p:nvSpPr>
            <p:cNvPr id="40" name="Freeform 16"/>
            <p:cNvSpPr>
              <a:spLocks noChangeArrowheads="1"/>
            </p:cNvSpPr>
            <p:nvPr/>
          </p:nvSpPr>
          <p:spPr bwMode="auto">
            <a:xfrm>
              <a:off x="4049" y="4055"/>
              <a:ext cx="343" cy="24"/>
            </a:xfrm>
            <a:custGeom>
              <a:avLst/>
              <a:gdLst/>
              <a:ahLst/>
              <a:cxnLst>
                <a:cxn ang="0">
                  <a:pos x="5" y="186"/>
                </a:cxn>
                <a:cxn ang="0">
                  <a:pos x="17" y="130"/>
                </a:cxn>
                <a:cxn ang="0">
                  <a:pos x="27" y="136"/>
                </a:cxn>
                <a:cxn ang="0">
                  <a:pos x="39" y="196"/>
                </a:cxn>
                <a:cxn ang="0">
                  <a:pos x="49" y="276"/>
                </a:cxn>
                <a:cxn ang="0">
                  <a:pos x="61" y="340"/>
                </a:cxn>
                <a:cxn ang="0">
                  <a:pos x="71" y="359"/>
                </a:cxn>
                <a:cxn ang="0">
                  <a:pos x="81" y="328"/>
                </a:cxn>
                <a:cxn ang="0">
                  <a:pos x="93" y="289"/>
                </a:cxn>
                <a:cxn ang="0">
                  <a:pos x="103" y="310"/>
                </a:cxn>
                <a:cxn ang="0">
                  <a:pos x="115" y="420"/>
                </a:cxn>
                <a:cxn ang="0">
                  <a:pos x="125" y="553"/>
                </a:cxn>
                <a:cxn ang="0">
                  <a:pos x="136" y="611"/>
                </a:cxn>
                <a:cxn ang="0">
                  <a:pos x="147" y="555"/>
                </a:cxn>
                <a:cxn ang="0">
                  <a:pos x="158" y="422"/>
                </a:cxn>
                <a:cxn ang="0">
                  <a:pos x="169" y="253"/>
                </a:cxn>
                <a:cxn ang="0">
                  <a:pos x="180" y="86"/>
                </a:cxn>
                <a:cxn ang="0">
                  <a:pos x="191" y="0"/>
                </a:cxn>
                <a:cxn ang="0">
                  <a:pos x="201" y="67"/>
                </a:cxn>
                <a:cxn ang="0">
                  <a:pos x="212" y="234"/>
                </a:cxn>
                <a:cxn ang="0">
                  <a:pos x="223" y="349"/>
                </a:cxn>
                <a:cxn ang="0">
                  <a:pos x="234" y="351"/>
                </a:cxn>
                <a:cxn ang="0">
                  <a:pos x="245" y="318"/>
                </a:cxn>
                <a:cxn ang="0">
                  <a:pos x="256" y="329"/>
                </a:cxn>
                <a:cxn ang="0">
                  <a:pos x="266" y="360"/>
                </a:cxn>
                <a:cxn ang="0">
                  <a:pos x="278" y="366"/>
                </a:cxn>
                <a:cxn ang="0">
                  <a:pos x="288" y="347"/>
                </a:cxn>
                <a:cxn ang="0">
                  <a:pos x="300" y="328"/>
                </a:cxn>
                <a:cxn ang="0">
                  <a:pos x="310" y="316"/>
                </a:cxn>
                <a:cxn ang="0">
                  <a:pos x="322" y="295"/>
                </a:cxn>
                <a:cxn ang="0">
                  <a:pos x="332" y="284"/>
                </a:cxn>
                <a:cxn ang="0">
                  <a:pos x="342" y="308"/>
                </a:cxn>
                <a:cxn ang="0">
                  <a:pos x="354" y="354"/>
                </a:cxn>
                <a:cxn ang="0">
                  <a:pos x="364" y="377"/>
                </a:cxn>
                <a:cxn ang="0">
                  <a:pos x="376" y="354"/>
                </a:cxn>
                <a:cxn ang="0">
                  <a:pos x="386" y="322"/>
                </a:cxn>
                <a:cxn ang="0">
                  <a:pos x="397" y="320"/>
                </a:cxn>
                <a:cxn ang="0">
                  <a:pos x="408" y="348"/>
                </a:cxn>
                <a:cxn ang="0">
                  <a:pos x="419" y="366"/>
                </a:cxn>
                <a:cxn ang="0">
                  <a:pos x="430" y="353"/>
                </a:cxn>
                <a:cxn ang="0">
                  <a:pos x="441" y="328"/>
                </a:cxn>
                <a:cxn ang="0">
                  <a:pos x="452" y="281"/>
                </a:cxn>
                <a:cxn ang="0">
                  <a:pos x="463" y="226"/>
                </a:cxn>
                <a:cxn ang="0">
                  <a:pos x="473" y="194"/>
                </a:cxn>
                <a:cxn ang="0">
                  <a:pos x="485" y="218"/>
                </a:cxn>
                <a:cxn ang="0">
                  <a:pos x="495" y="285"/>
                </a:cxn>
                <a:cxn ang="0">
                  <a:pos x="506" y="341"/>
                </a:cxn>
                <a:cxn ang="0">
                  <a:pos x="517" y="351"/>
                </a:cxn>
                <a:cxn ang="0">
                  <a:pos x="527" y="310"/>
                </a:cxn>
                <a:cxn ang="0">
                  <a:pos x="539" y="259"/>
                </a:cxn>
              </a:cxnLst>
              <a:rect l="0" t="0" r="r" b="b"/>
              <a:pathLst>
                <a:path w="539" h="611">
                  <a:moveTo>
                    <a:pt x="0" y="231"/>
                  </a:moveTo>
                  <a:lnTo>
                    <a:pt x="5" y="186"/>
                  </a:lnTo>
                  <a:lnTo>
                    <a:pt x="12" y="151"/>
                  </a:lnTo>
                  <a:lnTo>
                    <a:pt x="17" y="130"/>
                  </a:lnTo>
                  <a:lnTo>
                    <a:pt x="22" y="125"/>
                  </a:lnTo>
                  <a:lnTo>
                    <a:pt x="27" y="136"/>
                  </a:lnTo>
                  <a:lnTo>
                    <a:pt x="33" y="161"/>
                  </a:lnTo>
                  <a:lnTo>
                    <a:pt x="39" y="196"/>
                  </a:lnTo>
                  <a:lnTo>
                    <a:pt x="44" y="236"/>
                  </a:lnTo>
                  <a:lnTo>
                    <a:pt x="49" y="276"/>
                  </a:lnTo>
                  <a:lnTo>
                    <a:pt x="54" y="312"/>
                  </a:lnTo>
                  <a:lnTo>
                    <a:pt x="61" y="340"/>
                  </a:lnTo>
                  <a:lnTo>
                    <a:pt x="66" y="357"/>
                  </a:lnTo>
                  <a:lnTo>
                    <a:pt x="71" y="359"/>
                  </a:lnTo>
                  <a:lnTo>
                    <a:pt x="76" y="348"/>
                  </a:lnTo>
                  <a:lnTo>
                    <a:pt x="81" y="328"/>
                  </a:lnTo>
                  <a:lnTo>
                    <a:pt x="88" y="305"/>
                  </a:lnTo>
                  <a:lnTo>
                    <a:pt x="93" y="289"/>
                  </a:lnTo>
                  <a:lnTo>
                    <a:pt x="98" y="287"/>
                  </a:lnTo>
                  <a:lnTo>
                    <a:pt x="103" y="310"/>
                  </a:lnTo>
                  <a:lnTo>
                    <a:pt x="108" y="357"/>
                  </a:lnTo>
                  <a:lnTo>
                    <a:pt x="115" y="420"/>
                  </a:lnTo>
                  <a:lnTo>
                    <a:pt x="120" y="490"/>
                  </a:lnTo>
                  <a:lnTo>
                    <a:pt x="125" y="553"/>
                  </a:lnTo>
                  <a:lnTo>
                    <a:pt x="130" y="595"/>
                  </a:lnTo>
                  <a:lnTo>
                    <a:pt x="136" y="611"/>
                  </a:lnTo>
                  <a:lnTo>
                    <a:pt x="142" y="596"/>
                  </a:lnTo>
                  <a:lnTo>
                    <a:pt x="147" y="555"/>
                  </a:lnTo>
                  <a:lnTo>
                    <a:pt x="152" y="495"/>
                  </a:lnTo>
                  <a:lnTo>
                    <a:pt x="158" y="422"/>
                  </a:lnTo>
                  <a:lnTo>
                    <a:pt x="164" y="341"/>
                  </a:lnTo>
                  <a:lnTo>
                    <a:pt x="169" y="253"/>
                  </a:lnTo>
                  <a:lnTo>
                    <a:pt x="174" y="166"/>
                  </a:lnTo>
                  <a:lnTo>
                    <a:pt x="180" y="86"/>
                  </a:lnTo>
                  <a:lnTo>
                    <a:pt x="185" y="27"/>
                  </a:lnTo>
                  <a:lnTo>
                    <a:pt x="191" y="0"/>
                  </a:lnTo>
                  <a:lnTo>
                    <a:pt x="196" y="13"/>
                  </a:lnTo>
                  <a:lnTo>
                    <a:pt x="201" y="67"/>
                  </a:lnTo>
                  <a:lnTo>
                    <a:pt x="207" y="147"/>
                  </a:lnTo>
                  <a:lnTo>
                    <a:pt x="212" y="234"/>
                  </a:lnTo>
                  <a:lnTo>
                    <a:pt x="218" y="306"/>
                  </a:lnTo>
                  <a:lnTo>
                    <a:pt x="223" y="349"/>
                  </a:lnTo>
                  <a:lnTo>
                    <a:pt x="229" y="362"/>
                  </a:lnTo>
                  <a:lnTo>
                    <a:pt x="234" y="351"/>
                  </a:lnTo>
                  <a:lnTo>
                    <a:pt x="239" y="331"/>
                  </a:lnTo>
                  <a:lnTo>
                    <a:pt x="245" y="318"/>
                  </a:lnTo>
                  <a:lnTo>
                    <a:pt x="251" y="318"/>
                  </a:lnTo>
                  <a:lnTo>
                    <a:pt x="256" y="329"/>
                  </a:lnTo>
                  <a:lnTo>
                    <a:pt x="261" y="345"/>
                  </a:lnTo>
                  <a:lnTo>
                    <a:pt x="266" y="360"/>
                  </a:lnTo>
                  <a:lnTo>
                    <a:pt x="273" y="368"/>
                  </a:lnTo>
                  <a:lnTo>
                    <a:pt x="278" y="366"/>
                  </a:lnTo>
                  <a:lnTo>
                    <a:pt x="283" y="357"/>
                  </a:lnTo>
                  <a:lnTo>
                    <a:pt x="288" y="347"/>
                  </a:lnTo>
                  <a:lnTo>
                    <a:pt x="295" y="337"/>
                  </a:lnTo>
                  <a:lnTo>
                    <a:pt x="300" y="328"/>
                  </a:lnTo>
                  <a:lnTo>
                    <a:pt x="305" y="322"/>
                  </a:lnTo>
                  <a:lnTo>
                    <a:pt x="310" y="316"/>
                  </a:lnTo>
                  <a:lnTo>
                    <a:pt x="315" y="306"/>
                  </a:lnTo>
                  <a:lnTo>
                    <a:pt x="322" y="295"/>
                  </a:lnTo>
                  <a:lnTo>
                    <a:pt x="327" y="286"/>
                  </a:lnTo>
                  <a:lnTo>
                    <a:pt x="332" y="284"/>
                  </a:lnTo>
                  <a:lnTo>
                    <a:pt x="337" y="292"/>
                  </a:lnTo>
                  <a:lnTo>
                    <a:pt x="342" y="308"/>
                  </a:lnTo>
                  <a:lnTo>
                    <a:pt x="349" y="331"/>
                  </a:lnTo>
                  <a:lnTo>
                    <a:pt x="354" y="354"/>
                  </a:lnTo>
                  <a:lnTo>
                    <a:pt x="359" y="372"/>
                  </a:lnTo>
                  <a:lnTo>
                    <a:pt x="364" y="377"/>
                  </a:lnTo>
                  <a:lnTo>
                    <a:pt x="369" y="370"/>
                  </a:lnTo>
                  <a:lnTo>
                    <a:pt x="376" y="354"/>
                  </a:lnTo>
                  <a:lnTo>
                    <a:pt x="381" y="337"/>
                  </a:lnTo>
                  <a:lnTo>
                    <a:pt x="386" y="322"/>
                  </a:lnTo>
                  <a:lnTo>
                    <a:pt x="391" y="315"/>
                  </a:lnTo>
                  <a:lnTo>
                    <a:pt x="397" y="320"/>
                  </a:lnTo>
                  <a:lnTo>
                    <a:pt x="403" y="332"/>
                  </a:lnTo>
                  <a:lnTo>
                    <a:pt x="408" y="348"/>
                  </a:lnTo>
                  <a:lnTo>
                    <a:pt x="413" y="360"/>
                  </a:lnTo>
                  <a:lnTo>
                    <a:pt x="419" y="366"/>
                  </a:lnTo>
                  <a:lnTo>
                    <a:pt x="425" y="362"/>
                  </a:lnTo>
                  <a:lnTo>
                    <a:pt x="430" y="353"/>
                  </a:lnTo>
                  <a:lnTo>
                    <a:pt x="435" y="341"/>
                  </a:lnTo>
                  <a:lnTo>
                    <a:pt x="441" y="328"/>
                  </a:lnTo>
                  <a:lnTo>
                    <a:pt x="446" y="306"/>
                  </a:lnTo>
                  <a:lnTo>
                    <a:pt x="452" y="281"/>
                  </a:lnTo>
                  <a:lnTo>
                    <a:pt x="457" y="253"/>
                  </a:lnTo>
                  <a:lnTo>
                    <a:pt x="463" y="226"/>
                  </a:lnTo>
                  <a:lnTo>
                    <a:pt x="468" y="204"/>
                  </a:lnTo>
                  <a:lnTo>
                    <a:pt x="473" y="194"/>
                  </a:lnTo>
                  <a:lnTo>
                    <a:pt x="479" y="198"/>
                  </a:lnTo>
                  <a:lnTo>
                    <a:pt x="485" y="218"/>
                  </a:lnTo>
                  <a:lnTo>
                    <a:pt x="490" y="250"/>
                  </a:lnTo>
                  <a:lnTo>
                    <a:pt x="495" y="285"/>
                  </a:lnTo>
                  <a:lnTo>
                    <a:pt x="500" y="318"/>
                  </a:lnTo>
                  <a:lnTo>
                    <a:pt x="506" y="341"/>
                  </a:lnTo>
                  <a:lnTo>
                    <a:pt x="512" y="353"/>
                  </a:lnTo>
                  <a:lnTo>
                    <a:pt x="517" y="351"/>
                  </a:lnTo>
                  <a:lnTo>
                    <a:pt x="522" y="335"/>
                  </a:lnTo>
                  <a:lnTo>
                    <a:pt x="527" y="310"/>
                  </a:lnTo>
                  <a:lnTo>
                    <a:pt x="534" y="282"/>
                  </a:lnTo>
                  <a:lnTo>
                    <a:pt x="539" y="259"/>
                  </a:lnTo>
                </a:path>
              </a:pathLst>
            </a:custGeom>
            <a:noFill/>
            <a:ln w="12600">
              <a:solidFill>
                <a:srgbClr val="006600"/>
              </a:solidFill>
              <a:round/>
              <a:headEnd/>
              <a:tailEnd/>
            </a:ln>
            <a:effectLst/>
          </p:spPr>
          <p:txBody>
            <a:bodyPr wrap="none" anchor="ctr"/>
            <a:lstStyle/>
            <a:p>
              <a:endParaRPr lang="en-US"/>
            </a:p>
          </p:txBody>
        </p:sp>
        <p:sp>
          <p:nvSpPr>
            <p:cNvPr id="41" name="Freeform 17"/>
            <p:cNvSpPr>
              <a:spLocks noChangeArrowheads="1"/>
            </p:cNvSpPr>
            <p:nvPr/>
          </p:nvSpPr>
          <p:spPr bwMode="auto">
            <a:xfrm>
              <a:off x="4392" y="4056"/>
              <a:ext cx="344" cy="19"/>
            </a:xfrm>
            <a:custGeom>
              <a:avLst/>
              <a:gdLst/>
              <a:ahLst/>
              <a:cxnLst>
                <a:cxn ang="0">
                  <a:pos x="5" y="224"/>
                </a:cxn>
                <a:cxn ang="0">
                  <a:pos x="17" y="271"/>
                </a:cxn>
                <a:cxn ang="0">
                  <a:pos x="27" y="374"/>
                </a:cxn>
                <a:cxn ang="0">
                  <a:pos x="37" y="438"/>
                </a:cxn>
                <a:cxn ang="0">
                  <a:pos x="49" y="416"/>
                </a:cxn>
                <a:cxn ang="0">
                  <a:pos x="59" y="351"/>
                </a:cxn>
                <a:cxn ang="0">
                  <a:pos x="71" y="300"/>
                </a:cxn>
                <a:cxn ang="0">
                  <a:pos x="81" y="276"/>
                </a:cxn>
                <a:cxn ang="0">
                  <a:pos x="92" y="266"/>
                </a:cxn>
                <a:cxn ang="0">
                  <a:pos x="103" y="254"/>
                </a:cxn>
                <a:cxn ang="0">
                  <a:pos x="114" y="243"/>
                </a:cxn>
                <a:cxn ang="0">
                  <a:pos x="125" y="227"/>
                </a:cxn>
                <a:cxn ang="0">
                  <a:pos x="135" y="215"/>
                </a:cxn>
                <a:cxn ang="0">
                  <a:pos x="147" y="224"/>
                </a:cxn>
                <a:cxn ang="0">
                  <a:pos x="157" y="252"/>
                </a:cxn>
                <a:cxn ang="0">
                  <a:pos x="168" y="272"/>
                </a:cxn>
                <a:cxn ang="0">
                  <a:pos x="179" y="276"/>
                </a:cxn>
                <a:cxn ang="0">
                  <a:pos x="190" y="275"/>
                </a:cxn>
                <a:cxn ang="0">
                  <a:pos x="201" y="290"/>
                </a:cxn>
                <a:cxn ang="0">
                  <a:pos x="212" y="330"/>
                </a:cxn>
                <a:cxn ang="0">
                  <a:pos x="222" y="364"/>
                </a:cxn>
                <a:cxn ang="0">
                  <a:pos x="234" y="343"/>
                </a:cxn>
                <a:cxn ang="0">
                  <a:pos x="244" y="282"/>
                </a:cxn>
                <a:cxn ang="0">
                  <a:pos x="256" y="247"/>
                </a:cxn>
                <a:cxn ang="0">
                  <a:pos x="266" y="278"/>
                </a:cxn>
                <a:cxn ang="0">
                  <a:pos x="278" y="341"/>
                </a:cxn>
                <a:cxn ang="0">
                  <a:pos x="288" y="364"/>
                </a:cxn>
                <a:cxn ang="0">
                  <a:pos x="298" y="340"/>
                </a:cxn>
                <a:cxn ang="0">
                  <a:pos x="310" y="315"/>
                </a:cxn>
                <a:cxn ang="0">
                  <a:pos x="320" y="304"/>
                </a:cxn>
                <a:cxn ang="0">
                  <a:pos x="332" y="281"/>
                </a:cxn>
                <a:cxn ang="0">
                  <a:pos x="342" y="234"/>
                </a:cxn>
                <a:cxn ang="0">
                  <a:pos x="353" y="177"/>
                </a:cxn>
                <a:cxn ang="0">
                  <a:pos x="364" y="131"/>
                </a:cxn>
                <a:cxn ang="0">
                  <a:pos x="375" y="128"/>
                </a:cxn>
                <a:cxn ang="0">
                  <a:pos x="386" y="199"/>
                </a:cxn>
                <a:cxn ang="0">
                  <a:pos x="397" y="332"/>
                </a:cxn>
                <a:cxn ang="0">
                  <a:pos x="408" y="450"/>
                </a:cxn>
                <a:cxn ang="0">
                  <a:pos x="418" y="475"/>
                </a:cxn>
                <a:cxn ang="0">
                  <a:pos x="429" y="422"/>
                </a:cxn>
                <a:cxn ang="0">
                  <a:pos x="440" y="354"/>
                </a:cxn>
                <a:cxn ang="0">
                  <a:pos x="451" y="287"/>
                </a:cxn>
                <a:cxn ang="0">
                  <a:pos x="462" y="225"/>
                </a:cxn>
                <a:cxn ang="0">
                  <a:pos x="473" y="222"/>
                </a:cxn>
                <a:cxn ang="0">
                  <a:pos x="483" y="310"/>
                </a:cxn>
                <a:cxn ang="0">
                  <a:pos x="495" y="398"/>
                </a:cxn>
                <a:cxn ang="0">
                  <a:pos x="505" y="352"/>
                </a:cxn>
                <a:cxn ang="0">
                  <a:pos x="517" y="173"/>
                </a:cxn>
                <a:cxn ang="0">
                  <a:pos x="527" y="16"/>
                </a:cxn>
                <a:cxn ang="0">
                  <a:pos x="539" y="28"/>
                </a:cxn>
              </a:cxnLst>
              <a:rect l="0" t="0" r="r" b="b"/>
              <a:pathLst>
                <a:path w="539" h="476">
                  <a:moveTo>
                    <a:pt x="0" y="231"/>
                  </a:moveTo>
                  <a:lnTo>
                    <a:pt x="5" y="224"/>
                  </a:lnTo>
                  <a:lnTo>
                    <a:pt x="10" y="236"/>
                  </a:lnTo>
                  <a:lnTo>
                    <a:pt x="17" y="271"/>
                  </a:lnTo>
                  <a:lnTo>
                    <a:pt x="22" y="321"/>
                  </a:lnTo>
                  <a:lnTo>
                    <a:pt x="27" y="374"/>
                  </a:lnTo>
                  <a:lnTo>
                    <a:pt x="32" y="417"/>
                  </a:lnTo>
                  <a:lnTo>
                    <a:pt x="37" y="438"/>
                  </a:lnTo>
                  <a:lnTo>
                    <a:pt x="44" y="436"/>
                  </a:lnTo>
                  <a:lnTo>
                    <a:pt x="49" y="416"/>
                  </a:lnTo>
                  <a:lnTo>
                    <a:pt x="54" y="384"/>
                  </a:lnTo>
                  <a:lnTo>
                    <a:pt x="59" y="351"/>
                  </a:lnTo>
                  <a:lnTo>
                    <a:pt x="64" y="321"/>
                  </a:lnTo>
                  <a:lnTo>
                    <a:pt x="71" y="300"/>
                  </a:lnTo>
                  <a:lnTo>
                    <a:pt x="76" y="285"/>
                  </a:lnTo>
                  <a:lnTo>
                    <a:pt x="81" y="276"/>
                  </a:lnTo>
                  <a:lnTo>
                    <a:pt x="86" y="271"/>
                  </a:lnTo>
                  <a:lnTo>
                    <a:pt x="92" y="266"/>
                  </a:lnTo>
                  <a:lnTo>
                    <a:pt x="98" y="261"/>
                  </a:lnTo>
                  <a:lnTo>
                    <a:pt x="103" y="254"/>
                  </a:lnTo>
                  <a:lnTo>
                    <a:pt x="108" y="248"/>
                  </a:lnTo>
                  <a:lnTo>
                    <a:pt x="114" y="243"/>
                  </a:lnTo>
                  <a:lnTo>
                    <a:pt x="119" y="235"/>
                  </a:lnTo>
                  <a:lnTo>
                    <a:pt x="125" y="227"/>
                  </a:lnTo>
                  <a:lnTo>
                    <a:pt x="130" y="219"/>
                  </a:lnTo>
                  <a:lnTo>
                    <a:pt x="135" y="215"/>
                  </a:lnTo>
                  <a:lnTo>
                    <a:pt x="141" y="216"/>
                  </a:lnTo>
                  <a:lnTo>
                    <a:pt x="147" y="224"/>
                  </a:lnTo>
                  <a:lnTo>
                    <a:pt x="152" y="237"/>
                  </a:lnTo>
                  <a:lnTo>
                    <a:pt x="157" y="252"/>
                  </a:lnTo>
                  <a:lnTo>
                    <a:pt x="163" y="263"/>
                  </a:lnTo>
                  <a:lnTo>
                    <a:pt x="168" y="272"/>
                  </a:lnTo>
                  <a:lnTo>
                    <a:pt x="174" y="275"/>
                  </a:lnTo>
                  <a:lnTo>
                    <a:pt x="179" y="276"/>
                  </a:lnTo>
                  <a:lnTo>
                    <a:pt x="185" y="275"/>
                  </a:lnTo>
                  <a:lnTo>
                    <a:pt x="190" y="275"/>
                  </a:lnTo>
                  <a:lnTo>
                    <a:pt x="195" y="278"/>
                  </a:lnTo>
                  <a:lnTo>
                    <a:pt x="201" y="290"/>
                  </a:lnTo>
                  <a:lnTo>
                    <a:pt x="207" y="307"/>
                  </a:lnTo>
                  <a:lnTo>
                    <a:pt x="212" y="330"/>
                  </a:lnTo>
                  <a:lnTo>
                    <a:pt x="217" y="351"/>
                  </a:lnTo>
                  <a:lnTo>
                    <a:pt x="222" y="364"/>
                  </a:lnTo>
                  <a:lnTo>
                    <a:pt x="229" y="361"/>
                  </a:lnTo>
                  <a:lnTo>
                    <a:pt x="234" y="343"/>
                  </a:lnTo>
                  <a:lnTo>
                    <a:pt x="239" y="314"/>
                  </a:lnTo>
                  <a:lnTo>
                    <a:pt x="244" y="282"/>
                  </a:lnTo>
                  <a:lnTo>
                    <a:pt x="249" y="257"/>
                  </a:lnTo>
                  <a:lnTo>
                    <a:pt x="256" y="247"/>
                  </a:lnTo>
                  <a:lnTo>
                    <a:pt x="261" y="255"/>
                  </a:lnTo>
                  <a:lnTo>
                    <a:pt x="266" y="278"/>
                  </a:lnTo>
                  <a:lnTo>
                    <a:pt x="271" y="311"/>
                  </a:lnTo>
                  <a:lnTo>
                    <a:pt x="278" y="341"/>
                  </a:lnTo>
                  <a:lnTo>
                    <a:pt x="283" y="361"/>
                  </a:lnTo>
                  <a:lnTo>
                    <a:pt x="288" y="364"/>
                  </a:lnTo>
                  <a:lnTo>
                    <a:pt x="293" y="355"/>
                  </a:lnTo>
                  <a:lnTo>
                    <a:pt x="298" y="340"/>
                  </a:lnTo>
                  <a:lnTo>
                    <a:pt x="305" y="325"/>
                  </a:lnTo>
                  <a:lnTo>
                    <a:pt x="310" y="315"/>
                  </a:lnTo>
                  <a:lnTo>
                    <a:pt x="315" y="310"/>
                  </a:lnTo>
                  <a:lnTo>
                    <a:pt x="320" y="304"/>
                  </a:lnTo>
                  <a:lnTo>
                    <a:pt x="325" y="295"/>
                  </a:lnTo>
                  <a:lnTo>
                    <a:pt x="332" y="281"/>
                  </a:lnTo>
                  <a:lnTo>
                    <a:pt x="337" y="259"/>
                  </a:lnTo>
                  <a:lnTo>
                    <a:pt x="342" y="234"/>
                  </a:lnTo>
                  <a:lnTo>
                    <a:pt x="347" y="206"/>
                  </a:lnTo>
                  <a:lnTo>
                    <a:pt x="353" y="177"/>
                  </a:lnTo>
                  <a:lnTo>
                    <a:pt x="359" y="151"/>
                  </a:lnTo>
                  <a:lnTo>
                    <a:pt x="364" y="131"/>
                  </a:lnTo>
                  <a:lnTo>
                    <a:pt x="369" y="122"/>
                  </a:lnTo>
                  <a:lnTo>
                    <a:pt x="375" y="128"/>
                  </a:lnTo>
                  <a:lnTo>
                    <a:pt x="380" y="154"/>
                  </a:lnTo>
                  <a:lnTo>
                    <a:pt x="386" y="199"/>
                  </a:lnTo>
                  <a:lnTo>
                    <a:pt x="391" y="262"/>
                  </a:lnTo>
                  <a:lnTo>
                    <a:pt x="397" y="332"/>
                  </a:lnTo>
                  <a:lnTo>
                    <a:pt x="402" y="399"/>
                  </a:lnTo>
                  <a:lnTo>
                    <a:pt x="408" y="450"/>
                  </a:lnTo>
                  <a:lnTo>
                    <a:pt x="413" y="476"/>
                  </a:lnTo>
                  <a:lnTo>
                    <a:pt x="418" y="475"/>
                  </a:lnTo>
                  <a:lnTo>
                    <a:pt x="424" y="455"/>
                  </a:lnTo>
                  <a:lnTo>
                    <a:pt x="429" y="422"/>
                  </a:lnTo>
                  <a:lnTo>
                    <a:pt x="435" y="388"/>
                  </a:lnTo>
                  <a:lnTo>
                    <a:pt x="440" y="354"/>
                  </a:lnTo>
                  <a:lnTo>
                    <a:pt x="446" y="321"/>
                  </a:lnTo>
                  <a:lnTo>
                    <a:pt x="451" y="287"/>
                  </a:lnTo>
                  <a:lnTo>
                    <a:pt x="456" y="253"/>
                  </a:lnTo>
                  <a:lnTo>
                    <a:pt x="462" y="225"/>
                  </a:lnTo>
                  <a:lnTo>
                    <a:pt x="468" y="212"/>
                  </a:lnTo>
                  <a:lnTo>
                    <a:pt x="473" y="222"/>
                  </a:lnTo>
                  <a:lnTo>
                    <a:pt x="478" y="257"/>
                  </a:lnTo>
                  <a:lnTo>
                    <a:pt x="483" y="310"/>
                  </a:lnTo>
                  <a:lnTo>
                    <a:pt x="490" y="364"/>
                  </a:lnTo>
                  <a:lnTo>
                    <a:pt x="495" y="398"/>
                  </a:lnTo>
                  <a:lnTo>
                    <a:pt x="500" y="397"/>
                  </a:lnTo>
                  <a:lnTo>
                    <a:pt x="505" y="352"/>
                  </a:lnTo>
                  <a:lnTo>
                    <a:pt x="510" y="272"/>
                  </a:lnTo>
                  <a:lnTo>
                    <a:pt x="517" y="173"/>
                  </a:lnTo>
                  <a:lnTo>
                    <a:pt x="522" y="80"/>
                  </a:lnTo>
                  <a:lnTo>
                    <a:pt x="527" y="16"/>
                  </a:lnTo>
                  <a:lnTo>
                    <a:pt x="532" y="0"/>
                  </a:lnTo>
                  <a:lnTo>
                    <a:pt x="539" y="28"/>
                  </a:lnTo>
                </a:path>
              </a:pathLst>
            </a:custGeom>
            <a:noFill/>
            <a:ln w="12600">
              <a:solidFill>
                <a:srgbClr val="006600"/>
              </a:solidFill>
              <a:round/>
              <a:headEnd/>
              <a:tailEnd/>
            </a:ln>
            <a:effectLst/>
          </p:spPr>
          <p:txBody>
            <a:bodyPr wrap="none" anchor="ctr"/>
            <a:lstStyle/>
            <a:p>
              <a:endParaRPr lang="en-US"/>
            </a:p>
          </p:txBody>
        </p:sp>
        <p:sp>
          <p:nvSpPr>
            <p:cNvPr id="42" name="Freeform 18"/>
            <p:cNvSpPr>
              <a:spLocks noChangeArrowheads="1"/>
            </p:cNvSpPr>
            <p:nvPr/>
          </p:nvSpPr>
          <p:spPr bwMode="auto">
            <a:xfrm>
              <a:off x="4736" y="4039"/>
              <a:ext cx="343" cy="55"/>
            </a:xfrm>
            <a:custGeom>
              <a:avLst/>
              <a:gdLst/>
              <a:ahLst/>
              <a:cxnLst>
                <a:cxn ang="0">
                  <a:pos x="5" y="527"/>
                </a:cxn>
                <a:cxn ang="0">
                  <a:pos x="15" y="700"/>
                </a:cxn>
                <a:cxn ang="0">
                  <a:pos x="27" y="819"/>
                </a:cxn>
                <a:cxn ang="0">
                  <a:pos x="37" y="854"/>
                </a:cxn>
                <a:cxn ang="0">
                  <a:pos x="47" y="846"/>
                </a:cxn>
                <a:cxn ang="0">
                  <a:pos x="59" y="850"/>
                </a:cxn>
                <a:cxn ang="0">
                  <a:pos x="69" y="873"/>
                </a:cxn>
                <a:cxn ang="0">
                  <a:pos x="81" y="856"/>
                </a:cxn>
                <a:cxn ang="0">
                  <a:pos x="91" y="749"/>
                </a:cxn>
                <a:cxn ang="0">
                  <a:pos x="102" y="601"/>
                </a:cxn>
                <a:cxn ang="0">
                  <a:pos x="113" y="525"/>
                </a:cxn>
                <a:cxn ang="0">
                  <a:pos x="124" y="581"/>
                </a:cxn>
                <a:cxn ang="0">
                  <a:pos x="135" y="713"/>
                </a:cxn>
                <a:cxn ang="0">
                  <a:pos x="146" y="824"/>
                </a:cxn>
                <a:cxn ang="0">
                  <a:pos x="157" y="844"/>
                </a:cxn>
                <a:cxn ang="0">
                  <a:pos x="168" y="767"/>
                </a:cxn>
                <a:cxn ang="0">
                  <a:pos x="178" y="630"/>
                </a:cxn>
                <a:cxn ang="0">
                  <a:pos x="190" y="498"/>
                </a:cxn>
                <a:cxn ang="0">
                  <a:pos x="200" y="471"/>
                </a:cxn>
                <a:cxn ang="0">
                  <a:pos x="212" y="608"/>
                </a:cxn>
                <a:cxn ang="0">
                  <a:pos x="222" y="852"/>
                </a:cxn>
                <a:cxn ang="0">
                  <a:pos x="232" y="1065"/>
                </a:cxn>
                <a:cxn ang="0">
                  <a:pos x="244" y="1121"/>
                </a:cxn>
                <a:cxn ang="0">
                  <a:pos x="254" y="995"/>
                </a:cxn>
                <a:cxn ang="0">
                  <a:pos x="266" y="760"/>
                </a:cxn>
                <a:cxn ang="0">
                  <a:pos x="276" y="531"/>
                </a:cxn>
                <a:cxn ang="0">
                  <a:pos x="288" y="412"/>
                </a:cxn>
                <a:cxn ang="0">
                  <a:pos x="298" y="460"/>
                </a:cxn>
                <a:cxn ang="0">
                  <a:pos x="309" y="641"/>
                </a:cxn>
                <a:cxn ang="0">
                  <a:pos x="320" y="829"/>
                </a:cxn>
                <a:cxn ang="0">
                  <a:pos x="331" y="883"/>
                </a:cxn>
                <a:cxn ang="0">
                  <a:pos x="342" y="740"/>
                </a:cxn>
                <a:cxn ang="0">
                  <a:pos x="352" y="494"/>
                </a:cxn>
                <a:cxn ang="0">
                  <a:pos x="363" y="350"/>
                </a:cxn>
                <a:cxn ang="0">
                  <a:pos x="374" y="468"/>
                </a:cxn>
                <a:cxn ang="0">
                  <a:pos x="385" y="824"/>
                </a:cxn>
                <a:cxn ang="0">
                  <a:pos x="396" y="1210"/>
                </a:cxn>
                <a:cxn ang="0">
                  <a:pos x="407" y="1393"/>
                </a:cxn>
                <a:cxn ang="0">
                  <a:pos x="418" y="1271"/>
                </a:cxn>
                <a:cxn ang="0">
                  <a:pos x="429" y="903"/>
                </a:cxn>
                <a:cxn ang="0">
                  <a:pos x="439" y="447"/>
                </a:cxn>
                <a:cxn ang="0">
                  <a:pos x="451" y="100"/>
                </a:cxn>
                <a:cxn ang="0">
                  <a:pos x="461" y="0"/>
                </a:cxn>
                <a:cxn ang="0">
                  <a:pos x="473" y="155"/>
                </a:cxn>
                <a:cxn ang="0">
                  <a:pos x="483" y="476"/>
                </a:cxn>
                <a:cxn ang="0">
                  <a:pos x="493" y="837"/>
                </a:cxn>
                <a:cxn ang="0">
                  <a:pos x="505" y="1147"/>
                </a:cxn>
                <a:cxn ang="0">
                  <a:pos x="515" y="1345"/>
                </a:cxn>
                <a:cxn ang="0">
                  <a:pos x="527" y="1365"/>
                </a:cxn>
                <a:cxn ang="0">
                  <a:pos x="537" y="1173"/>
                </a:cxn>
              </a:cxnLst>
              <a:rect l="0" t="0" r="r" b="b"/>
              <a:pathLst>
                <a:path w="537" h="1393">
                  <a:moveTo>
                    <a:pt x="0" y="463"/>
                  </a:moveTo>
                  <a:lnTo>
                    <a:pt x="5" y="527"/>
                  </a:lnTo>
                  <a:lnTo>
                    <a:pt x="10" y="613"/>
                  </a:lnTo>
                  <a:lnTo>
                    <a:pt x="15" y="700"/>
                  </a:lnTo>
                  <a:lnTo>
                    <a:pt x="20" y="771"/>
                  </a:lnTo>
                  <a:lnTo>
                    <a:pt x="27" y="819"/>
                  </a:lnTo>
                  <a:lnTo>
                    <a:pt x="32" y="846"/>
                  </a:lnTo>
                  <a:lnTo>
                    <a:pt x="37" y="854"/>
                  </a:lnTo>
                  <a:lnTo>
                    <a:pt x="42" y="851"/>
                  </a:lnTo>
                  <a:lnTo>
                    <a:pt x="47" y="846"/>
                  </a:lnTo>
                  <a:lnTo>
                    <a:pt x="54" y="844"/>
                  </a:lnTo>
                  <a:lnTo>
                    <a:pt x="59" y="850"/>
                  </a:lnTo>
                  <a:lnTo>
                    <a:pt x="64" y="862"/>
                  </a:lnTo>
                  <a:lnTo>
                    <a:pt x="69" y="873"/>
                  </a:lnTo>
                  <a:lnTo>
                    <a:pt x="75" y="875"/>
                  </a:lnTo>
                  <a:lnTo>
                    <a:pt x="81" y="856"/>
                  </a:lnTo>
                  <a:lnTo>
                    <a:pt x="86" y="814"/>
                  </a:lnTo>
                  <a:lnTo>
                    <a:pt x="91" y="749"/>
                  </a:lnTo>
                  <a:lnTo>
                    <a:pt x="97" y="673"/>
                  </a:lnTo>
                  <a:lnTo>
                    <a:pt x="102" y="601"/>
                  </a:lnTo>
                  <a:lnTo>
                    <a:pt x="108" y="547"/>
                  </a:lnTo>
                  <a:lnTo>
                    <a:pt x="113" y="525"/>
                  </a:lnTo>
                  <a:lnTo>
                    <a:pt x="119" y="537"/>
                  </a:lnTo>
                  <a:lnTo>
                    <a:pt x="124" y="581"/>
                  </a:lnTo>
                  <a:lnTo>
                    <a:pt x="130" y="644"/>
                  </a:lnTo>
                  <a:lnTo>
                    <a:pt x="135" y="713"/>
                  </a:lnTo>
                  <a:lnTo>
                    <a:pt x="141" y="777"/>
                  </a:lnTo>
                  <a:lnTo>
                    <a:pt x="146" y="824"/>
                  </a:lnTo>
                  <a:lnTo>
                    <a:pt x="151" y="846"/>
                  </a:lnTo>
                  <a:lnTo>
                    <a:pt x="157" y="844"/>
                  </a:lnTo>
                  <a:lnTo>
                    <a:pt x="163" y="816"/>
                  </a:lnTo>
                  <a:lnTo>
                    <a:pt x="168" y="767"/>
                  </a:lnTo>
                  <a:lnTo>
                    <a:pt x="173" y="703"/>
                  </a:lnTo>
                  <a:lnTo>
                    <a:pt x="178" y="630"/>
                  </a:lnTo>
                  <a:lnTo>
                    <a:pt x="184" y="557"/>
                  </a:lnTo>
                  <a:lnTo>
                    <a:pt x="190" y="498"/>
                  </a:lnTo>
                  <a:lnTo>
                    <a:pt x="195" y="466"/>
                  </a:lnTo>
                  <a:lnTo>
                    <a:pt x="200" y="471"/>
                  </a:lnTo>
                  <a:lnTo>
                    <a:pt x="205" y="519"/>
                  </a:lnTo>
                  <a:lnTo>
                    <a:pt x="212" y="608"/>
                  </a:lnTo>
                  <a:lnTo>
                    <a:pt x="217" y="723"/>
                  </a:lnTo>
                  <a:lnTo>
                    <a:pt x="222" y="852"/>
                  </a:lnTo>
                  <a:lnTo>
                    <a:pt x="227" y="971"/>
                  </a:lnTo>
                  <a:lnTo>
                    <a:pt x="232" y="1065"/>
                  </a:lnTo>
                  <a:lnTo>
                    <a:pt x="239" y="1116"/>
                  </a:lnTo>
                  <a:lnTo>
                    <a:pt x="244" y="1121"/>
                  </a:lnTo>
                  <a:lnTo>
                    <a:pt x="249" y="1077"/>
                  </a:lnTo>
                  <a:lnTo>
                    <a:pt x="254" y="995"/>
                  </a:lnTo>
                  <a:lnTo>
                    <a:pt x="261" y="884"/>
                  </a:lnTo>
                  <a:lnTo>
                    <a:pt x="266" y="760"/>
                  </a:lnTo>
                  <a:lnTo>
                    <a:pt x="271" y="638"/>
                  </a:lnTo>
                  <a:lnTo>
                    <a:pt x="276" y="531"/>
                  </a:lnTo>
                  <a:lnTo>
                    <a:pt x="281" y="454"/>
                  </a:lnTo>
                  <a:lnTo>
                    <a:pt x="288" y="412"/>
                  </a:lnTo>
                  <a:lnTo>
                    <a:pt x="293" y="415"/>
                  </a:lnTo>
                  <a:lnTo>
                    <a:pt x="298" y="460"/>
                  </a:lnTo>
                  <a:lnTo>
                    <a:pt x="303" y="539"/>
                  </a:lnTo>
                  <a:lnTo>
                    <a:pt x="309" y="641"/>
                  </a:lnTo>
                  <a:lnTo>
                    <a:pt x="315" y="744"/>
                  </a:lnTo>
                  <a:lnTo>
                    <a:pt x="320" y="829"/>
                  </a:lnTo>
                  <a:lnTo>
                    <a:pt x="325" y="880"/>
                  </a:lnTo>
                  <a:lnTo>
                    <a:pt x="331" y="883"/>
                  </a:lnTo>
                  <a:lnTo>
                    <a:pt x="336" y="834"/>
                  </a:lnTo>
                  <a:lnTo>
                    <a:pt x="342" y="740"/>
                  </a:lnTo>
                  <a:lnTo>
                    <a:pt x="347" y="619"/>
                  </a:lnTo>
                  <a:lnTo>
                    <a:pt x="352" y="494"/>
                  </a:lnTo>
                  <a:lnTo>
                    <a:pt x="358" y="396"/>
                  </a:lnTo>
                  <a:lnTo>
                    <a:pt x="363" y="350"/>
                  </a:lnTo>
                  <a:lnTo>
                    <a:pt x="369" y="372"/>
                  </a:lnTo>
                  <a:lnTo>
                    <a:pt x="374" y="468"/>
                  </a:lnTo>
                  <a:lnTo>
                    <a:pt x="380" y="626"/>
                  </a:lnTo>
                  <a:lnTo>
                    <a:pt x="385" y="824"/>
                  </a:lnTo>
                  <a:lnTo>
                    <a:pt x="391" y="1029"/>
                  </a:lnTo>
                  <a:lnTo>
                    <a:pt x="396" y="1210"/>
                  </a:lnTo>
                  <a:lnTo>
                    <a:pt x="402" y="1336"/>
                  </a:lnTo>
                  <a:lnTo>
                    <a:pt x="407" y="1393"/>
                  </a:lnTo>
                  <a:lnTo>
                    <a:pt x="412" y="1370"/>
                  </a:lnTo>
                  <a:lnTo>
                    <a:pt x="418" y="1271"/>
                  </a:lnTo>
                  <a:lnTo>
                    <a:pt x="424" y="1110"/>
                  </a:lnTo>
                  <a:lnTo>
                    <a:pt x="429" y="903"/>
                  </a:lnTo>
                  <a:lnTo>
                    <a:pt x="434" y="673"/>
                  </a:lnTo>
                  <a:lnTo>
                    <a:pt x="439" y="447"/>
                  </a:lnTo>
                  <a:lnTo>
                    <a:pt x="446" y="248"/>
                  </a:lnTo>
                  <a:lnTo>
                    <a:pt x="451" y="100"/>
                  </a:lnTo>
                  <a:lnTo>
                    <a:pt x="456" y="15"/>
                  </a:lnTo>
                  <a:lnTo>
                    <a:pt x="461" y="0"/>
                  </a:lnTo>
                  <a:lnTo>
                    <a:pt x="466" y="49"/>
                  </a:lnTo>
                  <a:lnTo>
                    <a:pt x="473" y="155"/>
                  </a:lnTo>
                  <a:lnTo>
                    <a:pt x="478" y="303"/>
                  </a:lnTo>
                  <a:lnTo>
                    <a:pt x="483" y="476"/>
                  </a:lnTo>
                  <a:lnTo>
                    <a:pt x="488" y="659"/>
                  </a:lnTo>
                  <a:lnTo>
                    <a:pt x="493" y="837"/>
                  </a:lnTo>
                  <a:lnTo>
                    <a:pt x="500" y="1002"/>
                  </a:lnTo>
                  <a:lnTo>
                    <a:pt x="505" y="1147"/>
                  </a:lnTo>
                  <a:lnTo>
                    <a:pt x="510" y="1263"/>
                  </a:lnTo>
                  <a:lnTo>
                    <a:pt x="515" y="1345"/>
                  </a:lnTo>
                  <a:lnTo>
                    <a:pt x="522" y="1380"/>
                  </a:lnTo>
                  <a:lnTo>
                    <a:pt x="527" y="1365"/>
                  </a:lnTo>
                  <a:lnTo>
                    <a:pt x="532" y="1295"/>
                  </a:lnTo>
                  <a:lnTo>
                    <a:pt x="537" y="1173"/>
                  </a:lnTo>
                </a:path>
              </a:pathLst>
            </a:custGeom>
            <a:noFill/>
            <a:ln w="12600">
              <a:solidFill>
                <a:srgbClr val="006600"/>
              </a:solidFill>
              <a:round/>
              <a:headEnd/>
              <a:tailEnd/>
            </a:ln>
            <a:effectLst/>
          </p:spPr>
          <p:txBody>
            <a:bodyPr wrap="none" anchor="ctr"/>
            <a:lstStyle/>
            <a:p>
              <a:endParaRPr lang="en-US"/>
            </a:p>
          </p:txBody>
        </p:sp>
        <p:sp>
          <p:nvSpPr>
            <p:cNvPr id="43" name="Freeform 19"/>
            <p:cNvSpPr>
              <a:spLocks noChangeArrowheads="1"/>
            </p:cNvSpPr>
            <p:nvPr/>
          </p:nvSpPr>
          <p:spPr bwMode="auto">
            <a:xfrm>
              <a:off x="5080" y="4044"/>
              <a:ext cx="343" cy="41"/>
            </a:xfrm>
            <a:custGeom>
              <a:avLst/>
              <a:gdLst/>
              <a:ahLst/>
              <a:cxnLst>
                <a:cxn ang="0">
                  <a:pos x="5" y="884"/>
                </a:cxn>
                <a:cxn ang="0">
                  <a:pos x="17" y="490"/>
                </a:cxn>
                <a:cxn ang="0">
                  <a:pos x="27" y="154"/>
                </a:cxn>
                <a:cxn ang="0">
                  <a:pos x="39" y="0"/>
                </a:cxn>
                <a:cxn ang="0">
                  <a:pos x="49" y="72"/>
                </a:cxn>
                <a:cxn ang="0">
                  <a:pos x="60" y="331"/>
                </a:cxn>
                <a:cxn ang="0">
                  <a:pos x="71" y="663"/>
                </a:cxn>
                <a:cxn ang="0">
                  <a:pos x="82" y="914"/>
                </a:cxn>
                <a:cxn ang="0">
                  <a:pos x="93" y="980"/>
                </a:cxn>
                <a:cxn ang="0">
                  <a:pos x="104" y="886"/>
                </a:cxn>
                <a:cxn ang="0">
                  <a:pos x="115" y="742"/>
                </a:cxn>
                <a:cxn ang="0">
                  <a:pos x="126" y="632"/>
                </a:cxn>
                <a:cxn ang="0">
                  <a:pos x="136" y="553"/>
                </a:cxn>
                <a:cxn ang="0">
                  <a:pos x="148" y="487"/>
                </a:cxn>
                <a:cxn ang="0">
                  <a:pos x="158" y="451"/>
                </a:cxn>
                <a:cxn ang="0">
                  <a:pos x="170" y="452"/>
                </a:cxn>
                <a:cxn ang="0">
                  <a:pos x="180" y="462"/>
                </a:cxn>
                <a:cxn ang="0">
                  <a:pos x="190" y="480"/>
                </a:cxn>
                <a:cxn ang="0">
                  <a:pos x="202" y="544"/>
                </a:cxn>
                <a:cxn ang="0">
                  <a:pos x="212" y="673"/>
                </a:cxn>
                <a:cxn ang="0">
                  <a:pos x="224" y="806"/>
                </a:cxn>
                <a:cxn ang="0">
                  <a:pos x="234" y="848"/>
                </a:cxn>
                <a:cxn ang="0">
                  <a:pos x="246" y="761"/>
                </a:cxn>
                <a:cxn ang="0">
                  <a:pos x="256" y="599"/>
                </a:cxn>
                <a:cxn ang="0">
                  <a:pos x="267" y="448"/>
                </a:cxn>
                <a:cxn ang="0">
                  <a:pos x="278" y="381"/>
                </a:cxn>
                <a:cxn ang="0">
                  <a:pos x="288" y="429"/>
                </a:cxn>
                <a:cxn ang="0">
                  <a:pos x="300" y="549"/>
                </a:cxn>
                <a:cxn ang="0">
                  <a:pos x="310" y="662"/>
                </a:cxn>
                <a:cxn ang="0">
                  <a:pos x="321" y="715"/>
                </a:cxn>
                <a:cxn ang="0">
                  <a:pos x="332" y="716"/>
                </a:cxn>
                <a:cxn ang="0">
                  <a:pos x="343" y="684"/>
                </a:cxn>
                <a:cxn ang="0">
                  <a:pos x="354" y="637"/>
                </a:cxn>
                <a:cxn ang="0">
                  <a:pos x="365" y="602"/>
                </a:cxn>
                <a:cxn ang="0">
                  <a:pos x="375" y="579"/>
                </a:cxn>
                <a:cxn ang="0">
                  <a:pos x="387" y="555"/>
                </a:cxn>
                <a:cxn ang="0">
                  <a:pos x="397" y="525"/>
                </a:cxn>
                <a:cxn ang="0">
                  <a:pos x="409" y="519"/>
                </a:cxn>
                <a:cxn ang="0">
                  <a:pos x="419" y="563"/>
                </a:cxn>
                <a:cxn ang="0">
                  <a:pos x="431" y="637"/>
                </a:cxn>
                <a:cxn ang="0">
                  <a:pos x="441" y="681"/>
                </a:cxn>
                <a:cxn ang="0">
                  <a:pos x="451" y="663"/>
                </a:cxn>
                <a:cxn ang="0">
                  <a:pos x="463" y="619"/>
                </a:cxn>
                <a:cxn ang="0">
                  <a:pos x="473" y="596"/>
                </a:cxn>
                <a:cxn ang="0">
                  <a:pos x="485" y="592"/>
                </a:cxn>
                <a:cxn ang="0">
                  <a:pos x="495" y="578"/>
                </a:cxn>
                <a:cxn ang="0">
                  <a:pos x="506" y="553"/>
                </a:cxn>
                <a:cxn ang="0">
                  <a:pos x="517" y="538"/>
                </a:cxn>
                <a:cxn ang="0">
                  <a:pos x="528" y="558"/>
                </a:cxn>
                <a:cxn ang="0">
                  <a:pos x="539" y="598"/>
                </a:cxn>
              </a:cxnLst>
              <a:rect l="0" t="0" r="r" b="b"/>
              <a:pathLst>
                <a:path w="539" h="1050">
                  <a:moveTo>
                    <a:pt x="0" y="1050"/>
                  </a:moveTo>
                  <a:lnTo>
                    <a:pt x="5" y="884"/>
                  </a:lnTo>
                  <a:lnTo>
                    <a:pt x="12" y="690"/>
                  </a:lnTo>
                  <a:lnTo>
                    <a:pt x="17" y="490"/>
                  </a:lnTo>
                  <a:lnTo>
                    <a:pt x="22" y="306"/>
                  </a:lnTo>
                  <a:lnTo>
                    <a:pt x="27" y="154"/>
                  </a:lnTo>
                  <a:lnTo>
                    <a:pt x="33" y="50"/>
                  </a:lnTo>
                  <a:lnTo>
                    <a:pt x="39" y="0"/>
                  </a:lnTo>
                  <a:lnTo>
                    <a:pt x="44" y="8"/>
                  </a:lnTo>
                  <a:lnTo>
                    <a:pt x="49" y="72"/>
                  </a:lnTo>
                  <a:lnTo>
                    <a:pt x="55" y="183"/>
                  </a:lnTo>
                  <a:lnTo>
                    <a:pt x="60" y="331"/>
                  </a:lnTo>
                  <a:lnTo>
                    <a:pt x="66" y="497"/>
                  </a:lnTo>
                  <a:lnTo>
                    <a:pt x="71" y="663"/>
                  </a:lnTo>
                  <a:lnTo>
                    <a:pt x="77" y="808"/>
                  </a:lnTo>
                  <a:lnTo>
                    <a:pt x="82" y="914"/>
                  </a:lnTo>
                  <a:lnTo>
                    <a:pt x="87" y="972"/>
                  </a:lnTo>
                  <a:lnTo>
                    <a:pt x="93" y="980"/>
                  </a:lnTo>
                  <a:lnTo>
                    <a:pt x="99" y="946"/>
                  </a:lnTo>
                  <a:lnTo>
                    <a:pt x="104" y="886"/>
                  </a:lnTo>
                  <a:lnTo>
                    <a:pt x="109" y="814"/>
                  </a:lnTo>
                  <a:lnTo>
                    <a:pt x="115" y="742"/>
                  </a:lnTo>
                  <a:lnTo>
                    <a:pt x="120" y="682"/>
                  </a:lnTo>
                  <a:lnTo>
                    <a:pt x="126" y="632"/>
                  </a:lnTo>
                  <a:lnTo>
                    <a:pt x="131" y="590"/>
                  </a:lnTo>
                  <a:lnTo>
                    <a:pt x="136" y="553"/>
                  </a:lnTo>
                  <a:lnTo>
                    <a:pt x="142" y="518"/>
                  </a:lnTo>
                  <a:lnTo>
                    <a:pt x="148" y="487"/>
                  </a:lnTo>
                  <a:lnTo>
                    <a:pt x="153" y="463"/>
                  </a:lnTo>
                  <a:lnTo>
                    <a:pt x="158" y="451"/>
                  </a:lnTo>
                  <a:lnTo>
                    <a:pt x="163" y="449"/>
                  </a:lnTo>
                  <a:lnTo>
                    <a:pt x="170" y="452"/>
                  </a:lnTo>
                  <a:lnTo>
                    <a:pt x="175" y="458"/>
                  </a:lnTo>
                  <a:lnTo>
                    <a:pt x="180" y="462"/>
                  </a:lnTo>
                  <a:lnTo>
                    <a:pt x="185" y="469"/>
                  </a:lnTo>
                  <a:lnTo>
                    <a:pt x="190" y="480"/>
                  </a:lnTo>
                  <a:lnTo>
                    <a:pt x="197" y="502"/>
                  </a:lnTo>
                  <a:lnTo>
                    <a:pt x="202" y="544"/>
                  </a:lnTo>
                  <a:lnTo>
                    <a:pt x="207" y="602"/>
                  </a:lnTo>
                  <a:lnTo>
                    <a:pt x="212" y="673"/>
                  </a:lnTo>
                  <a:lnTo>
                    <a:pt x="217" y="745"/>
                  </a:lnTo>
                  <a:lnTo>
                    <a:pt x="224" y="806"/>
                  </a:lnTo>
                  <a:lnTo>
                    <a:pt x="229" y="844"/>
                  </a:lnTo>
                  <a:lnTo>
                    <a:pt x="234" y="848"/>
                  </a:lnTo>
                  <a:lnTo>
                    <a:pt x="239" y="819"/>
                  </a:lnTo>
                  <a:lnTo>
                    <a:pt x="246" y="761"/>
                  </a:lnTo>
                  <a:lnTo>
                    <a:pt x="251" y="684"/>
                  </a:lnTo>
                  <a:lnTo>
                    <a:pt x="256" y="599"/>
                  </a:lnTo>
                  <a:lnTo>
                    <a:pt x="261" y="517"/>
                  </a:lnTo>
                  <a:lnTo>
                    <a:pt x="267" y="448"/>
                  </a:lnTo>
                  <a:lnTo>
                    <a:pt x="273" y="401"/>
                  </a:lnTo>
                  <a:lnTo>
                    <a:pt x="278" y="381"/>
                  </a:lnTo>
                  <a:lnTo>
                    <a:pt x="283" y="392"/>
                  </a:lnTo>
                  <a:lnTo>
                    <a:pt x="288" y="429"/>
                  </a:lnTo>
                  <a:lnTo>
                    <a:pt x="294" y="485"/>
                  </a:lnTo>
                  <a:lnTo>
                    <a:pt x="300" y="549"/>
                  </a:lnTo>
                  <a:lnTo>
                    <a:pt x="305" y="611"/>
                  </a:lnTo>
                  <a:lnTo>
                    <a:pt x="310" y="662"/>
                  </a:lnTo>
                  <a:lnTo>
                    <a:pt x="316" y="696"/>
                  </a:lnTo>
                  <a:lnTo>
                    <a:pt x="321" y="715"/>
                  </a:lnTo>
                  <a:lnTo>
                    <a:pt x="327" y="721"/>
                  </a:lnTo>
                  <a:lnTo>
                    <a:pt x="332" y="716"/>
                  </a:lnTo>
                  <a:lnTo>
                    <a:pt x="338" y="704"/>
                  </a:lnTo>
                  <a:lnTo>
                    <a:pt x="343" y="684"/>
                  </a:lnTo>
                  <a:lnTo>
                    <a:pt x="348" y="661"/>
                  </a:lnTo>
                  <a:lnTo>
                    <a:pt x="354" y="637"/>
                  </a:lnTo>
                  <a:lnTo>
                    <a:pt x="360" y="617"/>
                  </a:lnTo>
                  <a:lnTo>
                    <a:pt x="365" y="602"/>
                  </a:lnTo>
                  <a:lnTo>
                    <a:pt x="370" y="589"/>
                  </a:lnTo>
                  <a:lnTo>
                    <a:pt x="375" y="579"/>
                  </a:lnTo>
                  <a:lnTo>
                    <a:pt x="382" y="568"/>
                  </a:lnTo>
                  <a:lnTo>
                    <a:pt x="387" y="555"/>
                  </a:lnTo>
                  <a:lnTo>
                    <a:pt x="392" y="539"/>
                  </a:lnTo>
                  <a:lnTo>
                    <a:pt x="397" y="525"/>
                  </a:lnTo>
                  <a:lnTo>
                    <a:pt x="403" y="517"/>
                  </a:lnTo>
                  <a:lnTo>
                    <a:pt x="409" y="519"/>
                  </a:lnTo>
                  <a:lnTo>
                    <a:pt x="414" y="534"/>
                  </a:lnTo>
                  <a:lnTo>
                    <a:pt x="419" y="563"/>
                  </a:lnTo>
                  <a:lnTo>
                    <a:pt x="424" y="599"/>
                  </a:lnTo>
                  <a:lnTo>
                    <a:pt x="431" y="637"/>
                  </a:lnTo>
                  <a:lnTo>
                    <a:pt x="436" y="666"/>
                  </a:lnTo>
                  <a:lnTo>
                    <a:pt x="441" y="681"/>
                  </a:lnTo>
                  <a:lnTo>
                    <a:pt x="446" y="679"/>
                  </a:lnTo>
                  <a:lnTo>
                    <a:pt x="451" y="663"/>
                  </a:lnTo>
                  <a:lnTo>
                    <a:pt x="458" y="641"/>
                  </a:lnTo>
                  <a:lnTo>
                    <a:pt x="463" y="619"/>
                  </a:lnTo>
                  <a:lnTo>
                    <a:pt x="468" y="604"/>
                  </a:lnTo>
                  <a:lnTo>
                    <a:pt x="473" y="596"/>
                  </a:lnTo>
                  <a:lnTo>
                    <a:pt x="478" y="593"/>
                  </a:lnTo>
                  <a:lnTo>
                    <a:pt x="485" y="592"/>
                  </a:lnTo>
                  <a:lnTo>
                    <a:pt x="490" y="586"/>
                  </a:lnTo>
                  <a:lnTo>
                    <a:pt x="495" y="578"/>
                  </a:lnTo>
                  <a:lnTo>
                    <a:pt x="500" y="566"/>
                  </a:lnTo>
                  <a:lnTo>
                    <a:pt x="506" y="553"/>
                  </a:lnTo>
                  <a:lnTo>
                    <a:pt x="512" y="541"/>
                  </a:lnTo>
                  <a:lnTo>
                    <a:pt x="517" y="538"/>
                  </a:lnTo>
                  <a:lnTo>
                    <a:pt x="522" y="543"/>
                  </a:lnTo>
                  <a:lnTo>
                    <a:pt x="528" y="558"/>
                  </a:lnTo>
                  <a:lnTo>
                    <a:pt x="534" y="578"/>
                  </a:lnTo>
                  <a:lnTo>
                    <a:pt x="539" y="598"/>
                  </a:lnTo>
                </a:path>
              </a:pathLst>
            </a:custGeom>
            <a:noFill/>
            <a:ln w="12600">
              <a:solidFill>
                <a:srgbClr val="006600"/>
              </a:solidFill>
              <a:round/>
              <a:headEnd/>
              <a:tailEnd/>
            </a:ln>
            <a:effectLst/>
          </p:spPr>
          <p:txBody>
            <a:bodyPr wrap="none" anchor="ctr"/>
            <a:lstStyle/>
            <a:p>
              <a:endParaRPr lang="en-US"/>
            </a:p>
          </p:txBody>
        </p:sp>
        <p:sp>
          <p:nvSpPr>
            <p:cNvPr id="44" name="Freeform 20"/>
            <p:cNvSpPr>
              <a:spLocks noChangeArrowheads="1"/>
            </p:cNvSpPr>
            <p:nvPr/>
          </p:nvSpPr>
          <p:spPr bwMode="auto">
            <a:xfrm>
              <a:off x="5423" y="4061"/>
              <a:ext cx="343" cy="12"/>
            </a:xfrm>
            <a:custGeom>
              <a:avLst/>
              <a:gdLst/>
              <a:ahLst/>
              <a:cxnLst>
                <a:cxn ang="0">
                  <a:pos x="5" y="179"/>
                </a:cxn>
                <a:cxn ang="0">
                  <a:pos x="16" y="182"/>
                </a:cxn>
                <a:cxn ang="0">
                  <a:pos x="27" y="172"/>
                </a:cxn>
                <a:cxn ang="0">
                  <a:pos x="38" y="193"/>
                </a:cxn>
                <a:cxn ang="0">
                  <a:pos x="49" y="248"/>
                </a:cxn>
                <a:cxn ang="0">
                  <a:pos x="60" y="281"/>
                </a:cxn>
                <a:cxn ang="0">
                  <a:pos x="70" y="237"/>
                </a:cxn>
                <a:cxn ang="0">
                  <a:pos x="82" y="132"/>
                </a:cxn>
                <a:cxn ang="0">
                  <a:pos x="92" y="45"/>
                </a:cxn>
                <a:cxn ang="0">
                  <a:pos x="104" y="23"/>
                </a:cxn>
                <a:cxn ang="0">
                  <a:pos x="114" y="54"/>
                </a:cxn>
                <a:cxn ang="0">
                  <a:pos x="126" y="105"/>
                </a:cxn>
                <a:cxn ang="0">
                  <a:pos x="136" y="163"/>
                </a:cxn>
                <a:cxn ang="0">
                  <a:pos x="146" y="224"/>
                </a:cxn>
                <a:cxn ang="0">
                  <a:pos x="158" y="280"/>
                </a:cxn>
                <a:cxn ang="0">
                  <a:pos x="168" y="314"/>
                </a:cxn>
                <a:cxn ang="0">
                  <a:pos x="180" y="308"/>
                </a:cxn>
                <a:cxn ang="0">
                  <a:pos x="190" y="249"/>
                </a:cxn>
                <a:cxn ang="0">
                  <a:pos x="200" y="148"/>
                </a:cxn>
                <a:cxn ang="0">
                  <a:pos x="212" y="48"/>
                </a:cxn>
                <a:cxn ang="0">
                  <a:pos x="222" y="0"/>
                </a:cxn>
                <a:cxn ang="0">
                  <a:pos x="234" y="19"/>
                </a:cxn>
                <a:cxn ang="0">
                  <a:pos x="244" y="84"/>
                </a:cxn>
                <a:cxn ang="0">
                  <a:pos x="256" y="159"/>
                </a:cxn>
                <a:cxn ang="0">
                  <a:pos x="266" y="220"/>
                </a:cxn>
                <a:cxn ang="0">
                  <a:pos x="277" y="259"/>
                </a:cxn>
                <a:cxn ang="0">
                  <a:pos x="288" y="270"/>
                </a:cxn>
                <a:cxn ang="0">
                  <a:pos x="299" y="251"/>
                </a:cxn>
                <a:cxn ang="0">
                  <a:pos x="310" y="201"/>
                </a:cxn>
                <a:cxn ang="0">
                  <a:pos x="321" y="136"/>
                </a:cxn>
                <a:cxn ang="0">
                  <a:pos x="331" y="84"/>
                </a:cxn>
                <a:cxn ang="0">
                  <a:pos x="343" y="65"/>
                </a:cxn>
                <a:cxn ang="0">
                  <a:pos x="353" y="88"/>
                </a:cxn>
                <a:cxn ang="0">
                  <a:pos x="365" y="132"/>
                </a:cxn>
                <a:cxn ang="0">
                  <a:pos x="375" y="170"/>
                </a:cxn>
                <a:cxn ang="0">
                  <a:pos x="387" y="198"/>
                </a:cxn>
                <a:cxn ang="0">
                  <a:pos x="397" y="217"/>
                </a:cxn>
                <a:cxn ang="0">
                  <a:pos x="407" y="223"/>
                </a:cxn>
                <a:cxn ang="0">
                  <a:pos x="419" y="204"/>
                </a:cxn>
                <a:cxn ang="0">
                  <a:pos x="429" y="168"/>
                </a:cxn>
                <a:cxn ang="0">
                  <a:pos x="441" y="142"/>
                </a:cxn>
                <a:cxn ang="0">
                  <a:pos x="451" y="154"/>
                </a:cxn>
                <a:cxn ang="0">
                  <a:pos x="462" y="190"/>
                </a:cxn>
                <a:cxn ang="0">
                  <a:pos x="473" y="208"/>
                </a:cxn>
                <a:cxn ang="0">
                  <a:pos x="484" y="189"/>
                </a:cxn>
                <a:cxn ang="0">
                  <a:pos x="495" y="160"/>
                </a:cxn>
                <a:cxn ang="0">
                  <a:pos x="505" y="155"/>
                </a:cxn>
                <a:cxn ang="0">
                  <a:pos x="517" y="175"/>
                </a:cxn>
                <a:cxn ang="0">
                  <a:pos x="527" y="191"/>
                </a:cxn>
                <a:cxn ang="0">
                  <a:pos x="538" y="179"/>
                </a:cxn>
              </a:cxnLst>
              <a:rect l="0" t="0" r="r" b="b"/>
              <a:pathLst>
                <a:path w="538" h="317">
                  <a:moveTo>
                    <a:pt x="0" y="164"/>
                  </a:moveTo>
                  <a:lnTo>
                    <a:pt x="5" y="179"/>
                  </a:lnTo>
                  <a:lnTo>
                    <a:pt x="11" y="184"/>
                  </a:lnTo>
                  <a:lnTo>
                    <a:pt x="16" y="182"/>
                  </a:lnTo>
                  <a:lnTo>
                    <a:pt x="22" y="175"/>
                  </a:lnTo>
                  <a:lnTo>
                    <a:pt x="27" y="172"/>
                  </a:lnTo>
                  <a:lnTo>
                    <a:pt x="32" y="177"/>
                  </a:lnTo>
                  <a:lnTo>
                    <a:pt x="38" y="193"/>
                  </a:lnTo>
                  <a:lnTo>
                    <a:pt x="43" y="219"/>
                  </a:lnTo>
                  <a:lnTo>
                    <a:pt x="49" y="248"/>
                  </a:lnTo>
                  <a:lnTo>
                    <a:pt x="54" y="272"/>
                  </a:lnTo>
                  <a:lnTo>
                    <a:pt x="60" y="281"/>
                  </a:lnTo>
                  <a:lnTo>
                    <a:pt x="65" y="270"/>
                  </a:lnTo>
                  <a:lnTo>
                    <a:pt x="70" y="237"/>
                  </a:lnTo>
                  <a:lnTo>
                    <a:pt x="76" y="188"/>
                  </a:lnTo>
                  <a:lnTo>
                    <a:pt x="82" y="132"/>
                  </a:lnTo>
                  <a:lnTo>
                    <a:pt x="87" y="83"/>
                  </a:lnTo>
                  <a:lnTo>
                    <a:pt x="92" y="45"/>
                  </a:lnTo>
                  <a:lnTo>
                    <a:pt x="97" y="26"/>
                  </a:lnTo>
                  <a:lnTo>
                    <a:pt x="104" y="23"/>
                  </a:lnTo>
                  <a:lnTo>
                    <a:pt x="109" y="34"/>
                  </a:lnTo>
                  <a:lnTo>
                    <a:pt x="114" y="54"/>
                  </a:lnTo>
                  <a:lnTo>
                    <a:pt x="119" y="78"/>
                  </a:lnTo>
                  <a:lnTo>
                    <a:pt x="126" y="105"/>
                  </a:lnTo>
                  <a:lnTo>
                    <a:pt x="131" y="133"/>
                  </a:lnTo>
                  <a:lnTo>
                    <a:pt x="136" y="163"/>
                  </a:lnTo>
                  <a:lnTo>
                    <a:pt x="141" y="194"/>
                  </a:lnTo>
                  <a:lnTo>
                    <a:pt x="146" y="224"/>
                  </a:lnTo>
                  <a:lnTo>
                    <a:pt x="153" y="255"/>
                  </a:lnTo>
                  <a:lnTo>
                    <a:pt x="158" y="280"/>
                  </a:lnTo>
                  <a:lnTo>
                    <a:pt x="163" y="300"/>
                  </a:lnTo>
                  <a:lnTo>
                    <a:pt x="168" y="314"/>
                  </a:lnTo>
                  <a:lnTo>
                    <a:pt x="173" y="317"/>
                  </a:lnTo>
                  <a:lnTo>
                    <a:pt x="180" y="308"/>
                  </a:lnTo>
                  <a:lnTo>
                    <a:pt x="185" y="286"/>
                  </a:lnTo>
                  <a:lnTo>
                    <a:pt x="190" y="249"/>
                  </a:lnTo>
                  <a:lnTo>
                    <a:pt x="195" y="202"/>
                  </a:lnTo>
                  <a:lnTo>
                    <a:pt x="200" y="148"/>
                  </a:lnTo>
                  <a:lnTo>
                    <a:pt x="207" y="95"/>
                  </a:lnTo>
                  <a:lnTo>
                    <a:pt x="212" y="48"/>
                  </a:lnTo>
                  <a:lnTo>
                    <a:pt x="217" y="16"/>
                  </a:lnTo>
                  <a:lnTo>
                    <a:pt x="222" y="0"/>
                  </a:lnTo>
                  <a:lnTo>
                    <a:pt x="228" y="1"/>
                  </a:lnTo>
                  <a:lnTo>
                    <a:pt x="234" y="19"/>
                  </a:lnTo>
                  <a:lnTo>
                    <a:pt x="239" y="48"/>
                  </a:lnTo>
                  <a:lnTo>
                    <a:pt x="244" y="84"/>
                  </a:lnTo>
                  <a:lnTo>
                    <a:pt x="250" y="122"/>
                  </a:lnTo>
                  <a:lnTo>
                    <a:pt x="256" y="159"/>
                  </a:lnTo>
                  <a:lnTo>
                    <a:pt x="261" y="192"/>
                  </a:lnTo>
                  <a:lnTo>
                    <a:pt x="266" y="220"/>
                  </a:lnTo>
                  <a:lnTo>
                    <a:pt x="272" y="242"/>
                  </a:lnTo>
                  <a:lnTo>
                    <a:pt x="277" y="259"/>
                  </a:lnTo>
                  <a:lnTo>
                    <a:pt x="283" y="268"/>
                  </a:lnTo>
                  <a:lnTo>
                    <a:pt x="288" y="270"/>
                  </a:lnTo>
                  <a:lnTo>
                    <a:pt x="294" y="265"/>
                  </a:lnTo>
                  <a:lnTo>
                    <a:pt x="299" y="251"/>
                  </a:lnTo>
                  <a:lnTo>
                    <a:pt x="304" y="229"/>
                  </a:lnTo>
                  <a:lnTo>
                    <a:pt x="310" y="201"/>
                  </a:lnTo>
                  <a:lnTo>
                    <a:pt x="316" y="169"/>
                  </a:lnTo>
                  <a:lnTo>
                    <a:pt x="321" y="136"/>
                  </a:lnTo>
                  <a:lnTo>
                    <a:pt x="326" y="107"/>
                  </a:lnTo>
                  <a:lnTo>
                    <a:pt x="331" y="84"/>
                  </a:lnTo>
                  <a:lnTo>
                    <a:pt x="337" y="68"/>
                  </a:lnTo>
                  <a:lnTo>
                    <a:pt x="343" y="65"/>
                  </a:lnTo>
                  <a:lnTo>
                    <a:pt x="348" y="72"/>
                  </a:lnTo>
                  <a:lnTo>
                    <a:pt x="353" y="88"/>
                  </a:lnTo>
                  <a:lnTo>
                    <a:pt x="358" y="109"/>
                  </a:lnTo>
                  <a:lnTo>
                    <a:pt x="365" y="132"/>
                  </a:lnTo>
                  <a:lnTo>
                    <a:pt x="370" y="152"/>
                  </a:lnTo>
                  <a:lnTo>
                    <a:pt x="375" y="170"/>
                  </a:lnTo>
                  <a:lnTo>
                    <a:pt x="380" y="184"/>
                  </a:lnTo>
                  <a:lnTo>
                    <a:pt x="387" y="198"/>
                  </a:lnTo>
                  <a:lnTo>
                    <a:pt x="392" y="208"/>
                  </a:lnTo>
                  <a:lnTo>
                    <a:pt x="397" y="217"/>
                  </a:lnTo>
                  <a:lnTo>
                    <a:pt x="402" y="222"/>
                  </a:lnTo>
                  <a:lnTo>
                    <a:pt x="407" y="223"/>
                  </a:lnTo>
                  <a:lnTo>
                    <a:pt x="414" y="217"/>
                  </a:lnTo>
                  <a:lnTo>
                    <a:pt x="419" y="204"/>
                  </a:lnTo>
                  <a:lnTo>
                    <a:pt x="424" y="187"/>
                  </a:lnTo>
                  <a:lnTo>
                    <a:pt x="429" y="168"/>
                  </a:lnTo>
                  <a:lnTo>
                    <a:pt x="434" y="151"/>
                  </a:lnTo>
                  <a:lnTo>
                    <a:pt x="441" y="142"/>
                  </a:lnTo>
                  <a:lnTo>
                    <a:pt x="446" y="143"/>
                  </a:lnTo>
                  <a:lnTo>
                    <a:pt x="451" y="154"/>
                  </a:lnTo>
                  <a:lnTo>
                    <a:pt x="456" y="172"/>
                  </a:lnTo>
                  <a:lnTo>
                    <a:pt x="462" y="190"/>
                  </a:lnTo>
                  <a:lnTo>
                    <a:pt x="468" y="203"/>
                  </a:lnTo>
                  <a:lnTo>
                    <a:pt x="473" y="208"/>
                  </a:lnTo>
                  <a:lnTo>
                    <a:pt x="478" y="202"/>
                  </a:lnTo>
                  <a:lnTo>
                    <a:pt x="484" y="189"/>
                  </a:lnTo>
                  <a:lnTo>
                    <a:pt x="489" y="173"/>
                  </a:lnTo>
                  <a:lnTo>
                    <a:pt x="495" y="160"/>
                  </a:lnTo>
                  <a:lnTo>
                    <a:pt x="500" y="153"/>
                  </a:lnTo>
                  <a:lnTo>
                    <a:pt x="505" y="155"/>
                  </a:lnTo>
                  <a:lnTo>
                    <a:pt x="511" y="164"/>
                  </a:lnTo>
                  <a:lnTo>
                    <a:pt x="517" y="175"/>
                  </a:lnTo>
                  <a:lnTo>
                    <a:pt x="522" y="187"/>
                  </a:lnTo>
                  <a:lnTo>
                    <a:pt x="527" y="191"/>
                  </a:lnTo>
                  <a:lnTo>
                    <a:pt x="533" y="188"/>
                  </a:lnTo>
                  <a:lnTo>
                    <a:pt x="538" y="179"/>
                  </a:lnTo>
                </a:path>
              </a:pathLst>
            </a:custGeom>
            <a:noFill/>
            <a:ln w="12600">
              <a:solidFill>
                <a:srgbClr val="006600"/>
              </a:solidFill>
              <a:round/>
              <a:headEnd/>
              <a:tailEnd/>
            </a:ln>
            <a:effectLst/>
          </p:spPr>
          <p:txBody>
            <a:bodyPr wrap="none" anchor="ctr"/>
            <a:lstStyle/>
            <a:p>
              <a:endParaRPr lang="en-US"/>
            </a:p>
          </p:txBody>
        </p:sp>
        <p:sp>
          <p:nvSpPr>
            <p:cNvPr id="45" name="Freeform 21"/>
            <p:cNvSpPr>
              <a:spLocks noChangeArrowheads="1"/>
            </p:cNvSpPr>
            <p:nvPr/>
          </p:nvSpPr>
          <p:spPr bwMode="auto">
            <a:xfrm>
              <a:off x="5765" y="4066"/>
              <a:ext cx="62" cy="2"/>
            </a:xfrm>
            <a:custGeom>
              <a:avLst/>
              <a:gdLst/>
              <a:ahLst/>
              <a:cxnLst>
                <a:cxn ang="0">
                  <a:pos x="0" y="53"/>
                </a:cxn>
                <a:cxn ang="0">
                  <a:pos x="6" y="40"/>
                </a:cxn>
                <a:cxn ang="0">
                  <a:pos x="11" y="29"/>
                </a:cxn>
                <a:cxn ang="0">
                  <a:pos x="17" y="22"/>
                </a:cxn>
                <a:cxn ang="0">
                  <a:pos x="22" y="18"/>
                </a:cxn>
                <a:cxn ang="0">
                  <a:pos x="27" y="20"/>
                </a:cxn>
                <a:cxn ang="0">
                  <a:pos x="33" y="27"/>
                </a:cxn>
                <a:cxn ang="0">
                  <a:pos x="39" y="36"/>
                </a:cxn>
                <a:cxn ang="0">
                  <a:pos x="44" y="43"/>
                </a:cxn>
                <a:cxn ang="0">
                  <a:pos x="49" y="47"/>
                </a:cxn>
                <a:cxn ang="0">
                  <a:pos x="54" y="46"/>
                </a:cxn>
                <a:cxn ang="0">
                  <a:pos x="61" y="42"/>
                </a:cxn>
                <a:cxn ang="0">
                  <a:pos x="66" y="33"/>
                </a:cxn>
                <a:cxn ang="0">
                  <a:pos x="71" y="22"/>
                </a:cxn>
                <a:cxn ang="0">
                  <a:pos x="76" y="10"/>
                </a:cxn>
                <a:cxn ang="0">
                  <a:pos x="81" y="3"/>
                </a:cxn>
                <a:cxn ang="0">
                  <a:pos x="88" y="0"/>
                </a:cxn>
                <a:cxn ang="0">
                  <a:pos x="93" y="4"/>
                </a:cxn>
                <a:cxn ang="0">
                  <a:pos x="98" y="11"/>
                </a:cxn>
              </a:cxnLst>
              <a:rect l="0" t="0" r="r" b="b"/>
              <a:pathLst>
                <a:path w="98" h="53">
                  <a:moveTo>
                    <a:pt x="0" y="53"/>
                  </a:moveTo>
                  <a:lnTo>
                    <a:pt x="6" y="40"/>
                  </a:lnTo>
                  <a:lnTo>
                    <a:pt x="11" y="29"/>
                  </a:lnTo>
                  <a:lnTo>
                    <a:pt x="17" y="22"/>
                  </a:lnTo>
                  <a:lnTo>
                    <a:pt x="22" y="18"/>
                  </a:lnTo>
                  <a:lnTo>
                    <a:pt x="27" y="20"/>
                  </a:lnTo>
                  <a:lnTo>
                    <a:pt x="33" y="27"/>
                  </a:lnTo>
                  <a:lnTo>
                    <a:pt x="39" y="36"/>
                  </a:lnTo>
                  <a:lnTo>
                    <a:pt x="44" y="43"/>
                  </a:lnTo>
                  <a:lnTo>
                    <a:pt x="49" y="47"/>
                  </a:lnTo>
                  <a:lnTo>
                    <a:pt x="54" y="46"/>
                  </a:lnTo>
                  <a:lnTo>
                    <a:pt x="61" y="42"/>
                  </a:lnTo>
                  <a:lnTo>
                    <a:pt x="66" y="33"/>
                  </a:lnTo>
                  <a:lnTo>
                    <a:pt x="71" y="22"/>
                  </a:lnTo>
                  <a:lnTo>
                    <a:pt x="76" y="10"/>
                  </a:lnTo>
                  <a:lnTo>
                    <a:pt x="81" y="3"/>
                  </a:lnTo>
                  <a:lnTo>
                    <a:pt x="88" y="0"/>
                  </a:lnTo>
                  <a:lnTo>
                    <a:pt x="93" y="4"/>
                  </a:lnTo>
                  <a:lnTo>
                    <a:pt x="98" y="11"/>
                  </a:lnTo>
                </a:path>
              </a:pathLst>
            </a:custGeom>
            <a:noFill/>
            <a:ln w="12600">
              <a:solidFill>
                <a:srgbClr val="006600"/>
              </a:solidFill>
              <a:round/>
              <a:headEnd/>
              <a:tailEnd/>
            </a:ln>
            <a:effectLst/>
          </p:spPr>
          <p:txBody>
            <a:bodyPr wrap="none" anchor="ctr"/>
            <a:lstStyle/>
            <a:p>
              <a:endParaRPr lang="en-US"/>
            </a:p>
          </p:txBody>
        </p:sp>
      </p:grpSp>
    </p:spTree>
    <p:extLst>
      <p:ext uri="{BB962C8B-B14F-4D97-AF65-F5344CB8AC3E}">
        <p14:creationId xmlns:p14="http://schemas.microsoft.com/office/powerpoint/2010/main" val="23026385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659" name="Picture 4" descr="2_8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75" y="26988"/>
            <a:ext cx="4456113" cy="680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8660" name="Text Box 4"/>
          <p:cNvSpPr txBox="1">
            <a:spLocks noChangeArrowheads="1"/>
          </p:cNvSpPr>
          <p:nvPr/>
        </p:nvSpPr>
        <p:spPr bwMode="auto">
          <a:xfrm>
            <a:off x="114300" y="49213"/>
            <a:ext cx="4535500" cy="6771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i="1" dirty="0">
                <a:solidFill>
                  <a:schemeClr val="accent2"/>
                </a:solidFill>
                <a:latin typeface="Arial Black" charset="0"/>
              </a:rPr>
              <a:t>Group &amp; Phase Velocity:</a:t>
            </a:r>
          </a:p>
          <a:p>
            <a:r>
              <a:rPr lang="en-US" dirty="0">
                <a:solidFill>
                  <a:schemeClr val="accent2"/>
                </a:solidFill>
              </a:rPr>
              <a:t>Surface waves sum all modes</a:t>
            </a:r>
          </a:p>
          <a:p>
            <a:r>
              <a:rPr lang="en-US" dirty="0">
                <a:solidFill>
                  <a:schemeClr val="accent2"/>
                </a:solidFill>
              </a:rPr>
              <a:t>   and all frequencies!</a:t>
            </a:r>
          </a:p>
          <a:p>
            <a:endParaRPr lang="en-US" sz="600" dirty="0">
              <a:solidFill>
                <a:schemeClr val="accent2"/>
              </a:solidFill>
            </a:endParaRPr>
          </a:p>
          <a:p>
            <a:r>
              <a:rPr lang="en-US" dirty="0">
                <a:solidFill>
                  <a:schemeClr val="accent2"/>
                </a:solidFill>
              </a:rPr>
              <a:t>Consider a sum of two waves</a:t>
            </a:r>
          </a:p>
          <a:p>
            <a:r>
              <a:rPr lang="en-US" dirty="0">
                <a:solidFill>
                  <a:schemeClr val="accent2"/>
                </a:solidFill>
              </a:rPr>
              <a:t>   with differing </a:t>
            </a:r>
            <a:r>
              <a:rPr lang="en-US" i="1" dirty="0">
                <a:solidFill>
                  <a:schemeClr val="tx2"/>
                </a:solidFill>
                <a:latin typeface="Symbol" charset="0"/>
                <a:sym typeface="Symbol" charset="0"/>
              </a:rPr>
              <a:t></a:t>
            </a:r>
            <a:r>
              <a:rPr lang="en-US" dirty="0">
                <a:solidFill>
                  <a:schemeClr val="accent2"/>
                </a:solidFill>
              </a:rPr>
              <a:t> and </a:t>
            </a:r>
            <a:r>
              <a:rPr lang="en-US" i="1" dirty="0">
                <a:solidFill>
                  <a:schemeClr val="tx2"/>
                </a:solidFill>
                <a:latin typeface="Times New Roman" charset="0"/>
              </a:rPr>
              <a:t>k</a:t>
            </a:r>
            <a:r>
              <a:rPr lang="en-US" dirty="0">
                <a:solidFill>
                  <a:schemeClr val="accent2"/>
                </a:solidFill>
              </a:rPr>
              <a:t>:</a:t>
            </a:r>
          </a:p>
          <a:p>
            <a:endParaRPr lang="en-US" sz="600" dirty="0">
              <a:solidFill>
                <a:schemeClr val="accent2"/>
              </a:solidFill>
            </a:endParaRPr>
          </a:p>
          <a:p>
            <a:r>
              <a:rPr lang="en-US" sz="2200" i="1" dirty="0">
                <a:solidFill>
                  <a:schemeClr val="tx2"/>
                </a:solidFill>
                <a:latin typeface="Times New Roman" charset="0"/>
              </a:rPr>
              <a:t>  </a:t>
            </a:r>
            <a:r>
              <a:rPr lang="en-US" sz="2100" i="1" dirty="0">
                <a:solidFill>
                  <a:schemeClr val="tx2"/>
                </a:solidFill>
                <a:latin typeface="Times New Roman" charset="0"/>
              </a:rPr>
              <a:t>u</a:t>
            </a:r>
            <a:r>
              <a:rPr lang="en-US" sz="2100" dirty="0">
                <a:solidFill>
                  <a:schemeClr val="tx2"/>
                </a:solidFill>
                <a:latin typeface="Times New Roman" charset="0"/>
              </a:rPr>
              <a:t>(</a:t>
            </a:r>
            <a:r>
              <a:rPr lang="en-US" sz="2100" i="1" dirty="0" err="1">
                <a:solidFill>
                  <a:schemeClr val="tx2"/>
                </a:solidFill>
                <a:latin typeface="Times New Roman" charset="0"/>
              </a:rPr>
              <a:t>x</a:t>
            </a:r>
            <a:r>
              <a:rPr lang="en-US" sz="2100" dirty="0" err="1">
                <a:solidFill>
                  <a:schemeClr val="tx2"/>
                </a:solidFill>
                <a:latin typeface="Times New Roman" charset="0"/>
              </a:rPr>
              <a:t>,</a:t>
            </a:r>
            <a:r>
              <a:rPr lang="en-US" sz="2100" i="1" dirty="0" err="1">
                <a:solidFill>
                  <a:schemeClr val="tx2"/>
                </a:solidFill>
                <a:latin typeface="Times New Roman" charset="0"/>
              </a:rPr>
              <a:t>t</a:t>
            </a:r>
            <a:r>
              <a:rPr lang="en-US" sz="2100" dirty="0">
                <a:solidFill>
                  <a:schemeClr val="tx2"/>
                </a:solidFill>
                <a:latin typeface="Times New Roman" charset="0"/>
              </a:rPr>
              <a:t>) = </a:t>
            </a:r>
            <a:r>
              <a:rPr lang="en-US" sz="2100" dirty="0" err="1">
                <a:solidFill>
                  <a:schemeClr val="tx2"/>
                </a:solidFill>
                <a:latin typeface="Times New Roman" charset="0"/>
              </a:rPr>
              <a:t>cos</a:t>
            </a:r>
            <a:r>
              <a:rPr lang="en-US" sz="2100" dirty="0">
                <a:solidFill>
                  <a:schemeClr val="tx2"/>
                </a:solidFill>
                <a:latin typeface="Times New Roman" charset="0"/>
              </a:rPr>
              <a:t>(</a:t>
            </a:r>
            <a:r>
              <a:rPr lang="en-US" sz="2100" i="1" dirty="0">
                <a:solidFill>
                  <a:schemeClr val="tx2"/>
                </a:solidFill>
                <a:latin typeface="Symbol" charset="0"/>
                <a:sym typeface="Symbol" charset="0"/>
              </a:rPr>
              <a:t></a:t>
            </a:r>
            <a:r>
              <a:rPr lang="en-US" sz="2100" baseline="-25000" dirty="0">
                <a:solidFill>
                  <a:schemeClr val="tx2"/>
                </a:solidFill>
                <a:latin typeface="Times New Roman" charset="0"/>
              </a:rPr>
              <a:t>1</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a:solidFill>
                  <a:schemeClr val="tx2"/>
                </a:solidFill>
                <a:latin typeface="Times New Roman" charset="0"/>
              </a:rPr>
              <a:t>k</a:t>
            </a:r>
            <a:r>
              <a:rPr lang="en-US" sz="2100" baseline="-25000" dirty="0">
                <a:solidFill>
                  <a:schemeClr val="tx2"/>
                </a:solidFill>
                <a:latin typeface="Times New Roman" charset="0"/>
              </a:rPr>
              <a:t>1</a:t>
            </a:r>
            <a:r>
              <a:rPr lang="en-US" sz="2100" i="1" dirty="0">
                <a:solidFill>
                  <a:schemeClr val="tx2"/>
                </a:solidFill>
                <a:latin typeface="Times New Roman" charset="0"/>
              </a:rPr>
              <a:t>x</a:t>
            </a:r>
            <a:r>
              <a:rPr lang="en-US" sz="2100" dirty="0">
                <a:solidFill>
                  <a:schemeClr val="tx2"/>
                </a:solidFill>
                <a:latin typeface="Times New Roman" charset="0"/>
              </a:rPr>
              <a:t>) + </a:t>
            </a:r>
            <a:r>
              <a:rPr lang="en-US" sz="2100" dirty="0" err="1">
                <a:solidFill>
                  <a:schemeClr val="tx2"/>
                </a:solidFill>
                <a:latin typeface="Times New Roman" charset="0"/>
              </a:rPr>
              <a:t>cos</a:t>
            </a:r>
            <a:r>
              <a:rPr lang="en-US" sz="2100" dirty="0">
                <a:solidFill>
                  <a:schemeClr val="tx2"/>
                </a:solidFill>
                <a:latin typeface="Times New Roman" charset="0"/>
              </a:rPr>
              <a:t>(</a:t>
            </a:r>
            <a:r>
              <a:rPr lang="en-US" sz="2100" i="1" dirty="0">
                <a:solidFill>
                  <a:schemeClr val="tx2"/>
                </a:solidFill>
                <a:latin typeface="Symbol" charset="0"/>
                <a:sym typeface="Symbol" charset="0"/>
              </a:rPr>
              <a:t></a:t>
            </a:r>
            <a:r>
              <a:rPr lang="en-US" sz="2100" baseline="-25000" dirty="0">
                <a:solidFill>
                  <a:schemeClr val="tx2"/>
                </a:solidFill>
                <a:latin typeface="Times New Roman" charset="0"/>
              </a:rPr>
              <a:t>2</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a:solidFill>
                  <a:schemeClr val="tx2"/>
                </a:solidFill>
                <a:latin typeface="Times New Roman" charset="0"/>
              </a:rPr>
              <a:t>k</a:t>
            </a:r>
            <a:r>
              <a:rPr lang="en-US" sz="2100" baseline="-25000" dirty="0">
                <a:solidFill>
                  <a:schemeClr val="tx2"/>
                </a:solidFill>
                <a:latin typeface="Times New Roman" charset="0"/>
              </a:rPr>
              <a:t>2</a:t>
            </a:r>
            <a:r>
              <a:rPr lang="en-US" sz="2100" i="1" dirty="0">
                <a:solidFill>
                  <a:schemeClr val="tx2"/>
                </a:solidFill>
                <a:latin typeface="Times New Roman" charset="0"/>
              </a:rPr>
              <a:t>x</a:t>
            </a:r>
            <a:r>
              <a:rPr lang="en-US" sz="2100" dirty="0">
                <a:solidFill>
                  <a:schemeClr val="tx2"/>
                </a:solidFill>
                <a:latin typeface="Times New Roman" charset="0"/>
              </a:rPr>
              <a:t>)</a:t>
            </a:r>
            <a:endParaRPr lang="en-US" dirty="0">
              <a:solidFill>
                <a:schemeClr val="tx2"/>
              </a:solidFill>
              <a:latin typeface="Times New Roman" charset="0"/>
            </a:endParaRPr>
          </a:p>
          <a:p>
            <a:endParaRPr lang="en-US" sz="600" dirty="0">
              <a:solidFill>
                <a:schemeClr val="accent2"/>
              </a:solidFill>
            </a:endParaRPr>
          </a:p>
          <a:p>
            <a:r>
              <a:rPr lang="en-US" dirty="0">
                <a:solidFill>
                  <a:schemeClr val="accent2"/>
                </a:solidFill>
              </a:rPr>
              <a:t>Let:</a:t>
            </a:r>
          </a:p>
          <a:p>
            <a:endParaRPr lang="en-US" sz="600" dirty="0">
              <a:solidFill>
                <a:schemeClr val="accent2"/>
              </a:solidFill>
            </a:endParaRPr>
          </a:p>
          <a:p>
            <a:r>
              <a:rPr lang="en-US" sz="2100" dirty="0">
                <a:solidFill>
                  <a:schemeClr val="tx2"/>
                </a:solidFill>
                <a:latin typeface="Times New Roman" charset="0"/>
              </a:rPr>
              <a:t> </a:t>
            </a:r>
            <a:r>
              <a:rPr lang="en-US" sz="2100" i="1" dirty="0">
                <a:solidFill>
                  <a:schemeClr val="tx2"/>
                </a:solidFill>
                <a:latin typeface="Symbol" charset="0"/>
                <a:sym typeface="Symbol" charset="0"/>
              </a:rPr>
              <a:t></a:t>
            </a:r>
            <a:r>
              <a:rPr lang="en-US" sz="2100" baseline="-25000" dirty="0">
                <a:solidFill>
                  <a:schemeClr val="tx2"/>
                </a:solidFill>
                <a:latin typeface="Times New Roman" charset="0"/>
              </a:rPr>
              <a:t>1</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dirty="0">
                <a:solidFill>
                  <a:schemeClr val="tx2"/>
                </a:solidFill>
                <a:latin typeface="Times New Roman" charset="0"/>
              </a:rPr>
              <a:t>    </a:t>
            </a:r>
            <a:r>
              <a:rPr lang="en-US" sz="2100" i="1" dirty="0">
                <a:solidFill>
                  <a:schemeClr val="tx2"/>
                </a:solidFill>
                <a:latin typeface="Symbol" charset="0"/>
                <a:sym typeface="Symbol" charset="0"/>
              </a:rPr>
              <a:t></a:t>
            </a:r>
            <a:r>
              <a:rPr lang="en-US" sz="2100" baseline="-25000" dirty="0">
                <a:solidFill>
                  <a:schemeClr val="tx2"/>
                </a:solidFill>
                <a:latin typeface="Times New Roman" charset="0"/>
              </a:rPr>
              <a:t>2</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dirty="0">
                <a:solidFill>
                  <a:schemeClr val="tx2"/>
                </a:solidFill>
                <a:latin typeface="Times New Roman" charset="0"/>
              </a:rPr>
              <a:t>    </a:t>
            </a:r>
            <a:r>
              <a:rPr lang="en-US" sz="2100" i="1" dirty="0">
                <a:solidFill>
                  <a:schemeClr val="tx2"/>
                </a:solidFill>
                <a:latin typeface="Symbol" charset="0"/>
                <a:sym typeface="Symbol" charset="0"/>
              </a:rPr>
              <a:t></a:t>
            </a:r>
            <a:r>
              <a:rPr lang="en-US" sz="2100" dirty="0">
                <a:solidFill>
                  <a:schemeClr val="tx2"/>
                </a:solidFill>
                <a:latin typeface="Times New Roman" charset="0"/>
              </a:rPr>
              <a:t> &gt;&gt; </a:t>
            </a:r>
            <a:r>
              <a:rPr lang="en-US" sz="2100" i="1" dirty="0">
                <a:solidFill>
                  <a:schemeClr val="tx2"/>
                </a:solidFill>
                <a:latin typeface="Symbol" charset="0"/>
                <a:sym typeface="Symbol" charset="0"/>
              </a:rPr>
              <a:t></a:t>
            </a:r>
            <a:endParaRPr lang="en-US" sz="2100" dirty="0">
              <a:solidFill>
                <a:schemeClr val="tx2"/>
              </a:solidFill>
              <a:latin typeface="Times New Roman" charset="0"/>
            </a:endParaRPr>
          </a:p>
          <a:p>
            <a:r>
              <a:rPr lang="en-US" sz="2100" dirty="0">
                <a:solidFill>
                  <a:schemeClr val="tx2"/>
                </a:solidFill>
                <a:latin typeface="Times New Roman" charset="0"/>
              </a:rPr>
              <a:t>   </a:t>
            </a:r>
            <a:r>
              <a:rPr lang="en-US" sz="2100" i="1" dirty="0">
                <a:solidFill>
                  <a:schemeClr val="tx2"/>
                </a:solidFill>
                <a:latin typeface="Times New Roman" charset="0"/>
              </a:rPr>
              <a:t>k</a:t>
            </a:r>
            <a:r>
              <a:rPr lang="en-US" sz="2100" baseline="-25000" dirty="0">
                <a:solidFill>
                  <a:schemeClr val="tx2"/>
                </a:solidFill>
                <a:latin typeface="Times New Roman" charset="0"/>
              </a:rPr>
              <a:t>1</a:t>
            </a:r>
            <a:r>
              <a:rPr lang="en-US" sz="2100" dirty="0">
                <a:solidFill>
                  <a:schemeClr val="tx2"/>
                </a:solidFill>
                <a:latin typeface="Times New Roman" charset="0"/>
              </a:rPr>
              <a:t> = </a:t>
            </a:r>
            <a:r>
              <a:rPr lang="en-US" sz="2100" i="1" dirty="0">
                <a:solidFill>
                  <a:schemeClr val="tx2"/>
                </a:solidFill>
                <a:latin typeface="Times New Roman" charset="0"/>
              </a:rPr>
              <a:t>k</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i="1" dirty="0">
                <a:solidFill>
                  <a:schemeClr val="tx2"/>
                </a:solidFill>
                <a:latin typeface="Times New Roman" charset="0"/>
              </a:rPr>
              <a:t>k</a:t>
            </a:r>
            <a:r>
              <a:rPr lang="en-US" sz="2100" dirty="0">
                <a:solidFill>
                  <a:schemeClr val="tx2"/>
                </a:solidFill>
                <a:latin typeface="Times New Roman" charset="0"/>
              </a:rPr>
              <a:t>       </a:t>
            </a:r>
            <a:r>
              <a:rPr lang="en-US" sz="2100" i="1" dirty="0">
                <a:solidFill>
                  <a:schemeClr val="tx2"/>
                </a:solidFill>
                <a:latin typeface="Times New Roman" charset="0"/>
              </a:rPr>
              <a:t>k</a:t>
            </a:r>
            <a:r>
              <a:rPr lang="en-US" sz="2100" baseline="-25000" dirty="0">
                <a:solidFill>
                  <a:schemeClr val="tx2"/>
                </a:solidFill>
                <a:latin typeface="Times New Roman" charset="0"/>
              </a:rPr>
              <a:t>2</a:t>
            </a:r>
            <a:r>
              <a:rPr lang="en-US" sz="2100" dirty="0">
                <a:solidFill>
                  <a:schemeClr val="tx2"/>
                </a:solidFill>
                <a:latin typeface="Times New Roman" charset="0"/>
              </a:rPr>
              <a:t> = </a:t>
            </a:r>
            <a:r>
              <a:rPr lang="en-US" sz="2100" i="1" dirty="0">
                <a:solidFill>
                  <a:schemeClr val="tx2"/>
                </a:solidFill>
                <a:latin typeface="Times New Roman" charset="0"/>
              </a:rPr>
              <a:t>k</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i="1" dirty="0">
                <a:solidFill>
                  <a:schemeClr val="tx2"/>
                </a:solidFill>
                <a:latin typeface="Times New Roman" charset="0"/>
              </a:rPr>
              <a:t>k</a:t>
            </a:r>
            <a:r>
              <a:rPr lang="en-US" sz="2100" dirty="0">
                <a:solidFill>
                  <a:schemeClr val="tx2"/>
                </a:solidFill>
                <a:latin typeface="Times New Roman" charset="0"/>
              </a:rPr>
              <a:t>       </a:t>
            </a:r>
            <a:r>
              <a:rPr lang="en-US" sz="2100" i="1" dirty="0">
                <a:solidFill>
                  <a:schemeClr val="tx2"/>
                </a:solidFill>
                <a:latin typeface="Times New Roman" charset="0"/>
              </a:rPr>
              <a:t>k</a:t>
            </a:r>
            <a:r>
              <a:rPr lang="en-US" sz="2100" dirty="0">
                <a:solidFill>
                  <a:schemeClr val="tx2"/>
                </a:solidFill>
                <a:latin typeface="Times New Roman" charset="0"/>
              </a:rPr>
              <a:t> &gt;&gt; </a:t>
            </a:r>
            <a:r>
              <a:rPr lang="en-US" sz="2100" i="1" dirty="0">
                <a:solidFill>
                  <a:schemeClr val="tx2"/>
                </a:solidFill>
                <a:latin typeface="Symbol" charset="0"/>
                <a:sym typeface="Symbol" charset="0"/>
              </a:rPr>
              <a:t></a:t>
            </a:r>
            <a:r>
              <a:rPr lang="en-US" sz="2100" i="1" dirty="0">
                <a:solidFill>
                  <a:schemeClr val="tx2"/>
                </a:solidFill>
                <a:latin typeface="Times New Roman" charset="0"/>
              </a:rPr>
              <a:t>k</a:t>
            </a:r>
            <a:endParaRPr lang="en-US" dirty="0">
              <a:solidFill>
                <a:schemeClr val="tx2"/>
              </a:solidFill>
              <a:latin typeface="Times New Roman" charset="0"/>
            </a:endParaRPr>
          </a:p>
          <a:p>
            <a:endParaRPr lang="en-US" sz="600" dirty="0">
              <a:solidFill>
                <a:schemeClr val="accent2"/>
              </a:solidFill>
            </a:endParaRPr>
          </a:p>
          <a:p>
            <a:r>
              <a:rPr lang="en-US" dirty="0">
                <a:solidFill>
                  <a:schemeClr val="accent2"/>
                </a:solidFill>
              </a:rPr>
              <a:t>Then we can substitute/rewrite:</a:t>
            </a:r>
          </a:p>
          <a:p>
            <a:endParaRPr lang="en-US" sz="600" dirty="0">
              <a:solidFill>
                <a:schemeClr val="accent2"/>
              </a:solidFill>
            </a:endParaRPr>
          </a:p>
          <a:p>
            <a:r>
              <a:rPr lang="en-US" sz="2200" i="1" dirty="0">
                <a:solidFill>
                  <a:schemeClr val="tx2"/>
                </a:solidFill>
                <a:latin typeface="Times New Roman" charset="0"/>
              </a:rPr>
              <a:t>  </a:t>
            </a:r>
            <a:r>
              <a:rPr lang="en-US" sz="2100" i="1" dirty="0">
                <a:solidFill>
                  <a:schemeClr val="tx2"/>
                </a:solidFill>
                <a:latin typeface="Times New Roman" charset="0"/>
              </a:rPr>
              <a:t>u</a:t>
            </a:r>
            <a:r>
              <a:rPr lang="en-US" sz="2100" dirty="0">
                <a:solidFill>
                  <a:schemeClr val="tx2"/>
                </a:solidFill>
                <a:latin typeface="Times New Roman" charset="0"/>
              </a:rPr>
              <a:t>(</a:t>
            </a:r>
            <a:r>
              <a:rPr lang="en-US" sz="2100" i="1" dirty="0" err="1">
                <a:solidFill>
                  <a:schemeClr val="tx2"/>
                </a:solidFill>
                <a:latin typeface="Times New Roman" charset="0"/>
              </a:rPr>
              <a:t>x</a:t>
            </a:r>
            <a:r>
              <a:rPr lang="en-US" sz="2100" dirty="0" err="1">
                <a:solidFill>
                  <a:schemeClr val="tx2"/>
                </a:solidFill>
                <a:latin typeface="Times New Roman" charset="0"/>
              </a:rPr>
              <a:t>,</a:t>
            </a:r>
            <a:r>
              <a:rPr lang="en-US" sz="2100" i="1" dirty="0" err="1">
                <a:solidFill>
                  <a:schemeClr val="tx2"/>
                </a:solidFill>
                <a:latin typeface="Times New Roman" charset="0"/>
              </a:rPr>
              <a:t>t</a:t>
            </a:r>
            <a:r>
              <a:rPr lang="en-US" sz="2100" dirty="0">
                <a:solidFill>
                  <a:schemeClr val="tx2"/>
                </a:solidFill>
                <a:latin typeface="Times New Roman" charset="0"/>
              </a:rPr>
              <a:t>) = </a:t>
            </a:r>
            <a:r>
              <a:rPr lang="en-US" sz="2100" dirty="0" err="1">
                <a:solidFill>
                  <a:schemeClr val="tx2"/>
                </a:solidFill>
                <a:latin typeface="Times New Roman" charset="0"/>
              </a:rPr>
              <a:t>cos</a:t>
            </a:r>
            <a:r>
              <a:rPr lang="en-US" sz="2100" dirty="0">
                <a:solidFill>
                  <a:schemeClr val="tx2"/>
                </a:solidFill>
                <a:latin typeface="Times New Roman" charset="0"/>
              </a:rPr>
              <a:t>(</a:t>
            </a:r>
            <a:r>
              <a:rPr lang="en-US" sz="2100" i="1" dirty="0">
                <a:solidFill>
                  <a:schemeClr val="tx2"/>
                </a:solidFill>
                <a:latin typeface="Symbol" charset="0"/>
                <a:sym typeface="Symbol" charset="0"/>
              </a:rPr>
              <a:t></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err="1">
                <a:solidFill>
                  <a:schemeClr val="tx2"/>
                </a:solidFill>
                <a:latin typeface="Times New Roman" charset="0"/>
              </a:rPr>
              <a:t>kx</a:t>
            </a:r>
            <a:r>
              <a:rPr lang="en-US" sz="2100" i="1" dirty="0">
                <a:solidFill>
                  <a:schemeClr val="tx2"/>
                </a:solidFill>
                <a:latin typeface="Times New Roman" charset="0"/>
              </a:rPr>
              <a:t> – </a:t>
            </a:r>
            <a:r>
              <a:rPr lang="en-US" sz="2100" i="1" dirty="0">
                <a:solidFill>
                  <a:schemeClr val="tx2"/>
                </a:solidFill>
                <a:latin typeface="Symbol" charset="0"/>
                <a:sym typeface="Symbol" charset="0"/>
              </a:rPr>
              <a:t></a:t>
            </a:r>
            <a:r>
              <a:rPr lang="en-US" sz="2100" i="1" dirty="0" err="1">
                <a:solidFill>
                  <a:schemeClr val="tx2"/>
                </a:solidFill>
                <a:latin typeface="Times New Roman" charset="0"/>
              </a:rPr>
              <a:t>kx</a:t>
            </a:r>
            <a:r>
              <a:rPr lang="en-US" sz="2100" dirty="0">
                <a:solidFill>
                  <a:schemeClr val="tx2"/>
                </a:solidFill>
                <a:latin typeface="Times New Roman" charset="0"/>
              </a:rPr>
              <a:t>) </a:t>
            </a:r>
          </a:p>
          <a:p>
            <a:r>
              <a:rPr lang="en-US" sz="2100" dirty="0">
                <a:solidFill>
                  <a:schemeClr val="tx2"/>
                </a:solidFill>
                <a:latin typeface="Times New Roman" charset="0"/>
              </a:rPr>
              <a:t>            + </a:t>
            </a:r>
            <a:r>
              <a:rPr lang="en-US" sz="2100" dirty="0" err="1">
                <a:solidFill>
                  <a:schemeClr val="tx2"/>
                </a:solidFill>
                <a:latin typeface="Times New Roman" charset="0"/>
              </a:rPr>
              <a:t>cos</a:t>
            </a:r>
            <a:r>
              <a:rPr lang="en-US" sz="2100" dirty="0">
                <a:solidFill>
                  <a:schemeClr val="tx2"/>
                </a:solidFill>
                <a:latin typeface="Times New Roman" charset="0"/>
              </a:rPr>
              <a:t>(</a:t>
            </a:r>
            <a:r>
              <a:rPr lang="en-US" sz="2100" i="1" dirty="0">
                <a:solidFill>
                  <a:schemeClr val="tx2"/>
                </a:solidFill>
                <a:latin typeface="Symbol" charset="0"/>
                <a:sym typeface="Symbol" charset="0"/>
              </a:rPr>
              <a:t></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err="1">
                <a:solidFill>
                  <a:schemeClr val="tx2"/>
                </a:solidFill>
                <a:latin typeface="Times New Roman" charset="0"/>
              </a:rPr>
              <a:t>kx</a:t>
            </a:r>
            <a:r>
              <a:rPr lang="en-US" sz="2100" i="1" dirty="0">
                <a:solidFill>
                  <a:schemeClr val="tx2"/>
                </a:solidFill>
                <a:latin typeface="Times New Roman" charset="0"/>
              </a:rPr>
              <a:t> + </a:t>
            </a:r>
            <a:r>
              <a:rPr lang="en-US" sz="2100" i="1" dirty="0">
                <a:solidFill>
                  <a:schemeClr val="tx2"/>
                </a:solidFill>
                <a:latin typeface="Symbol" charset="0"/>
                <a:sym typeface="Symbol" charset="0"/>
              </a:rPr>
              <a:t></a:t>
            </a:r>
            <a:r>
              <a:rPr lang="en-US" sz="2100" i="1" dirty="0" err="1">
                <a:solidFill>
                  <a:schemeClr val="tx2"/>
                </a:solidFill>
                <a:latin typeface="Times New Roman" charset="0"/>
              </a:rPr>
              <a:t>kx</a:t>
            </a:r>
            <a:r>
              <a:rPr lang="en-US" sz="2100" dirty="0">
                <a:solidFill>
                  <a:schemeClr val="tx2"/>
                </a:solidFill>
                <a:latin typeface="Times New Roman" charset="0"/>
              </a:rPr>
              <a:t>)</a:t>
            </a:r>
          </a:p>
          <a:p>
            <a:r>
              <a:rPr lang="en-US" sz="2100" dirty="0">
                <a:solidFill>
                  <a:schemeClr val="tx2"/>
                </a:solidFill>
                <a:latin typeface="Times New Roman" charset="0"/>
              </a:rPr>
              <a:t>         = 2cos(</a:t>
            </a:r>
            <a:r>
              <a:rPr lang="en-US" sz="2100" i="1" dirty="0">
                <a:solidFill>
                  <a:schemeClr val="tx2"/>
                </a:solidFill>
                <a:latin typeface="Symbol" charset="0"/>
                <a:sym typeface="Symbol" charset="0"/>
              </a:rPr>
              <a:t></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err="1">
                <a:solidFill>
                  <a:schemeClr val="tx2"/>
                </a:solidFill>
                <a:latin typeface="Times New Roman" charset="0"/>
              </a:rPr>
              <a:t>kx</a:t>
            </a:r>
            <a:r>
              <a:rPr lang="en-US" sz="2100" dirty="0">
                <a:solidFill>
                  <a:schemeClr val="tx2"/>
                </a:solidFill>
                <a:latin typeface="Times New Roman" charset="0"/>
              </a:rPr>
              <a:t>)</a:t>
            </a:r>
            <a:r>
              <a:rPr lang="en-US" sz="2100" dirty="0" err="1">
                <a:solidFill>
                  <a:schemeClr val="tx2"/>
                </a:solidFill>
                <a:latin typeface="Times New Roman" charset="0"/>
              </a:rPr>
              <a:t>cos</a:t>
            </a:r>
            <a:r>
              <a:rPr lang="en-US" sz="2100" dirty="0">
                <a:solidFill>
                  <a:schemeClr val="tx2"/>
                </a:solidFill>
                <a:latin typeface="Times New Roman" charset="0"/>
              </a:rPr>
              <a:t>(</a:t>
            </a:r>
            <a:r>
              <a:rPr lang="en-US" sz="2100" i="1" dirty="0">
                <a:solidFill>
                  <a:schemeClr val="tx2"/>
                </a:solidFill>
                <a:latin typeface="Symbol" charset="0"/>
                <a:sym typeface="Symbol" charset="0"/>
              </a:rPr>
              <a:t></a:t>
            </a:r>
            <a:r>
              <a:rPr lang="en-US" sz="2100" i="1" dirty="0">
                <a:solidFill>
                  <a:schemeClr val="tx2"/>
                </a:solidFill>
                <a:latin typeface="Times New Roman" charset="0"/>
              </a:rPr>
              <a:t>t</a:t>
            </a:r>
            <a:r>
              <a:rPr lang="en-US" sz="2100" dirty="0">
                <a:solidFill>
                  <a:schemeClr val="tx2"/>
                </a:solidFill>
                <a:latin typeface="Times New Roman" charset="0"/>
              </a:rPr>
              <a:t> – </a:t>
            </a:r>
            <a:r>
              <a:rPr lang="en-US" sz="2100" i="1" dirty="0">
                <a:solidFill>
                  <a:schemeClr val="tx2"/>
                </a:solidFill>
                <a:latin typeface="Symbol" charset="0"/>
                <a:sym typeface="Symbol" charset="0"/>
              </a:rPr>
              <a:t></a:t>
            </a:r>
            <a:r>
              <a:rPr lang="en-US" sz="2100" i="1" dirty="0" err="1">
                <a:solidFill>
                  <a:schemeClr val="tx2"/>
                </a:solidFill>
                <a:latin typeface="Times New Roman" charset="0"/>
              </a:rPr>
              <a:t>kx</a:t>
            </a:r>
            <a:r>
              <a:rPr lang="en-US" sz="2100" dirty="0">
                <a:solidFill>
                  <a:schemeClr val="tx2"/>
                </a:solidFill>
                <a:latin typeface="Times New Roman" charset="0"/>
              </a:rPr>
              <a:t>)</a:t>
            </a:r>
            <a:endParaRPr lang="en-US" dirty="0">
              <a:solidFill>
                <a:schemeClr val="tx2"/>
              </a:solidFill>
              <a:latin typeface="Times New Roman" charset="0"/>
            </a:endParaRPr>
          </a:p>
          <a:p>
            <a:endParaRPr lang="en-US" sz="600" dirty="0">
              <a:solidFill>
                <a:schemeClr val="accent2"/>
              </a:solidFill>
            </a:endParaRPr>
          </a:p>
          <a:p>
            <a:r>
              <a:rPr lang="en-US" dirty="0">
                <a:solidFill>
                  <a:schemeClr val="accent2"/>
                </a:solidFill>
              </a:rPr>
              <a:t>The envelope (or </a:t>
            </a:r>
            <a:r>
              <a:rPr lang="ja-JP" altLang="en-US" dirty="0">
                <a:solidFill>
                  <a:schemeClr val="accent2"/>
                </a:solidFill>
              </a:rPr>
              <a:t>“</a:t>
            </a:r>
            <a:r>
              <a:rPr lang="en-US" dirty="0">
                <a:solidFill>
                  <a:schemeClr val="accent2"/>
                </a:solidFill>
              </a:rPr>
              <a:t>beat</a:t>
            </a:r>
            <a:r>
              <a:rPr lang="ja-JP" altLang="en-US" dirty="0">
                <a:solidFill>
                  <a:schemeClr val="accent2"/>
                </a:solidFill>
              </a:rPr>
              <a:t>”</a:t>
            </a:r>
            <a:r>
              <a:rPr lang="en-US" dirty="0">
                <a:solidFill>
                  <a:schemeClr val="accent2"/>
                </a:solidFill>
              </a:rPr>
              <a:t>) has</a:t>
            </a:r>
          </a:p>
          <a:p>
            <a:r>
              <a:rPr lang="en-US" dirty="0">
                <a:solidFill>
                  <a:schemeClr val="accent2"/>
                </a:solidFill>
              </a:rPr>
              <a:t>   </a:t>
            </a:r>
            <a:r>
              <a:rPr lang="en-US" i="1" dirty="0">
                <a:solidFill>
                  <a:srgbClr val="FF0000"/>
                </a:solidFill>
                <a:latin typeface="Arial Black" charset="0"/>
              </a:rPr>
              <a:t>group velocity</a:t>
            </a:r>
            <a:r>
              <a:rPr lang="en-US" dirty="0">
                <a:solidFill>
                  <a:schemeClr val="accent2"/>
                </a:solidFill>
              </a:rPr>
              <a:t> </a:t>
            </a:r>
            <a:r>
              <a:rPr lang="en-US" i="1" dirty="0">
                <a:solidFill>
                  <a:schemeClr val="tx2"/>
                </a:solidFill>
                <a:latin typeface="Times New Roman" charset="0"/>
              </a:rPr>
              <a:t>U = </a:t>
            </a:r>
            <a:r>
              <a:rPr lang="en-US" i="1" dirty="0">
                <a:solidFill>
                  <a:schemeClr val="tx2"/>
                </a:solidFill>
                <a:latin typeface="Symbol" charset="0"/>
                <a:sym typeface="Symbol" charset="0"/>
              </a:rPr>
              <a:t></a:t>
            </a:r>
            <a:r>
              <a:rPr lang="en-US" i="1" dirty="0">
                <a:solidFill>
                  <a:schemeClr val="tx2"/>
                </a:solidFill>
                <a:latin typeface="Times New Roman" charset="0"/>
              </a:rPr>
              <a:t>/</a:t>
            </a:r>
            <a:r>
              <a:rPr lang="en-US" i="1" dirty="0">
                <a:solidFill>
                  <a:schemeClr val="tx2"/>
                </a:solidFill>
                <a:latin typeface="Symbol" charset="0"/>
                <a:sym typeface="Symbol" charset="0"/>
              </a:rPr>
              <a:t></a:t>
            </a:r>
            <a:r>
              <a:rPr lang="en-US" i="1" dirty="0">
                <a:solidFill>
                  <a:schemeClr val="tx2"/>
                </a:solidFill>
                <a:latin typeface="Times New Roman" charset="0"/>
              </a:rPr>
              <a:t>k</a:t>
            </a:r>
            <a:r>
              <a:rPr lang="en-US" dirty="0">
                <a:solidFill>
                  <a:schemeClr val="accent2"/>
                </a:solidFill>
              </a:rPr>
              <a:t>;</a:t>
            </a:r>
          </a:p>
          <a:p>
            <a:r>
              <a:rPr lang="en-US" dirty="0">
                <a:solidFill>
                  <a:schemeClr val="accent2"/>
                </a:solidFill>
              </a:rPr>
              <a:t>Individual peaks move with</a:t>
            </a:r>
          </a:p>
          <a:p>
            <a:r>
              <a:rPr lang="en-US" dirty="0">
                <a:solidFill>
                  <a:schemeClr val="accent2"/>
                </a:solidFill>
              </a:rPr>
              <a:t>   </a:t>
            </a:r>
            <a:r>
              <a:rPr lang="en-US" i="1" dirty="0">
                <a:solidFill>
                  <a:srgbClr val="FF0000"/>
                </a:solidFill>
                <a:latin typeface="Arial Black" charset="0"/>
              </a:rPr>
              <a:t>phase velocity</a:t>
            </a:r>
            <a:r>
              <a:rPr lang="en-US" dirty="0">
                <a:solidFill>
                  <a:srgbClr val="FF0000"/>
                </a:solidFill>
              </a:rPr>
              <a:t> </a:t>
            </a:r>
            <a:r>
              <a:rPr lang="en-US" i="1" dirty="0">
                <a:solidFill>
                  <a:schemeClr val="tx2"/>
                </a:solidFill>
                <a:latin typeface="Times New Roman" charset="0"/>
              </a:rPr>
              <a:t>c = </a:t>
            </a:r>
            <a:r>
              <a:rPr lang="en-US" i="1" dirty="0">
                <a:solidFill>
                  <a:schemeClr val="tx2"/>
                </a:solidFill>
                <a:latin typeface="Symbol" charset="0"/>
                <a:sym typeface="Symbol" charset="0"/>
              </a:rPr>
              <a:t></a:t>
            </a:r>
            <a:r>
              <a:rPr lang="en-US" i="1" dirty="0">
                <a:solidFill>
                  <a:schemeClr val="tx2"/>
                </a:solidFill>
                <a:latin typeface="Times New Roman" charset="0"/>
              </a:rPr>
              <a:t>/k</a:t>
            </a:r>
            <a:endParaRPr lang="en-US" i="1" dirty="0">
              <a:solidFill>
                <a:schemeClr val="accent2"/>
              </a:solidFill>
              <a:latin typeface="Arial Black" charset="0"/>
            </a:endParaRPr>
          </a:p>
        </p:txBody>
      </p:sp>
      <p:pic>
        <p:nvPicPr>
          <p:cNvPr id="5" name="Wave_group.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800599" y="2819400"/>
            <a:ext cx="4304141" cy="304800"/>
          </a:xfrm>
          <a:prstGeom prst="rect">
            <a:avLst/>
          </a:prstGeom>
        </p:spPr>
      </p:pic>
    </p:spTree>
    <p:extLst>
      <p:ext uri="{BB962C8B-B14F-4D97-AF65-F5344CB8AC3E}">
        <p14:creationId xmlns:p14="http://schemas.microsoft.com/office/powerpoint/2010/main" val="156972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repeatCount="indefinite"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0707" name="Picture 4" descr="2_8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 y="173038"/>
            <a:ext cx="8816975" cy="531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0708" name="Text Box 4"/>
          <p:cNvSpPr txBox="1">
            <a:spLocks noChangeArrowheads="1"/>
          </p:cNvSpPr>
          <p:nvPr/>
        </p:nvSpPr>
        <p:spPr bwMode="auto">
          <a:xfrm>
            <a:off x="3151188" y="2819400"/>
            <a:ext cx="23352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(Group velocity)</a:t>
            </a:r>
          </a:p>
        </p:txBody>
      </p:sp>
      <p:sp>
        <p:nvSpPr>
          <p:cNvPr id="840709" name="Text Box 5"/>
          <p:cNvSpPr txBox="1">
            <a:spLocks noChangeArrowheads="1"/>
          </p:cNvSpPr>
          <p:nvPr/>
        </p:nvSpPr>
        <p:spPr bwMode="auto">
          <a:xfrm>
            <a:off x="1447800" y="990600"/>
            <a:ext cx="23526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a:solidFill>
                  <a:schemeClr val="accent2"/>
                </a:solidFill>
              </a:rPr>
              <a:t>(Phase velocity)</a:t>
            </a:r>
          </a:p>
        </p:txBody>
      </p:sp>
      <p:graphicFrame>
        <p:nvGraphicFramePr>
          <p:cNvPr id="840710" name="Object 6"/>
          <p:cNvGraphicFramePr>
            <a:graphicFrameLocks noChangeAspect="1"/>
          </p:cNvGraphicFramePr>
          <p:nvPr/>
        </p:nvGraphicFramePr>
        <p:xfrm>
          <a:off x="2476500" y="5715000"/>
          <a:ext cx="4191000" cy="731838"/>
        </p:xfrm>
        <a:graphic>
          <a:graphicData uri="http://schemas.openxmlformats.org/presentationml/2006/ole">
            <mc:AlternateContent xmlns:mc="http://schemas.openxmlformats.org/markup-compatibility/2006">
              <mc:Choice xmlns:v="urn:schemas-microsoft-com:vml" Requires="v">
                <p:oleObj spid="_x0000_s221198" name="Equation" r:id="rId5" imgW="2108200" imgH="368300" progId="Equation.3">
                  <p:embed/>
                </p:oleObj>
              </mc:Choice>
              <mc:Fallback>
                <p:oleObj name="Equation" r:id="rId5" imgW="2108200" imgH="368300" progId="Equation.3">
                  <p:embed/>
                  <p:pic>
                    <p:nvPicPr>
                      <p:cNvPr id="84071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500" y="5715000"/>
                        <a:ext cx="4191000"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41375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2755" name="Group 3"/>
          <p:cNvGrpSpPr>
            <a:grpSpLocks/>
          </p:cNvGrpSpPr>
          <p:nvPr/>
        </p:nvGrpSpPr>
        <p:grpSpPr bwMode="auto">
          <a:xfrm>
            <a:off x="565150" y="735013"/>
            <a:ext cx="8088313" cy="5448299"/>
            <a:chOff x="356" y="174"/>
            <a:chExt cx="5095" cy="3432"/>
          </a:xfrm>
        </p:grpSpPr>
        <p:sp>
          <p:nvSpPr>
            <p:cNvPr id="842756" name="Text Box 4"/>
            <p:cNvSpPr txBox="1">
              <a:spLocks noChangeArrowheads="1"/>
            </p:cNvSpPr>
            <p:nvPr/>
          </p:nvSpPr>
          <p:spPr bwMode="auto">
            <a:xfrm>
              <a:off x="356" y="174"/>
              <a:ext cx="5095" cy="3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dirty="0">
                  <a:solidFill>
                    <a:schemeClr val="accent2"/>
                  </a:solidFill>
                </a:rPr>
                <a:t>Of course the real Earth is less simple than a layer-over-</a:t>
              </a:r>
            </a:p>
            <a:p>
              <a:r>
                <a:rPr lang="en-US" dirty="0">
                  <a:solidFill>
                    <a:schemeClr val="accent2"/>
                  </a:solidFill>
                </a:rPr>
                <a:t>   </a:t>
              </a:r>
              <a:r>
                <a:rPr lang="en-US" dirty="0" err="1">
                  <a:solidFill>
                    <a:schemeClr val="accent2"/>
                  </a:solidFill>
                </a:rPr>
                <a:t>halfspace</a:t>
              </a:r>
              <a:r>
                <a:rPr lang="en-US" dirty="0">
                  <a:solidFill>
                    <a:schemeClr val="accent2"/>
                  </a:solidFill>
                </a:rPr>
                <a:t>… Here the evanescent waves will be turning</a:t>
              </a:r>
            </a:p>
            <a:p>
              <a:r>
                <a:rPr lang="en-US" dirty="0">
                  <a:solidFill>
                    <a:schemeClr val="accent2"/>
                  </a:solidFill>
                </a:rPr>
                <a:t>   rays that produce </a:t>
              </a:r>
              <a:r>
                <a:rPr lang="en-US" i="1" dirty="0">
                  <a:solidFill>
                    <a:schemeClr val="tx2"/>
                  </a:solidFill>
                </a:rPr>
                <a:t>S</a:t>
              </a:r>
              <a:r>
                <a:rPr lang="en-US" dirty="0">
                  <a:solidFill>
                    <a:schemeClr val="accent2"/>
                  </a:solidFill>
                </a:rPr>
                <a:t>, </a:t>
              </a:r>
              <a:r>
                <a:rPr lang="en-US" i="1" dirty="0">
                  <a:solidFill>
                    <a:schemeClr val="tx2"/>
                  </a:solidFill>
                </a:rPr>
                <a:t>SS</a:t>
              </a:r>
              <a:r>
                <a:rPr lang="en-US" dirty="0">
                  <a:solidFill>
                    <a:schemeClr val="accent2"/>
                  </a:solidFill>
                </a:rPr>
                <a:t>, </a:t>
              </a:r>
              <a:r>
                <a:rPr lang="en-US" i="1" dirty="0">
                  <a:solidFill>
                    <a:schemeClr val="tx2"/>
                  </a:solidFill>
                </a:rPr>
                <a:t>SSS</a:t>
              </a:r>
              <a:r>
                <a:rPr lang="en-US" dirty="0">
                  <a:solidFill>
                    <a:schemeClr val="accent2"/>
                  </a:solidFill>
                </a:rPr>
                <a:t>, </a:t>
              </a:r>
              <a:r>
                <a:rPr lang="en-US" i="1" dirty="0">
                  <a:solidFill>
                    <a:schemeClr val="tx2"/>
                  </a:solidFill>
                </a:rPr>
                <a:t>SSSS</a:t>
              </a:r>
              <a:r>
                <a:rPr lang="en-US" dirty="0">
                  <a:solidFill>
                    <a:schemeClr val="accent2"/>
                  </a:solidFill>
                </a:rPr>
                <a:t>, etc. phases.</a:t>
              </a: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sz="1200" dirty="0">
                <a:solidFill>
                  <a:schemeClr val="accent2"/>
                </a:solidFill>
              </a:endParaRPr>
            </a:p>
            <a:p>
              <a:r>
                <a:rPr lang="en-US" dirty="0">
                  <a:solidFill>
                    <a:schemeClr val="accent2"/>
                  </a:solidFill>
                </a:rPr>
                <a:t>More </a:t>
              </a:r>
              <a:r>
                <a:rPr lang="en-US" i="1" dirty="0">
                  <a:solidFill>
                    <a:schemeClr val="tx2"/>
                  </a:solidFill>
                </a:rPr>
                <a:t>S</a:t>
              </a:r>
              <a:r>
                <a:rPr lang="en-US" dirty="0">
                  <a:solidFill>
                    <a:schemeClr val="accent2"/>
                  </a:solidFill>
                  <a:latin typeface="Arial"/>
                </a:rPr>
                <a:t>’</a:t>
              </a:r>
              <a:r>
                <a:rPr lang="en-US" dirty="0">
                  <a:solidFill>
                    <a:schemeClr val="accent2"/>
                  </a:solidFill>
                </a:rPr>
                <a:t>s equal more bounces =&gt; shallower paths.</a:t>
              </a:r>
            </a:p>
          </p:txBody>
        </p:sp>
        <p:pic>
          <p:nvPicPr>
            <p:cNvPr id="842757" name="Picture 5" desc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 y="934"/>
              <a:ext cx="4219" cy="2282"/>
            </a:xfrm>
            <a:prstGeom prst="rect">
              <a:avLst/>
            </a:prstGeom>
            <a:noFill/>
            <a:extLst>
              <a:ext uri="{909E8E84-426E-40dd-AFC4-6F175D3DCCD1}">
                <a14:hiddenFill xmlns:a14="http://schemas.microsoft.com/office/drawing/2010/main" xmlns="">
                  <a:solidFill>
                    <a:srgbClr val="FFFFFF"/>
                  </a:solidFill>
                </a14:hiddenFill>
              </a:ext>
            </a:extLst>
          </p:spPr>
        </p:pic>
        <p:sp>
          <p:nvSpPr>
            <p:cNvPr id="842758" name="Text Box 6"/>
            <p:cNvSpPr txBox="1">
              <a:spLocks noChangeArrowheads="1"/>
            </p:cNvSpPr>
            <p:nvPr/>
          </p:nvSpPr>
          <p:spPr bwMode="auto">
            <a:xfrm>
              <a:off x="4221" y="2572"/>
              <a:ext cx="978"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1600" i="1" dirty="0"/>
                <a:t>Kennett </a:t>
              </a:r>
              <a:r>
                <a:rPr lang="en-US" sz="1600" dirty="0"/>
                <a:t>(2001)</a:t>
              </a:r>
            </a:p>
          </p:txBody>
        </p:sp>
      </p:grpSp>
    </p:spTree>
    <p:extLst>
      <p:ext uri="{BB962C8B-B14F-4D97-AF65-F5344CB8AC3E}">
        <p14:creationId xmlns:p14="http://schemas.microsoft.com/office/powerpoint/2010/main" val="50768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4484950" cy="6858000"/>
          </a:xfrm>
          <a:prstGeom prst="rect">
            <a:avLst/>
          </a:prstGeom>
        </p:spPr>
      </p:pic>
      <p:sp>
        <p:nvSpPr>
          <p:cNvPr id="3" name="TextBox 2"/>
          <p:cNvSpPr txBox="1"/>
          <p:nvPr/>
        </p:nvSpPr>
        <p:spPr>
          <a:xfrm>
            <a:off x="4572000" y="1536174"/>
            <a:ext cx="4449355" cy="3785652"/>
          </a:xfrm>
          <a:prstGeom prst="rect">
            <a:avLst/>
          </a:prstGeom>
          <a:noFill/>
        </p:spPr>
        <p:txBody>
          <a:bodyPr wrap="none" rtlCol="0">
            <a:spAutoFit/>
          </a:bodyPr>
          <a:lstStyle/>
          <a:p>
            <a:r>
              <a:rPr lang="en-US" dirty="0">
                <a:solidFill>
                  <a:schemeClr val="accent2"/>
                </a:solidFill>
              </a:rPr>
              <a:t>To measure </a:t>
            </a:r>
            <a:r>
              <a:rPr lang="en-US" i="1" dirty="0">
                <a:solidFill>
                  <a:schemeClr val="accent2"/>
                </a:solidFill>
                <a:latin typeface="Arial Black"/>
                <a:cs typeface="Arial Black"/>
              </a:rPr>
              <a:t>Group Velocity</a:t>
            </a:r>
            <a:r>
              <a:rPr lang="en-US" dirty="0">
                <a:solidFill>
                  <a:schemeClr val="accent2"/>
                </a:solidFill>
                <a:latin typeface="Arial"/>
                <a:cs typeface="Arial"/>
              </a:rPr>
              <a:t>:</a:t>
            </a:r>
          </a:p>
          <a:p>
            <a:r>
              <a:rPr lang="en-US" dirty="0">
                <a:solidFill>
                  <a:schemeClr val="accent2"/>
                </a:solidFill>
                <a:latin typeface="Arial"/>
                <a:cs typeface="Arial"/>
              </a:rPr>
              <a:t>• Measure period as the time</a:t>
            </a:r>
          </a:p>
          <a:p>
            <a:r>
              <a:rPr lang="en-US" dirty="0">
                <a:solidFill>
                  <a:schemeClr val="accent2"/>
                </a:solidFill>
                <a:latin typeface="Arial"/>
                <a:cs typeface="Arial"/>
              </a:rPr>
              <a:t>   between successive peaks</a:t>
            </a:r>
          </a:p>
          <a:p>
            <a:r>
              <a:rPr lang="en-US" dirty="0">
                <a:solidFill>
                  <a:schemeClr val="accent2"/>
                </a:solidFill>
                <a:latin typeface="Arial"/>
                <a:cs typeface="Arial"/>
              </a:rPr>
              <a:t>   or troughs</a:t>
            </a:r>
          </a:p>
          <a:p>
            <a:r>
              <a:rPr lang="en-US" dirty="0">
                <a:solidFill>
                  <a:schemeClr val="accent2"/>
                </a:solidFill>
                <a:latin typeface="Arial"/>
                <a:cs typeface="Arial"/>
              </a:rPr>
              <a:t>• Travel-time is the time at the</a:t>
            </a:r>
          </a:p>
          <a:p>
            <a:r>
              <a:rPr lang="en-US" dirty="0">
                <a:solidFill>
                  <a:schemeClr val="accent2"/>
                </a:solidFill>
                <a:latin typeface="Arial"/>
                <a:cs typeface="Arial"/>
              </a:rPr>
              <a:t>   time of arrival of the wave</a:t>
            </a:r>
          </a:p>
          <a:p>
            <a:r>
              <a:rPr lang="en-US" dirty="0">
                <a:solidFill>
                  <a:schemeClr val="accent2"/>
                </a:solidFill>
                <a:latin typeface="Arial"/>
                <a:cs typeface="Arial"/>
              </a:rPr>
              <a:t>   group minus the origin time</a:t>
            </a:r>
          </a:p>
          <a:p>
            <a:r>
              <a:rPr lang="en-US" dirty="0">
                <a:solidFill>
                  <a:schemeClr val="accent2"/>
                </a:solidFill>
                <a:latin typeface="Arial"/>
                <a:cs typeface="Arial"/>
              </a:rPr>
              <a:t>• Divide the source-receiver</a:t>
            </a:r>
          </a:p>
          <a:p>
            <a:r>
              <a:rPr lang="en-US" dirty="0">
                <a:solidFill>
                  <a:schemeClr val="accent2"/>
                </a:solidFill>
                <a:latin typeface="Arial"/>
                <a:cs typeface="Arial"/>
              </a:rPr>
              <a:t>   distance by travel-time to</a:t>
            </a:r>
          </a:p>
          <a:p>
            <a:r>
              <a:rPr lang="en-US" dirty="0">
                <a:solidFill>
                  <a:schemeClr val="accent2"/>
                </a:solidFill>
                <a:latin typeface="Arial"/>
                <a:cs typeface="Arial"/>
              </a:rPr>
              <a:t>   get the group velocity</a:t>
            </a:r>
          </a:p>
        </p:txBody>
      </p:sp>
    </p:spTree>
    <p:extLst>
      <p:ext uri="{BB962C8B-B14F-4D97-AF65-F5344CB8AC3E}">
        <p14:creationId xmlns:p14="http://schemas.microsoft.com/office/powerpoint/2010/main" val="1472435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612845"/>
            <a:ext cx="3899325" cy="5632310"/>
          </a:xfrm>
          <a:prstGeom prst="rect">
            <a:avLst/>
          </a:prstGeom>
          <a:noFill/>
        </p:spPr>
        <p:txBody>
          <a:bodyPr wrap="none" rtlCol="0">
            <a:spAutoFit/>
          </a:bodyPr>
          <a:lstStyle/>
          <a:p>
            <a:r>
              <a:rPr lang="en-US" dirty="0">
                <a:solidFill>
                  <a:schemeClr val="accent2"/>
                </a:solidFill>
              </a:rPr>
              <a:t>Or can get a bit more</a:t>
            </a:r>
          </a:p>
          <a:p>
            <a:r>
              <a:rPr lang="en-US" dirty="0">
                <a:solidFill>
                  <a:schemeClr val="accent2"/>
                </a:solidFill>
              </a:rPr>
              <a:t>sophisticated by </a:t>
            </a:r>
            <a:r>
              <a:rPr lang="en-US" i="1" dirty="0">
                <a:solidFill>
                  <a:schemeClr val="accent2"/>
                </a:solidFill>
                <a:latin typeface="Arial Black"/>
                <a:cs typeface="Arial Black"/>
              </a:rPr>
              <a:t>filtering</a:t>
            </a:r>
          </a:p>
          <a:p>
            <a:r>
              <a:rPr lang="en-US" dirty="0">
                <a:solidFill>
                  <a:schemeClr val="accent2"/>
                </a:solidFill>
                <a:latin typeface="Arial"/>
                <a:cs typeface="Arial"/>
              </a:rPr>
              <a:t>the waveform (multiplying</a:t>
            </a:r>
          </a:p>
          <a:p>
            <a:r>
              <a:rPr lang="en-US" dirty="0">
                <a:solidFill>
                  <a:schemeClr val="accent2"/>
                </a:solidFill>
                <a:latin typeface="Arial"/>
                <a:cs typeface="Arial"/>
              </a:rPr>
              <a:t>by a “windowing function”</a:t>
            </a:r>
          </a:p>
          <a:p>
            <a:r>
              <a:rPr lang="en-US" dirty="0">
                <a:solidFill>
                  <a:schemeClr val="accent2"/>
                </a:solidFill>
                <a:latin typeface="Arial"/>
                <a:cs typeface="Arial"/>
              </a:rPr>
              <a:t>in the frequency domain)</a:t>
            </a:r>
          </a:p>
          <a:p>
            <a:r>
              <a:rPr lang="en-US" dirty="0">
                <a:solidFill>
                  <a:schemeClr val="accent2"/>
                </a:solidFill>
                <a:latin typeface="Arial"/>
                <a:cs typeface="Arial"/>
              </a:rPr>
              <a:t>to isolate elements of the</a:t>
            </a:r>
          </a:p>
          <a:p>
            <a:r>
              <a:rPr lang="en-US" dirty="0">
                <a:solidFill>
                  <a:schemeClr val="accent2"/>
                </a:solidFill>
                <a:latin typeface="Arial"/>
                <a:cs typeface="Arial"/>
              </a:rPr>
              <a:t>waveform that have a</a:t>
            </a:r>
          </a:p>
          <a:p>
            <a:r>
              <a:rPr lang="en-US" dirty="0">
                <a:solidFill>
                  <a:schemeClr val="accent2"/>
                </a:solidFill>
                <a:latin typeface="Arial"/>
                <a:cs typeface="Arial"/>
              </a:rPr>
              <a:t>particular period, using a</a:t>
            </a:r>
          </a:p>
          <a:p>
            <a:r>
              <a:rPr lang="en-US" i="1" dirty="0">
                <a:solidFill>
                  <a:schemeClr val="accent2"/>
                </a:solidFill>
                <a:latin typeface="Arial Black"/>
                <a:cs typeface="Arial Black"/>
              </a:rPr>
              <a:t>Fourier Transform</a:t>
            </a:r>
            <a:r>
              <a:rPr lang="en-US" dirty="0">
                <a:solidFill>
                  <a:schemeClr val="accent2"/>
                </a:solidFill>
                <a:latin typeface="Arial"/>
                <a:cs typeface="Arial"/>
              </a:rPr>
              <a:t>.</a:t>
            </a:r>
          </a:p>
          <a:p>
            <a:endParaRPr lang="en-US" dirty="0">
              <a:solidFill>
                <a:schemeClr val="accent2"/>
              </a:solidFill>
              <a:latin typeface="Arial"/>
              <a:cs typeface="Arial"/>
            </a:endParaRPr>
          </a:p>
          <a:p>
            <a:r>
              <a:rPr lang="en-US" dirty="0">
                <a:solidFill>
                  <a:schemeClr val="accent2"/>
                </a:solidFill>
                <a:latin typeface="Arial"/>
                <a:cs typeface="Arial"/>
              </a:rPr>
              <a:t>To get phase velocity, can</a:t>
            </a:r>
          </a:p>
          <a:p>
            <a:r>
              <a:rPr lang="en-US" dirty="0">
                <a:solidFill>
                  <a:schemeClr val="accent2"/>
                </a:solidFill>
                <a:latin typeface="Arial"/>
                <a:cs typeface="Arial"/>
              </a:rPr>
              <a:t>transform to phase </a:t>
            </a:r>
            <a:r>
              <a:rPr lang="en-US" i="1" dirty="0">
                <a:latin typeface="Symbol" charset="2"/>
                <a:cs typeface="Symbol" charset="2"/>
              </a:rPr>
              <a:t>f</a:t>
            </a:r>
          </a:p>
          <a:p>
            <a:r>
              <a:rPr lang="en-US" dirty="0">
                <a:solidFill>
                  <a:schemeClr val="accent2"/>
                </a:solidFill>
                <a:latin typeface="Arial"/>
                <a:cs typeface="Arial"/>
              </a:rPr>
              <a:t>and e.g. solve for </a:t>
            </a:r>
            <a:r>
              <a:rPr lang="en-US" i="1" dirty="0">
                <a:solidFill>
                  <a:srgbClr val="000000"/>
                </a:solidFill>
                <a:latin typeface="Times New Roman"/>
                <a:cs typeface="Times New Roman"/>
              </a:rPr>
              <a:t>c</a:t>
            </a:r>
            <a:r>
              <a:rPr lang="en-US" dirty="0">
                <a:solidFill>
                  <a:srgbClr val="000000"/>
                </a:solidFill>
                <a:latin typeface="Times New Roman"/>
                <a:cs typeface="Times New Roman"/>
              </a:rPr>
              <a:t>(</a:t>
            </a:r>
            <a:r>
              <a:rPr lang="en-US" i="1" dirty="0">
                <a:solidFill>
                  <a:srgbClr val="000000"/>
                </a:solidFill>
                <a:latin typeface="Symbol" charset="2"/>
                <a:cs typeface="Symbol" charset="2"/>
              </a:rPr>
              <a:t>f</a:t>
            </a:r>
            <a:r>
              <a:rPr lang="en-US" dirty="0">
                <a:solidFill>
                  <a:srgbClr val="000000"/>
                </a:solidFill>
                <a:latin typeface="Times New Roman"/>
                <a:cs typeface="Times New Roman"/>
              </a:rPr>
              <a:t>) </a:t>
            </a:r>
            <a:r>
              <a:rPr lang="en-US" dirty="0">
                <a:solidFill>
                  <a:schemeClr val="accent2"/>
                </a:solidFill>
                <a:latin typeface="Arial"/>
                <a:cs typeface="Arial"/>
              </a:rPr>
              <a:t>from</a:t>
            </a:r>
          </a:p>
          <a:p>
            <a:r>
              <a:rPr lang="en-US" dirty="0">
                <a:solidFill>
                  <a:schemeClr val="accent2"/>
                </a:solidFill>
                <a:latin typeface="Arial"/>
                <a:cs typeface="Arial"/>
              </a:rPr>
              <a:t>the difference in phase of</a:t>
            </a:r>
          </a:p>
          <a:p>
            <a:r>
              <a:rPr lang="en-US" dirty="0">
                <a:solidFill>
                  <a:schemeClr val="accent2"/>
                </a:solidFill>
                <a:latin typeface="Arial"/>
                <a:cs typeface="Arial"/>
              </a:rPr>
              <a:t>the arrivals at two sites</a:t>
            </a:r>
          </a:p>
        </p:txBody>
      </p:sp>
      <p:pic>
        <p:nvPicPr>
          <p:cNvPr id="4" name="Picture 3" desc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9" y="262413"/>
            <a:ext cx="4597601" cy="6333174"/>
          </a:xfrm>
          <a:prstGeom prst="rect">
            <a:avLst/>
          </a:prstGeom>
        </p:spPr>
      </p:pic>
    </p:spTree>
    <p:extLst>
      <p:ext uri="{BB962C8B-B14F-4D97-AF65-F5344CB8AC3E}">
        <p14:creationId xmlns:p14="http://schemas.microsoft.com/office/powerpoint/2010/main" val="111746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3"/>
          <p:cNvGrpSpPr>
            <a:grpSpLocks/>
          </p:cNvGrpSpPr>
          <p:nvPr/>
        </p:nvGrpSpPr>
        <p:grpSpPr bwMode="auto">
          <a:xfrm>
            <a:off x="3810000" y="4876800"/>
            <a:ext cx="1546225" cy="1042988"/>
            <a:chOff x="2400" y="3072"/>
            <a:chExt cx="974" cy="657"/>
          </a:xfrm>
        </p:grpSpPr>
        <p:sp>
          <p:nvSpPr>
            <p:cNvPr id="3076" name="AutoShape 4"/>
            <p:cNvSpPr>
              <a:spLocks noChangeArrowheads="1"/>
            </p:cNvSpPr>
            <p:nvPr/>
          </p:nvSpPr>
          <p:spPr bwMode="auto">
            <a:xfrm>
              <a:off x="2904" y="351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77" name="Rectangle 5"/>
            <p:cNvSpPr>
              <a:spLocks noChangeArrowheads="1"/>
            </p:cNvSpPr>
            <p:nvPr/>
          </p:nvSpPr>
          <p:spPr bwMode="auto">
            <a:xfrm>
              <a:off x="2501" y="3714"/>
              <a:ext cx="773" cy="16"/>
            </a:xfrm>
            <a:prstGeom prst="rect">
              <a:avLst/>
            </a:prstGeom>
            <a:gradFill rotWithShape="0">
              <a:gsLst>
                <a:gs pos="0">
                  <a:srgbClr val="C1C100"/>
                </a:gs>
                <a:gs pos="50000">
                  <a:srgbClr val="FFFF00"/>
                </a:gs>
                <a:gs pos="100000">
                  <a:srgbClr val="C1C100"/>
                </a:gs>
              </a:gsLst>
              <a:lin ang="5400000" scaled="1"/>
            </a:gradFill>
            <a:ln w="9525">
              <a:noFill/>
              <a:round/>
              <a:headEnd/>
              <a:tailEnd/>
            </a:ln>
            <a:effectLst/>
          </p:spPr>
          <p:txBody>
            <a:bodyPr wrap="none" anchor="ctr"/>
            <a:lstStyle/>
            <a:p>
              <a:endParaRPr lang="en-US"/>
            </a:p>
          </p:txBody>
        </p:sp>
        <p:sp>
          <p:nvSpPr>
            <p:cNvPr id="3078" name="AutoShape 6"/>
            <p:cNvSpPr>
              <a:spLocks noChangeArrowheads="1"/>
            </p:cNvSpPr>
            <p:nvPr/>
          </p:nvSpPr>
          <p:spPr bwMode="auto">
            <a:xfrm>
              <a:off x="2702" y="351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79" name="AutoShape 7"/>
            <p:cNvSpPr>
              <a:spLocks noChangeArrowheads="1"/>
            </p:cNvSpPr>
            <p:nvPr/>
          </p:nvSpPr>
          <p:spPr bwMode="auto">
            <a:xfrm>
              <a:off x="2501" y="351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80" name="AutoShape 8"/>
            <p:cNvSpPr>
              <a:spLocks noChangeArrowheads="1"/>
            </p:cNvSpPr>
            <p:nvPr/>
          </p:nvSpPr>
          <p:spPr bwMode="auto">
            <a:xfrm>
              <a:off x="3106" y="351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81" name="AutoShape 9"/>
            <p:cNvSpPr>
              <a:spLocks noChangeArrowheads="1"/>
            </p:cNvSpPr>
            <p:nvPr/>
          </p:nvSpPr>
          <p:spPr bwMode="auto">
            <a:xfrm>
              <a:off x="3207" y="329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82" name="AutoShape 10"/>
            <p:cNvSpPr>
              <a:spLocks noChangeArrowheads="1"/>
            </p:cNvSpPr>
            <p:nvPr/>
          </p:nvSpPr>
          <p:spPr bwMode="auto">
            <a:xfrm>
              <a:off x="3005" y="329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83" name="AutoShape 11"/>
            <p:cNvSpPr>
              <a:spLocks noChangeArrowheads="1"/>
            </p:cNvSpPr>
            <p:nvPr/>
          </p:nvSpPr>
          <p:spPr bwMode="auto">
            <a:xfrm>
              <a:off x="2803" y="329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84" name="AutoShape 12"/>
            <p:cNvSpPr>
              <a:spLocks noChangeArrowheads="1"/>
            </p:cNvSpPr>
            <p:nvPr/>
          </p:nvSpPr>
          <p:spPr bwMode="auto">
            <a:xfrm>
              <a:off x="2602" y="329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85" name="AutoShape 13"/>
            <p:cNvSpPr>
              <a:spLocks noChangeArrowheads="1"/>
            </p:cNvSpPr>
            <p:nvPr/>
          </p:nvSpPr>
          <p:spPr bwMode="auto">
            <a:xfrm>
              <a:off x="2400" y="3291"/>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sp>
          <p:nvSpPr>
            <p:cNvPr id="3086" name="AutoShape 14"/>
            <p:cNvSpPr>
              <a:spLocks noChangeArrowheads="1"/>
            </p:cNvSpPr>
            <p:nvPr/>
          </p:nvSpPr>
          <p:spPr bwMode="auto">
            <a:xfrm>
              <a:off x="2803" y="3072"/>
              <a:ext cx="168" cy="141"/>
            </a:xfrm>
            <a:prstGeom prst="star5">
              <a:avLst/>
            </a:prstGeom>
            <a:gradFill rotWithShape="0">
              <a:gsLst>
                <a:gs pos="0">
                  <a:srgbClr val="FFFF00"/>
                </a:gs>
                <a:gs pos="100000">
                  <a:srgbClr val="DADA00"/>
                </a:gs>
              </a:gsLst>
              <a:path path="shape">
                <a:fillToRect l="50000" t="50000" r="50000" b="50000"/>
              </a:path>
            </a:gradFill>
            <a:ln w="9525">
              <a:noFill/>
              <a:round/>
              <a:headEnd/>
              <a:tailEnd/>
            </a:ln>
            <a:effectLst/>
          </p:spPr>
          <p:txBody>
            <a:bodyPr wrap="none" anchor="ctr"/>
            <a:lstStyle/>
            <a:p>
              <a:endParaRPr lang="en-US"/>
            </a:p>
          </p:txBody>
        </p:sp>
      </p:grpSp>
      <p:sp>
        <p:nvSpPr>
          <p:cNvPr id="3087" name="Text Box 15"/>
          <p:cNvSpPr txBox="1">
            <a:spLocks noChangeArrowheads="1"/>
          </p:cNvSpPr>
          <p:nvPr/>
        </p:nvSpPr>
        <p:spPr bwMode="auto">
          <a:xfrm>
            <a:off x="2823813" y="3522663"/>
            <a:ext cx="3545587" cy="740845"/>
          </a:xfrm>
          <a:prstGeom prst="rect">
            <a:avLst/>
          </a:prstGeom>
          <a:noFill/>
          <a:ln w="9525">
            <a:noFill/>
            <a:round/>
            <a:headEnd/>
            <a:tailEnd/>
          </a:ln>
          <a:effectLst/>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333399"/>
                </a:solidFill>
                <a:ea typeface="DejaVu Sans" charset="0"/>
                <a:cs typeface="DejaVu Sans" charset="0"/>
              </a:rPr>
              <a:t>Michel</a:t>
            </a:r>
            <a:r>
              <a:rPr lang="fr-FR" b="1" dirty="0">
                <a:solidFill>
                  <a:srgbClr val="333399"/>
                </a:solidFill>
                <a:ea typeface="DejaVu Sans" charset="0"/>
                <a:cs typeface="DejaVu Sans" charset="0"/>
              </a:rPr>
              <a:t> Van Camp</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800" b="1" i="1" dirty="0">
                <a:solidFill>
                  <a:srgbClr val="333399"/>
                </a:solidFill>
                <a:ea typeface="DejaVu Sans" charset="0"/>
                <a:cs typeface="DejaVu Sans" charset="0"/>
              </a:rPr>
              <a:t>Royal </a:t>
            </a:r>
            <a:r>
              <a:rPr lang="fr-FR" sz="1800" b="1" i="1" dirty="0" err="1">
                <a:solidFill>
                  <a:srgbClr val="333399"/>
                </a:solidFill>
                <a:ea typeface="DejaVu Sans" charset="0"/>
                <a:cs typeface="DejaVu Sans" charset="0"/>
              </a:rPr>
              <a:t>Observatory</a:t>
            </a:r>
            <a:r>
              <a:rPr lang="fr-FR" sz="1800" b="1" i="1" dirty="0">
                <a:solidFill>
                  <a:srgbClr val="333399"/>
                </a:solidFill>
                <a:ea typeface="DejaVu Sans" charset="0"/>
                <a:cs typeface="DejaVu Sans" charset="0"/>
              </a:rPr>
              <a:t> of </a:t>
            </a:r>
            <a:r>
              <a:rPr lang="fr-FR" sz="1800" b="1" i="1" dirty="0" err="1">
                <a:solidFill>
                  <a:srgbClr val="333399"/>
                </a:solidFill>
                <a:ea typeface="DejaVu Sans" charset="0"/>
                <a:cs typeface="DejaVu Sans" charset="0"/>
              </a:rPr>
              <a:t>Belgium</a:t>
            </a:r>
            <a:endParaRPr lang="fr-FR" sz="1800" b="1" i="1" dirty="0">
              <a:solidFill>
                <a:srgbClr val="333399"/>
              </a:solidFill>
              <a:ea typeface="DejaVu Sans" charset="0"/>
              <a:cs typeface="DejaVu Sans" charset="0"/>
            </a:endParaRPr>
          </a:p>
        </p:txBody>
      </p:sp>
      <p:sp>
        <p:nvSpPr>
          <p:cNvPr id="2" name="Rectangle 1"/>
          <p:cNvSpPr/>
          <p:nvPr/>
        </p:nvSpPr>
        <p:spPr>
          <a:xfrm>
            <a:off x="2286000" y="1910680"/>
            <a:ext cx="4572000" cy="1200328"/>
          </a:xfrm>
          <a:prstGeom prst="rect">
            <a:avLst/>
          </a:prstGeom>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333399"/>
                </a:solidFill>
                <a:effectLst>
                  <a:outerShdw blurRad="38100" dist="38100" dir="2700000" algn="tl">
                    <a:srgbClr val="C0C0C0"/>
                  </a:outerShdw>
                </a:effectLst>
                <a:latin typeface="Comic Sans MS" pitchFamily="64" charset="0"/>
                <a:ea typeface="DejaVu Sans" charset="0"/>
                <a:cs typeface="DejaVu Sans" charset="0"/>
              </a:rPr>
              <a:t>Gravimeters for seismological broadband monitoring:</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333399"/>
                </a:solidFill>
                <a:effectLst>
                  <a:outerShdw blurRad="38100" dist="38100" dir="2700000" algn="tl">
                    <a:srgbClr val="C0C0C0"/>
                  </a:outerShdw>
                </a:effectLst>
                <a:latin typeface="Comic Sans MS" pitchFamily="64" charset="0"/>
                <a:ea typeface="DejaVu Sans" charset="0"/>
                <a:cs typeface="DejaVu Sans" charset="0"/>
              </a:rPr>
              <a:t>Earth’s free oscillations</a:t>
            </a:r>
            <a:endParaRPr lang="en-US" dirty="0">
              <a:solidFill>
                <a:srgbClr val="333399"/>
              </a:solidFill>
            </a:endParaRPr>
          </a:p>
        </p:txBody>
      </p:sp>
      <p:sp>
        <p:nvSpPr>
          <p:cNvPr id="3" name="TextBox 2"/>
          <p:cNvSpPr txBox="1"/>
          <p:nvPr/>
        </p:nvSpPr>
        <p:spPr>
          <a:xfrm>
            <a:off x="609600" y="76200"/>
            <a:ext cx="7945655" cy="1323439"/>
          </a:xfrm>
          <a:prstGeom prst="rect">
            <a:avLst/>
          </a:prstGeom>
          <a:noFill/>
        </p:spPr>
        <p:txBody>
          <a:bodyPr wrap="none" rtlCol="0">
            <a:spAutoFit/>
          </a:bodyPr>
          <a:lstStyle/>
          <a:p>
            <a:r>
              <a:rPr lang="en-US" sz="3200" i="1" dirty="0">
                <a:solidFill>
                  <a:schemeClr val="accent2"/>
                </a:solidFill>
                <a:latin typeface="Arial Black"/>
                <a:cs typeface="Arial Black"/>
              </a:rPr>
              <a:t>Normal Modes</a:t>
            </a:r>
          </a:p>
          <a:p>
            <a:r>
              <a:rPr lang="en-US" dirty="0">
                <a:solidFill>
                  <a:schemeClr val="accent2"/>
                </a:solidFill>
              </a:rPr>
              <a:t>Note: These slides borrow heavily from a presentation by</a:t>
            </a:r>
          </a:p>
          <a:p>
            <a:r>
              <a:rPr lang="en-US" dirty="0">
                <a:solidFill>
                  <a:schemeClr val="accent2"/>
                </a:solidFill>
              </a:rPr>
              <a:t>   Michel van Camp, Royal Observatory of Belgium</a:t>
            </a:r>
            <a:r>
              <a:rPr lang="mr-IN" dirty="0">
                <a:solidFill>
                  <a:schemeClr val="accent2"/>
                </a:solidFill>
              </a:rPr>
              <a:t>…</a:t>
            </a:r>
            <a:endParaRPr lang="en-US" dirty="0">
              <a:solidFill>
                <a:schemeClr val="accent2"/>
              </a:solidFill>
            </a:endParaRPr>
          </a:p>
        </p:txBody>
      </p:sp>
      <p:grpSp>
        <p:nvGrpSpPr>
          <p:cNvPr id="39" name="Group 3"/>
          <p:cNvGrpSpPr>
            <a:grpSpLocks/>
          </p:cNvGrpSpPr>
          <p:nvPr/>
        </p:nvGrpSpPr>
        <p:grpSpPr bwMode="auto">
          <a:xfrm>
            <a:off x="119062" y="6350000"/>
            <a:ext cx="8872538" cy="431800"/>
            <a:chOff x="-69" y="3929"/>
            <a:chExt cx="5896" cy="272"/>
          </a:xfrm>
        </p:grpSpPr>
        <p:sp>
          <p:nvSpPr>
            <p:cNvPr id="40" name="Freeform 4"/>
            <p:cNvSpPr>
              <a:spLocks noChangeArrowheads="1"/>
            </p:cNvSpPr>
            <p:nvPr/>
          </p:nvSpPr>
          <p:spPr bwMode="auto">
            <a:xfrm>
              <a:off x="-69" y="4065"/>
              <a:ext cx="344" cy="4"/>
            </a:xfrm>
            <a:custGeom>
              <a:avLst/>
              <a:gdLst/>
              <a:ahLst/>
              <a:cxnLst>
                <a:cxn ang="0">
                  <a:pos x="5" y="71"/>
                </a:cxn>
                <a:cxn ang="0">
                  <a:pos x="17" y="62"/>
                </a:cxn>
                <a:cxn ang="0">
                  <a:pos x="27" y="55"/>
                </a:cxn>
                <a:cxn ang="0">
                  <a:pos x="37" y="59"/>
                </a:cxn>
                <a:cxn ang="0">
                  <a:pos x="49" y="63"/>
                </a:cxn>
                <a:cxn ang="0">
                  <a:pos x="59" y="45"/>
                </a:cxn>
                <a:cxn ang="0">
                  <a:pos x="71" y="35"/>
                </a:cxn>
                <a:cxn ang="0">
                  <a:pos x="81" y="54"/>
                </a:cxn>
                <a:cxn ang="0">
                  <a:pos x="92" y="92"/>
                </a:cxn>
                <a:cxn ang="0">
                  <a:pos x="103" y="111"/>
                </a:cxn>
                <a:cxn ang="0">
                  <a:pos x="114" y="84"/>
                </a:cxn>
                <a:cxn ang="0">
                  <a:pos x="125" y="32"/>
                </a:cxn>
                <a:cxn ang="0">
                  <a:pos x="136" y="3"/>
                </a:cxn>
                <a:cxn ang="0">
                  <a:pos x="147" y="2"/>
                </a:cxn>
                <a:cxn ang="0">
                  <a:pos x="158" y="15"/>
                </a:cxn>
                <a:cxn ang="0">
                  <a:pos x="168" y="36"/>
                </a:cxn>
                <a:cxn ang="0">
                  <a:pos x="180" y="71"/>
                </a:cxn>
                <a:cxn ang="0">
                  <a:pos x="190" y="68"/>
                </a:cxn>
                <a:cxn ang="0">
                  <a:pos x="201" y="79"/>
                </a:cxn>
                <a:cxn ang="0">
                  <a:pos x="212" y="91"/>
                </a:cxn>
                <a:cxn ang="0">
                  <a:pos x="222" y="103"/>
                </a:cxn>
                <a:cxn ang="0">
                  <a:pos x="234" y="86"/>
                </a:cxn>
                <a:cxn ang="0">
                  <a:pos x="244" y="47"/>
                </a:cxn>
                <a:cxn ang="0">
                  <a:pos x="256" y="25"/>
                </a:cxn>
                <a:cxn ang="0">
                  <a:pos x="266" y="22"/>
                </a:cxn>
                <a:cxn ang="0">
                  <a:pos x="278" y="23"/>
                </a:cxn>
                <a:cxn ang="0">
                  <a:pos x="288" y="26"/>
                </a:cxn>
                <a:cxn ang="0">
                  <a:pos x="298" y="49"/>
                </a:cxn>
                <a:cxn ang="0">
                  <a:pos x="310" y="78"/>
                </a:cxn>
                <a:cxn ang="0">
                  <a:pos x="320" y="91"/>
                </a:cxn>
                <a:cxn ang="0">
                  <a:pos x="332" y="93"/>
                </a:cxn>
                <a:cxn ang="0">
                  <a:pos x="342" y="80"/>
                </a:cxn>
                <a:cxn ang="0">
                  <a:pos x="353" y="47"/>
                </a:cxn>
                <a:cxn ang="0">
                  <a:pos x="364" y="23"/>
                </a:cxn>
                <a:cxn ang="0">
                  <a:pos x="375" y="25"/>
                </a:cxn>
                <a:cxn ang="0">
                  <a:pos x="386" y="61"/>
                </a:cxn>
                <a:cxn ang="0">
                  <a:pos x="397" y="91"/>
                </a:cxn>
                <a:cxn ang="0">
                  <a:pos x="408" y="102"/>
                </a:cxn>
                <a:cxn ang="0">
                  <a:pos x="419" y="63"/>
                </a:cxn>
                <a:cxn ang="0">
                  <a:pos x="429" y="13"/>
                </a:cxn>
                <a:cxn ang="0">
                  <a:pos x="441" y="17"/>
                </a:cxn>
                <a:cxn ang="0">
                  <a:pos x="451" y="66"/>
                </a:cxn>
                <a:cxn ang="0">
                  <a:pos x="463" y="102"/>
                </a:cxn>
                <a:cxn ang="0">
                  <a:pos x="473" y="72"/>
                </a:cxn>
                <a:cxn ang="0">
                  <a:pos x="483" y="24"/>
                </a:cxn>
                <a:cxn ang="0">
                  <a:pos x="495" y="15"/>
                </a:cxn>
                <a:cxn ang="0">
                  <a:pos x="505" y="62"/>
                </a:cxn>
                <a:cxn ang="0">
                  <a:pos x="517" y="80"/>
                </a:cxn>
                <a:cxn ang="0">
                  <a:pos x="527" y="70"/>
                </a:cxn>
                <a:cxn ang="0">
                  <a:pos x="539" y="33"/>
                </a:cxn>
              </a:cxnLst>
              <a:rect l="0" t="0" r="r" b="b"/>
              <a:pathLst>
                <a:path w="539" h="111">
                  <a:moveTo>
                    <a:pt x="0" y="70"/>
                  </a:moveTo>
                  <a:lnTo>
                    <a:pt x="5" y="71"/>
                  </a:lnTo>
                  <a:lnTo>
                    <a:pt x="10" y="68"/>
                  </a:lnTo>
                  <a:lnTo>
                    <a:pt x="17" y="62"/>
                  </a:lnTo>
                  <a:lnTo>
                    <a:pt x="22" y="57"/>
                  </a:lnTo>
                  <a:lnTo>
                    <a:pt x="27" y="55"/>
                  </a:lnTo>
                  <a:lnTo>
                    <a:pt x="32" y="55"/>
                  </a:lnTo>
                  <a:lnTo>
                    <a:pt x="37" y="59"/>
                  </a:lnTo>
                  <a:lnTo>
                    <a:pt x="44" y="63"/>
                  </a:lnTo>
                  <a:lnTo>
                    <a:pt x="49" y="63"/>
                  </a:lnTo>
                  <a:lnTo>
                    <a:pt x="54" y="59"/>
                  </a:lnTo>
                  <a:lnTo>
                    <a:pt x="59" y="45"/>
                  </a:lnTo>
                  <a:lnTo>
                    <a:pt x="65" y="33"/>
                  </a:lnTo>
                  <a:lnTo>
                    <a:pt x="71" y="35"/>
                  </a:lnTo>
                  <a:lnTo>
                    <a:pt x="76" y="41"/>
                  </a:lnTo>
                  <a:lnTo>
                    <a:pt x="81" y="54"/>
                  </a:lnTo>
                  <a:lnTo>
                    <a:pt x="86" y="69"/>
                  </a:lnTo>
                  <a:lnTo>
                    <a:pt x="92" y="92"/>
                  </a:lnTo>
                  <a:lnTo>
                    <a:pt x="98" y="107"/>
                  </a:lnTo>
                  <a:lnTo>
                    <a:pt x="103" y="111"/>
                  </a:lnTo>
                  <a:lnTo>
                    <a:pt x="108" y="103"/>
                  </a:lnTo>
                  <a:lnTo>
                    <a:pt x="114" y="84"/>
                  </a:lnTo>
                  <a:lnTo>
                    <a:pt x="119" y="59"/>
                  </a:lnTo>
                  <a:lnTo>
                    <a:pt x="125" y="32"/>
                  </a:lnTo>
                  <a:lnTo>
                    <a:pt x="130" y="15"/>
                  </a:lnTo>
                  <a:lnTo>
                    <a:pt x="136" y="3"/>
                  </a:lnTo>
                  <a:lnTo>
                    <a:pt x="141" y="0"/>
                  </a:lnTo>
                  <a:lnTo>
                    <a:pt x="147" y="2"/>
                  </a:lnTo>
                  <a:lnTo>
                    <a:pt x="152" y="7"/>
                  </a:lnTo>
                  <a:lnTo>
                    <a:pt x="158" y="15"/>
                  </a:lnTo>
                  <a:lnTo>
                    <a:pt x="163" y="26"/>
                  </a:lnTo>
                  <a:lnTo>
                    <a:pt x="168" y="36"/>
                  </a:lnTo>
                  <a:lnTo>
                    <a:pt x="174" y="55"/>
                  </a:lnTo>
                  <a:lnTo>
                    <a:pt x="180" y="71"/>
                  </a:lnTo>
                  <a:lnTo>
                    <a:pt x="185" y="69"/>
                  </a:lnTo>
                  <a:lnTo>
                    <a:pt x="190" y="68"/>
                  </a:lnTo>
                  <a:lnTo>
                    <a:pt x="195" y="66"/>
                  </a:lnTo>
                  <a:lnTo>
                    <a:pt x="201" y="79"/>
                  </a:lnTo>
                  <a:lnTo>
                    <a:pt x="207" y="81"/>
                  </a:lnTo>
                  <a:lnTo>
                    <a:pt x="212" y="91"/>
                  </a:lnTo>
                  <a:lnTo>
                    <a:pt x="217" y="99"/>
                  </a:lnTo>
                  <a:lnTo>
                    <a:pt x="222" y="103"/>
                  </a:lnTo>
                  <a:lnTo>
                    <a:pt x="229" y="98"/>
                  </a:lnTo>
                  <a:lnTo>
                    <a:pt x="234" y="86"/>
                  </a:lnTo>
                  <a:lnTo>
                    <a:pt x="239" y="68"/>
                  </a:lnTo>
                  <a:lnTo>
                    <a:pt x="244" y="47"/>
                  </a:lnTo>
                  <a:lnTo>
                    <a:pt x="249" y="33"/>
                  </a:lnTo>
                  <a:lnTo>
                    <a:pt x="256" y="25"/>
                  </a:lnTo>
                  <a:lnTo>
                    <a:pt x="261" y="22"/>
                  </a:lnTo>
                  <a:lnTo>
                    <a:pt x="266" y="22"/>
                  </a:lnTo>
                  <a:lnTo>
                    <a:pt x="271" y="23"/>
                  </a:lnTo>
                  <a:lnTo>
                    <a:pt x="278" y="23"/>
                  </a:lnTo>
                  <a:lnTo>
                    <a:pt x="283" y="24"/>
                  </a:lnTo>
                  <a:lnTo>
                    <a:pt x="288" y="26"/>
                  </a:lnTo>
                  <a:lnTo>
                    <a:pt x="293" y="34"/>
                  </a:lnTo>
                  <a:lnTo>
                    <a:pt x="298" y="49"/>
                  </a:lnTo>
                  <a:lnTo>
                    <a:pt x="305" y="62"/>
                  </a:lnTo>
                  <a:lnTo>
                    <a:pt x="310" y="78"/>
                  </a:lnTo>
                  <a:lnTo>
                    <a:pt x="315" y="84"/>
                  </a:lnTo>
                  <a:lnTo>
                    <a:pt x="320" y="91"/>
                  </a:lnTo>
                  <a:lnTo>
                    <a:pt x="326" y="93"/>
                  </a:lnTo>
                  <a:lnTo>
                    <a:pt x="332" y="93"/>
                  </a:lnTo>
                  <a:lnTo>
                    <a:pt x="337" y="89"/>
                  </a:lnTo>
                  <a:lnTo>
                    <a:pt x="342" y="80"/>
                  </a:lnTo>
                  <a:lnTo>
                    <a:pt x="348" y="63"/>
                  </a:lnTo>
                  <a:lnTo>
                    <a:pt x="353" y="47"/>
                  </a:lnTo>
                  <a:lnTo>
                    <a:pt x="359" y="34"/>
                  </a:lnTo>
                  <a:lnTo>
                    <a:pt x="364" y="23"/>
                  </a:lnTo>
                  <a:lnTo>
                    <a:pt x="369" y="17"/>
                  </a:lnTo>
                  <a:lnTo>
                    <a:pt x="375" y="25"/>
                  </a:lnTo>
                  <a:lnTo>
                    <a:pt x="380" y="41"/>
                  </a:lnTo>
                  <a:lnTo>
                    <a:pt x="386" y="61"/>
                  </a:lnTo>
                  <a:lnTo>
                    <a:pt x="391" y="79"/>
                  </a:lnTo>
                  <a:lnTo>
                    <a:pt x="397" y="91"/>
                  </a:lnTo>
                  <a:lnTo>
                    <a:pt x="402" y="101"/>
                  </a:lnTo>
                  <a:lnTo>
                    <a:pt x="408" y="102"/>
                  </a:lnTo>
                  <a:lnTo>
                    <a:pt x="413" y="86"/>
                  </a:lnTo>
                  <a:lnTo>
                    <a:pt x="419" y="63"/>
                  </a:lnTo>
                  <a:lnTo>
                    <a:pt x="424" y="34"/>
                  </a:lnTo>
                  <a:lnTo>
                    <a:pt x="429" y="13"/>
                  </a:lnTo>
                  <a:lnTo>
                    <a:pt x="435" y="7"/>
                  </a:lnTo>
                  <a:lnTo>
                    <a:pt x="441" y="17"/>
                  </a:lnTo>
                  <a:lnTo>
                    <a:pt x="446" y="40"/>
                  </a:lnTo>
                  <a:lnTo>
                    <a:pt x="451" y="66"/>
                  </a:lnTo>
                  <a:lnTo>
                    <a:pt x="456" y="91"/>
                  </a:lnTo>
                  <a:lnTo>
                    <a:pt x="463" y="102"/>
                  </a:lnTo>
                  <a:lnTo>
                    <a:pt x="468" y="94"/>
                  </a:lnTo>
                  <a:lnTo>
                    <a:pt x="473" y="72"/>
                  </a:lnTo>
                  <a:lnTo>
                    <a:pt x="478" y="45"/>
                  </a:lnTo>
                  <a:lnTo>
                    <a:pt x="483" y="24"/>
                  </a:lnTo>
                  <a:lnTo>
                    <a:pt x="490" y="10"/>
                  </a:lnTo>
                  <a:lnTo>
                    <a:pt x="495" y="15"/>
                  </a:lnTo>
                  <a:lnTo>
                    <a:pt x="500" y="36"/>
                  </a:lnTo>
                  <a:lnTo>
                    <a:pt x="505" y="62"/>
                  </a:lnTo>
                  <a:lnTo>
                    <a:pt x="510" y="79"/>
                  </a:lnTo>
                  <a:lnTo>
                    <a:pt x="517" y="80"/>
                  </a:lnTo>
                  <a:lnTo>
                    <a:pt x="522" y="76"/>
                  </a:lnTo>
                  <a:lnTo>
                    <a:pt x="527" y="70"/>
                  </a:lnTo>
                  <a:lnTo>
                    <a:pt x="532" y="51"/>
                  </a:lnTo>
                  <a:lnTo>
                    <a:pt x="539" y="33"/>
                  </a:lnTo>
                </a:path>
              </a:pathLst>
            </a:custGeom>
            <a:noFill/>
            <a:ln w="12600">
              <a:solidFill>
                <a:srgbClr val="006600"/>
              </a:solidFill>
              <a:round/>
              <a:headEnd/>
              <a:tailEnd/>
            </a:ln>
            <a:effectLst/>
          </p:spPr>
          <p:txBody>
            <a:bodyPr wrap="none" anchor="ctr"/>
            <a:lstStyle/>
            <a:p>
              <a:endParaRPr lang="en-US"/>
            </a:p>
          </p:txBody>
        </p:sp>
        <p:sp>
          <p:nvSpPr>
            <p:cNvPr id="41" name="Freeform 5"/>
            <p:cNvSpPr>
              <a:spLocks noChangeArrowheads="1"/>
            </p:cNvSpPr>
            <p:nvPr/>
          </p:nvSpPr>
          <p:spPr bwMode="auto">
            <a:xfrm>
              <a:off x="275" y="4049"/>
              <a:ext cx="343" cy="36"/>
            </a:xfrm>
            <a:custGeom>
              <a:avLst/>
              <a:gdLst/>
              <a:ahLst/>
              <a:cxnLst>
                <a:cxn ang="0">
                  <a:pos x="5" y="412"/>
                </a:cxn>
                <a:cxn ang="0">
                  <a:pos x="15" y="349"/>
                </a:cxn>
                <a:cxn ang="0">
                  <a:pos x="27" y="366"/>
                </a:cxn>
                <a:cxn ang="0">
                  <a:pos x="37" y="462"/>
                </a:cxn>
                <a:cxn ang="0">
                  <a:pos x="48" y="529"/>
                </a:cxn>
                <a:cxn ang="0">
                  <a:pos x="59" y="506"/>
                </a:cxn>
                <a:cxn ang="0">
                  <a:pos x="70" y="457"/>
                </a:cxn>
                <a:cxn ang="0">
                  <a:pos x="81" y="440"/>
                </a:cxn>
                <a:cxn ang="0">
                  <a:pos x="92" y="458"/>
                </a:cxn>
                <a:cxn ang="0">
                  <a:pos x="102" y="456"/>
                </a:cxn>
                <a:cxn ang="0">
                  <a:pos x="114" y="455"/>
                </a:cxn>
                <a:cxn ang="0">
                  <a:pos x="124" y="484"/>
                </a:cxn>
                <a:cxn ang="0">
                  <a:pos x="135" y="520"/>
                </a:cxn>
                <a:cxn ang="0">
                  <a:pos x="146" y="539"/>
                </a:cxn>
                <a:cxn ang="0">
                  <a:pos x="157" y="549"/>
                </a:cxn>
                <a:cxn ang="0">
                  <a:pos x="168" y="544"/>
                </a:cxn>
                <a:cxn ang="0">
                  <a:pos x="178" y="503"/>
                </a:cxn>
                <a:cxn ang="0">
                  <a:pos x="190" y="468"/>
                </a:cxn>
                <a:cxn ang="0">
                  <a:pos x="200" y="391"/>
                </a:cxn>
                <a:cxn ang="0">
                  <a:pos x="212" y="314"/>
                </a:cxn>
                <a:cxn ang="0">
                  <a:pos x="222" y="302"/>
                </a:cxn>
                <a:cxn ang="0">
                  <a:pos x="232" y="407"/>
                </a:cxn>
                <a:cxn ang="0">
                  <a:pos x="244" y="640"/>
                </a:cxn>
                <a:cxn ang="0">
                  <a:pos x="254" y="762"/>
                </a:cxn>
                <a:cxn ang="0">
                  <a:pos x="266" y="595"/>
                </a:cxn>
                <a:cxn ang="0">
                  <a:pos x="276" y="276"/>
                </a:cxn>
                <a:cxn ang="0">
                  <a:pos x="288" y="74"/>
                </a:cxn>
                <a:cxn ang="0">
                  <a:pos x="298" y="163"/>
                </a:cxn>
                <a:cxn ang="0">
                  <a:pos x="309" y="440"/>
                </a:cxn>
                <a:cxn ang="0">
                  <a:pos x="320" y="680"/>
                </a:cxn>
                <a:cxn ang="0">
                  <a:pos x="331" y="718"/>
                </a:cxn>
                <a:cxn ang="0">
                  <a:pos x="342" y="723"/>
                </a:cxn>
                <a:cxn ang="0">
                  <a:pos x="353" y="687"/>
                </a:cxn>
                <a:cxn ang="0">
                  <a:pos x="363" y="447"/>
                </a:cxn>
                <a:cxn ang="0">
                  <a:pos x="375" y="136"/>
                </a:cxn>
                <a:cxn ang="0">
                  <a:pos x="385" y="0"/>
                </a:cxn>
                <a:cxn ang="0">
                  <a:pos x="397" y="325"/>
                </a:cxn>
                <a:cxn ang="0">
                  <a:pos x="407" y="787"/>
                </a:cxn>
                <a:cxn ang="0">
                  <a:pos x="419" y="811"/>
                </a:cxn>
                <a:cxn ang="0">
                  <a:pos x="429" y="360"/>
                </a:cxn>
                <a:cxn ang="0">
                  <a:pos x="439" y="39"/>
                </a:cxn>
                <a:cxn ang="0">
                  <a:pos x="451" y="200"/>
                </a:cxn>
                <a:cxn ang="0">
                  <a:pos x="461" y="632"/>
                </a:cxn>
                <a:cxn ang="0">
                  <a:pos x="473" y="913"/>
                </a:cxn>
                <a:cxn ang="0">
                  <a:pos x="483" y="816"/>
                </a:cxn>
                <a:cxn ang="0">
                  <a:pos x="493" y="490"/>
                </a:cxn>
                <a:cxn ang="0">
                  <a:pos x="505" y="190"/>
                </a:cxn>
                <a:cxn ang="0">
                  <a:pos x="515" y="76"/>
                </a:cxn>
                <a:cxn ang="0">
                  <a:pos x="527" y="219"/>
                </a:cxn>
                <a:cxn ang="0">
                  <a:pos x="537" y="505"/>
                </a:cxn>
              </a:cxnLst>
              <a:rect l="0" t="0" r="r" b="b"/>
              <a:pathLst>
                <a:path w="537" h="913">
                  <a:moveTo>
                    <a:pt x="0" y="439"/>
                  </a:moveTo>
                  <a:lnTo>
                    <a:pt x="5" y="412"/>
                  </a:lnTo>
                  <a:lnTo>
                    <a:pt x="10" y="375"/>
                  </a:lnTo>
                  <a:lnTo>
                    <a:pt x="15" y="349"/>
                  </a:lnTo>
                  <a:lnTo>
                    <a:pt x="20" y="344"/>
                  </a:lnTo>
                  <a:lnTo>
                    <a:pt x="27" y="366"/>
                  </a:lnTo>
                  <a:lnTo>
                    <a:pt x="32" y="410"/>
                  </a:lnTo>
                  <a:lnTo>
                    <a:pt x="37" y="462"/>
                  </a:lnTo>
                  <a:lnTo>
                    <a:pt x="42" y="511"/>
                  </a:lnTo>
                  <a:lnTo>
                    <a:pt x="48" y="529"/>
                  </a:lnTo>
                  <a:lnTo>
                    <a:pt x="54" y="529"/>
                  </a:lnTo>
                  <a:lnTo>
                    <a:pt x="59" y="506"/>
                  </a:lnTo>
                  <a:lnTo>
                    <a:pt x="64" y="482"/>
                  </a:lnTo>
                  <a:lnTo>
                    <a:pt x="70" y="457"/>
                  </a:lnTo>
                  <a:lnTo>
                    <a:pt x="75" y="441"/>
                  </a:lnTo>
                  <a:lnTo>
                    <a:pt x="81" y="440"/>
                  </a:lnTo>
                  <a:lnTo>
                    <a:pt x="86" y="451"/>
                  </a:lnTo>
                  <a:lnTo>
                    <a:pt x="92" y="458"/>
                  </a:lnTo>
                  <a:lnTo>
                    <a:pt x="97" y="460"/>
                  </a:lnTo>
                  <a:lnTo>
                    <a:pt x="102" y="456"/>
                  </a:lnTo>
                  <a:lnTo>
                    <a:pt x="108" y="456"/>
                  </a:lnTo>
                  <a:lnTo>
                    <a:pt x="114" y="455"/>
                  </a:lnTo>
                  <a:lnTo>
                    <a:pt x="119" y="461"/>
                  </a:lnTo>
                  <a:lnTo>
                    <a:pt x="124" y="484"/>
                  </a:lnTo>
                  <a:lnTo>
                    <a:pt x="130" y="507"/>
                  </a:lnTo>
                  <a:lnTo>
                    <a:pt x="135" y="520"/>
                  </a:lnTo>
                  <a:lnTo>
                    <a:pt x="141" y="529"/>
                  </a:lnTo>
                  <a:lnTo>
                    <a:pt x="146" y="539"/>
                  </a:lnTo>
                  <a:lnTo>
                    <a:pt x="151" y="547"/>
                  </a:lnTo>
                  <a:lnTo>
                    <a:pt x="157" y="549"/>
                  </a:lnTo>
                  <a:lnTo>
                    <a:pt x="163" y="554"/>
                  </a:lnTo>
                  <a:lnTo>
                    <a:pt x="168" y="544"/>
                  </a:lnTo>
                  <a:lnTo>
                    <a:pt x="173" y="525"/>
                  </a:lnTo>
                  <a:lnTo>
                    <a:pt x="178" y="503"/>
                  </a:lnTo>
                  <a:lnTo>
                    <a:pt x="185" y="485"/>
                  </a:lnTo>
                  <a:lnTo>
                    <a:pt x="190" y="468"/>
                  </a:lnTo>
                  <a:lnTo>
                    <a:pt x="195" y="433"/>
                  </a:lnTo>
                  <a:lnTo>
                    <a:pt x="200" y="391"/>
                  </a:lnTo>
                  <a:lnTo>
                    <a:pt x="205" y="354"/>
                  </a:lnTo>
                  <a:lnTo>
                    <a:pt x="212" y="314"/>
                  </a:lnTo>
                  <a:lnTo>
                    <a:pt x="217" y="304"/>
                  </a:lnTo>
                  <a:lnTo>
                    <a:pt x="222" y="302"/>
                  </a:lnTo>
                  <a:lnTo>
                    <a:pt x="227" y="330"/>
                  </a:lnTo>
                  <a:lnTo>
                    <a:pt x="232" y="407"/>
                  </a:lnTo>
                  <a:lnTo>
                    <a:pt x="239" y="518"/>
                  </a:lnTo>
                  <a:lnTo>
                    <a:pt x="244" y="640"/>
                  </a:lnTo>
                  <a:lnTo>
                    <a:pt x="249" y="736"/>
                  </a:lnTo>
                  <a:lnTo>
                    <a:pt x="254" y="762"/>
                  </a:lnTo>
                  <a:lnTo>
                    <a:pt x="261" y="712"/>
                  </a:lnTo>
                  <a:lnTo>
                    <a:pt x="266" y="595"/>
                  </a:lnTo>
                  <a:lnTo>
                    <a:pt x="271" y="440"/>
                  </a:lnTo>
                  <a:lnTo>
                    <a:pt x="276" y="276"/>
                  </a:lnTo>
                  <a:lnTo>
                    <a:pt x="282" y="142"/>
                  </a:lnTo>
                  <a:lnTo>
                    <a:pt x="288" y="74"/>
                  </a:lnTo>
                  <a:lnTo>
                    <a:pt x="293" y="88"/>
                  </a:lnTo>
                  <a:lnTo>
                    <a:pt x="298" y="163"/>
                  </a:lnTo>
                  <a:lnTo>
                    <a:pt x="303" y="286"/>
                  </a:lnTo>
                  <a:lnTo>
                    <a:pt x="309" y="440"/>
                  </a:lnTo>
                  <a:lnTo>
                    <a:pt x="315" y="584"/>
                  </a:lnTo>
                  <a:lnTo>
                    <a:pt x="320" y="680"/>
                  </a:lnTo>
                  <a:lnTo>
                    <a:pt x="325" y="729"/>
                  </a:lnTo>
                  <a:lnTo>
                    <a:pt x="331" y="718"/>
                  </a:lnTo>
                  <a:lnTo>
                    <a:pt x="336" y="714"/>
                  </a:lnTo>
                  <a:lnTo>
                    <a:pt x="342" y="723"/>
                  </a:lnTo>
                  <a:lnTo>
                    <a:pt x="347" y="723"/>
                  </a:lnTo>
                  <a:lnTo>
                    <a:pt x="353" y="687"/>
                  </a:lnTo>
                  <a:lnTo>
                    <a:pt x="358" y="586"/>
                  </a:lnTo>
                  <a:lnTo>
                    <a:pt x="363" y="447"/>
                  </a:lnTo>
                  <a:lnTo>
                    <a:pt x="369" y="293"/>
                  </a:lnTo>
                  <a:lnTo>
                    <a:pt x="375" y="136"/>
                  </a:lnTo>
                  <a:lnTo>
                    <a:pt x="380" y="20"/>
                  </a:lnTo>
                  <a:lnTo>
                    <a:pt x="385" y="0"/>
                  </a:lnTo>
                  <a:lnTo>
                    <a:pt x="391" y="103"/>
                  </a:lnTo>
                  <a:lnTo>
                    <a:pt x="397" y="325"/>
                  </a:lnTo>
                  <a:lnTo>
                    <a:pt x="402" y="584"/>
                  </a:lnTo>
                  <a:lnTo>
                    <a:pt x="407" y="787"/>
                  </a:lnTo>
                  <a:lnTo>
                    <a:pt x="412" y="879"/>
                  </a:lnTo>
                  <a:lnTo>
                    <a:pt x="419" y="811"/>
                  </a:lnTo>
                  <a:lnTo>
                    <a:pt x="424" y="611"/>
                  </a:lnTo>
                  <a:lnTo>
                    <a:pt x="429" y="360"/>
                  </a:lnTo>
                  <a:lnTo>
                    <a:pt x="434" y="147"/>
                  </a:lnTo>
                  <a:lnTo>
                    <a:pt x="439" y="39"/>
                  </a:lnTo>
                  <a:lnTo>
                    <a:pt x="446" y="66"/>
                  </a:lnTo>
                  <a:lnTo>
                    <a:pt x="451" y="200"/>
                  </a:lnTo>
                  <a:lnTo>
                    <a:pt x="456" y="408"/>
                  </a:lnTo>
                  <a:lnTo>
                    <a:pt x="461" y="632"/>
                  </a:lnTo>
                  <a:lnTo>
                    <a:pt x="466" y="814"/>
                  </a:lnTo>
                  <a:lnTo>
                    <a:pt x="473" y="913"/>
                  </a:lnTo>
                  <a:lnTo>
                    <a:pt x="478" y="910"/>
                  </a:lnTo>
                  <a:lnTo>
                    <a:pt x="483" y="816"/>
                  </a:lnTo>
                  <a:lnTo>
                    <a:pt x="488" y="669"/>
                  </a:lnTo>
                  <a:lnTo>
                    <a:pt x="493" y="490"/>
                  </a:lnTo>
                  <a:lnTo>
                    <a:pt x="500" y="320"/>
                  </a:lnTo>
                  <a:lnTo>
                    <a:pt x="505" y="190"/>
                  </a:lnTo>
                  <a:lnTo>
                    <a:pt x="510" y="98"/>
                  </a:lnTo>
                  <a:lnTo>
                    <a:pt x="515" y="76"/>
                  </a:lnTo>
                  <a:lnTo>
                    <a:pt x="522" y="127"/>
                  </a:lnTo>
                  <a:lnTo>
                    <a:pt x="527" y="219"/>
                  </a:lnTo>
                  <a:lnTo>
                    <a:pt x="532" y="352"/>
                  </a:lnTo>
                  <a:lnTo>
                    <a:pt x="537" y="505"/>
                  </a:lnTo>
                </a:path>
              </a:pathLst>
            </a:custGeom>
            <a:noFill/>
            <a:ln w="12600">
              <a:solidFill>
                <a:srgbClr val="006600"/>
              </a:solidFill>
              <a:round/>
              <a:headEnd/>
              <a:tailEnd/>
            </a:ln>
            <a:effectLst/>
          </p:spPr>
          <p:txBody>
            <a:bodyPr wrap="none" anchor="ctr"/>
            <a:lstStyle/>
            <a:p>
              <a:endParaRPr lang="en-US"/>
            </a:p>
          </p:txBody>
        </p:sp>
        <p:sp>
          <p:nvSpPr>
            <p:cNvPr id="42" name="Freeform 6"/>
            <p:cNvSpPr>
              <a:spLocks noChangeArrowheads="1"/>
            </p:cNvSpPr>
            <p:nvPr/>
          </p:nvSpPr>
          <p:spPr bwMode="auto">
            <a:xfrm>
              <a:off x="618" y="4016"/>
              <a:ext cx="343" cy="74"/>
            </a:xfrm>
            <a:custGeom>
              <a:avLst/>
              <a:gdLst/>
              <a:ahLst/>
              <a:cxnLst>
                <a:cxn ang="0">
                  <a:pos x="6" y="1473"/>
                </a:cxn>
                <a:cxn ang="0">
                  <a:pos x="17" y="1570"/>
                </a:cxn>
                <a:cxn ang="0">
                  <a:pos x="28" y="1497"/>
                </a:cxn>
                <a:cxn ang="0">
                  <a:pos x="39" y="1340"/>
                </a:cxn>
                <a:cxn ang="0">
                  <a:pos x="50" y="1193"/>
                </a:cxn>
                <a:cxn ang="0">
                  <a:pos x="60" y="1120"/>
                </a:cxn>
                <a:cxn ang="0">
                  <a:pos x="71" y="1157"/>
                </a:cxn>
                <a:cxn ang="0">
                  <a:pos x="82" y="1221"/>
                </a:cxn>
                <a:cxn ang="0">
                  <a:pos x="93" y="1305"/>
                </a:cxn>
                <a:cxn ang="0">
                  <a:pos x="104" y="1479"/>
                </a:cxn>
                <a:cxn ang="0">
                  <a:pos x="115" y="1627"/>
                </a:cxn>
                <a:cxn ang="0">
                  <a:pos x="126" y="1475"/>
                </a:cxn>
                <a:cxn ang="0">
                  <a:pos x="136" y="1109"/>
                </a:cxn>
                <a:cxn ang="0">
                  <a:pos x="148" y="942"/>
                </a:cxn>
                <a:cxn ang="0">
                  <a:pos x="158" y="1194"/>
                </a:cxn>
                <a:cxn ang="0">
                  <a:pos x="170" y="1626"/>
                </a:cxn>
                <a:cxn ang="0">
                  <a:pos x="180" y="1695"/>
                </a:cxn>
                <a:cxn ang="0">
                  <a:pos x="190" y="1445"/>
                </a:cxn>
                <a:cxn ang="0">
                  <a:pos x="202" y="1196"/>
                </a:cxn>
                <a:cxn ang="0">
                  <a:pos x="212" y="1038"/>
                </a:cxn>
                <a:cxn ang="0">
                  <a:pos x="224" y="1038"/>
                </a:cxn>
                <a:cxn ang="0">
                  <a:pos x="234" y="1162"/>
                </a:cxn>
                <a:cxn ang="0">
                  <a:pos x="246" y="1455"/>
                </a:cxn>
                <a:cxn ang="0">
                  <a:pos x="256" y="1532"/>
                </a:cxn>
                <a:cxn ang="0">
                  <a:pos x="267" y="1330"/>
                </a:cxn>
                <a:cxn ang="0">
                  <a:pos x="278" y="1169"/>
                </a:cxn>
                <a:cxn ang="0">
                  <a:pos x="289" y="1245"/>
                </a:cxn>
                <a:cxn ang="0">
                  <a:pos x="300" y="1469"/>
                </a:cxn>
                <a:cxn ang="0">
                  <a:pos x="311" y="1502"/>
                </a:cxn>
                <a:cxn ang="0">
                  <a:pos x="321" y="1324"/>
                </a:cxn>
                <a:cxn ang="0">
                  <a:pos x="333" y="980"/>
                </a:cxn>
                <a:cxn ang="0">
                  <a:pos x="343" y="903"/>
                </a:cxn>
                <a:cxn ang="0">
                  <a:pos x="354" y="1242"/>
                </a:cxn>
                <a:cxn ang="0">
                  <a:pos x="365" y="1570"/>
                </a:cxn>
                <a:cxn ang="0">
                  <a:pos x="376" y="1531"/>
                </a:cxn>
                <a:cxn ang="0">
                  <a:pos x="387" y="1240"/>
                </a:cxn>
                <a:cxn ang="0">
                  <a:pos x="397" y="1123"/>
                </a:cxn>
                <a:cxn ang="0">
                  <a:pos x="409" y="1312"/>
                </a:cxn>
                <a:cxn ang="0">
                  <a:pos x="419" y="1507"/>
                </a:cxn>
                <a:cxn ang="0">
                  <a:pos x="431" y="1621"/>
                </a:cxn>
                <a:cxn ang="0">
                  <a:pos x="441" y="1638"/>
                </a:cxn>
                <a:cxn ang="0">
                  <a:pos x="451" y="1336"/>
                </a:cxn>
                <a:cxn ang="0">
                  <a:pos x="463" y="905"/>
                </a:cxn>
                <a:cxn ang="0">
                  <a:pos x="473" y="942"/>
                </a:cxn>
                <a:cxn ang="0">
                  <a:pos x="485" y="1274"/>
                </a:cxn>
                <a:cxn ang="0">
                  <a:pos x="495" y="1475"/>
                </a:cxn>
                <a:cxn ang="0">
                  <a:pos x="507" y="1786"/>
                </a:cxn>
                <a:cxn ang="0">
                  <a:pos x="517" y="1844"/>
                </a:cxn>
                <a:cxn ang="0">
                  <a:pos x="528" y="1100"/>
                </a:cxn>
                <a:cxn ang="0">
                  <a:pos x="539" y="0"/>
                </a:cxn>
              </a:cxnLst>
              <a:rect l="0" t="0" r="r" b="b"/>
              <a:pathLst>
                <a:path w="539" h="1887">
                  <a:moveTo>
                    <a:pt x="0" y="1347"/>
                  </a:moveTo>
                  <a:lnTo>
                    <a:pt x="6" y="1473"/>
                  </a:lnTo>
                  <a:lnTo>
                    <a:pt x="12" y="1550"/>
                  </a:lnTo>
                  <a:lnTo>
                    <a:pt x="17" y="1570"/>
                  </a:lnTo>
                  <a:lnTo>
                    <a:pt x="22" y="1550"/>
                  </a:lnTo>
                  <a:lnTo>
                    <a:pt x="28" y="1497"/>
                  </a:lnTo>
                  <a:lnTo>
                    <a:pt x="33" y="1428"/>
                  </a:lnTo>
                  <a:lnTo>
                    <a:pt x="39" y="1340"/>
                  </a:lnTo>
                  <a:lnTo>
                    <a:pt x="44" y="1256"/>
                  </a:lnTo>
                  <a:lnTo>
                    <a:pt x="50" y="1193"/>
                  </a:lnTo>
                  <a:lnTo>
                    <a:pt x="55" y="1150"/>
                  </a:lnTo>
                  <a:lnTo>
                    <a:pt x="60" y="1120"/>
                  </a:lnTo>
                  <a:lnTo>
                    <a:pt x="66" y="1119"/>
                  </a:lnTo>
                  <a:lnTo>
                    <a:pt x="71" y="1157"/>
                  </a:lnTo>
                  <a:lnTo>
                    <a:pt x="77" y="1193"/>
                  </a:lnTo>
                  <a:lnTo>
                    <a:pt x="82" y="1221"/>
                  </a:lnTo>
                  <a:lnTo>
                    <a:pt x="87" y="1256"/>
                  </a:lnTo>
                  <a:lnTo>
                    <a:pt x="93" y="1305"/>
                  </a:lnTo>
                  <a:lnTo>
                    <a:pt x="99" y="1385"/>
                  </a:lnTo>
                  <a:lnTo>
                    <a:pt x="104" y="1479"/>
                  </a:lnTo>
                  <a:lnTo>
                    <a:pt x="109" y="1572"/>
                  </a:lnTo>
                  <a:lnTo>
                    <a:pt x="115" y="1627"/>
                  </a:lnTo>
                  <a:lnTo>
                    <a:pt x="121" y="1597"/>
                  </a:lnTo>
                  <a:lnTo>
                    <a:pt x="126" y="1475"/>
                  </a:lnTo>
                  <a:lnTo>
                    <a:pt x="131" y="1298"/>
                  </a:lnTo>
                  <a:lnTo>
                    <a:pt x="136" y="1109"/>
                  </a:lnTo>
                  <a:lnTo>
                    <a:pt x="143" y="976"/>
                  </a:lnTo>
                  <a:lnTo>
                    <a:pt x="148" y="942"/>
                  </a:lnTo>
                  <a:lnTo>
                    <a:pt x="153" y="1027"/>
                  </a:lnTo>
                  <a:lnTo>
                    <a:pt x="158" y="1194"/>
                  </a:lnTo>
                  <a:lnTo>
                    <a:pt x="163" y="1423"/>
                  </a:lnTo>
                  <a:lnTo>
                    <a:pt x="170" y="1626"/>
                  </a:lnTo>
                  <a:lnTo>
                    <a:pt x="175" y="1725"/>
                  </a:lnTo>
                  <a:lnTo>
                    <a:pt x="180" y="1695"/>
                  </a:lnTo>
                  <a:lnTo>
                    <a:pt x="185" y="1577"/>
                  </a:lnTo>
                  <a:lnTo>
                    <a:pt x="190" y="1445"/>
                  </a:lnTo>
                  <a:lnTo>
                    <a:pt x="197" y="1316"/>
                  </a:lnTo>
                  <a:lnTo>
                    <a:pt x="202" y="1196"/>
                  </a:lnTo>
                  <a:lnTo>
                    <a:pt x="207" y="1101"/>
                  </a:lnTo>
                  <a:lnTo>
                    <a:pt x="212" y="1038"/>
                  </a:lnTo>
                  <a:lnTo>
                    <a:pt x="218" y="1018"/>
                  </a:lnTo>
                  <a:lnTo>
                    <a:pt x="224" y="1038"/>
                  </a:lnTo>
                  <a:lnTo>
                    <a:pt x="229" y="1074"/>
                  </a:lnTo>
                  <a:lnTo>
                    <a:pt x="234" y="1162"/>
                  </a:lnTo>
                  <a:lnTo>
                    <a:pt x="239" y="1313"/>
                  </a:lnTo>
                  <a:lnTo>
                    <a:pt x="246" y="1455"/>
                  </a:lnTo>
                  <a:lnTo>
                    <a:pt x="251" y="1525"/>
                  </a:lnTo>
                  <a:lnTo>
                    <a:pt x="256" y="1532"/>
                  </a:lnTo>
                  <a:lnTo>
                    <a:pt x="261" y="1459"/>
                  </a:lnTo>
                  <a:lnTo>
                    <a:pt x="267" y="1330"/>
                  </a:lnTo>
                  <a:lnTo>
                    <a:pt x="273" y="1227"/>
                  </a:lnTo>
                  <a:lnTo>
                    <a:pt x="278" y="1169"/>
                  </a:lnTo>
                  <a:lnTo>
                    <a:pt x="283" y="1172"/>
                  </a:lnTo>
                  <a:lnTo>
                    <a:pt x="289" y="1245"/>
                  </a:lnTo>
                  <a:lnTo>
                    <a:pt x="294" y="1360"/>
                  </a:lnTo>
                  <a:lnTo>
                    <a:pt x="300" y="1469"/>
                  </a:lnTo>
                  <a:lnTo>
                    <a:pt x="305" y="1520"/>
                  </a:lnTo>
                  <a:lnTo>
                    <a:pt x="311" y="1502"/>
                  </a:lnTo>
                  <a:lnTo>
                    <a:pt x="316" y="1439"/>
                  </a:lnTo>
                  <a:lnTo>
                    <a:pt x="321" y="1324"/>
                  </a:lnTo>
                  <a:lnTo>
                    <a:pt x="327" y="1155"/>
                  </a:lnTo>
                  <a:lnTo>
                    <a:pt x="333" y="980"/>
                  </a:lnTo>
                  <a:lnTo>
                    <a:pt x="338" y="877"/>
                  </a:lnTo>
                  <a:lnTo>
                    <a:pt x="343" y="903"/>
                  </a:lnTo>
                  <a:lnTo>
                    <a:pt x="348" y="1042"/>
                  </a:lnTo>
                  <a:lnTo>
                    <a:pt x="354" y="1242"/>
                  </a:lnTo>
                  <a:lnTo>
                    <a:pt x="360" y="1432"/>
                  </a:lnTo>
                  <a:lnTo>
                    <a:pt x="365" y="1570"/>
                  </a:lnTo>
                  <a:lnTo>
                    <a:pt x="370" y="1602"/>
                  </a:lnTo>
                  <a:lnTo>
                    <a:pt x="376" y="1531"/>
                  </a:lnTo>
                  <a:lnTo>
                    <a:pt x="382" y="1394"/>
                  </a:lnTo>
                  <a:lnTo>
                    <a:pt x="387" y="1240"/>
                  </a:lnTo>
                  <a:lnTo>
                    <a:pt x="392" y="1133"/>
                  </a:lnTo>
                  <a:lnTo>
                    <a:pt x="397" y="1123"/>
                  </a:lnTo>
                  <a:lnTo>
                    <a:pt x="404" y="1197"/>
                  </a:lnTo>
                  <a:lnTo>
                    <a:pt x="409" y="1312"/>
                  </a:lnTo>
                  <a:lnTo>
                    <a:pt x="414" y="1423"/>
                  </a:lnTo>
                  <a:lnTo>
                    <a:pt x="419" y="1507"/>
                  </a:lnTo>
                  <a:lnTo>
                    <a:pt x="424" y="1569"/>
                  </a:lnTo>
                  <a:lnTo>
                    <a:pt x="431" y="1621"/>
                  </a:lnTo>
                  <a:lnTo>
                    <a:pt x="436" y="1651"/>
                  </a:lnTo>
                  <a:lnTo>
                    <a:pt x="441" y="1638"/>
                  </a:lnTo>
                  <a:lnTo>
                    <a:pt x="446" y="1541"/>
                  </a:lnTo>
                  <a:lnTo>
                    <a:pt x="451" y="1336"/>
                  </a:lnTo>
                  <a:lnTo>
                    <a:pt x="458" y="1089"/>
                  </a:lnTo>
                  <a:lnTo>
                    <a:pt x="463" y="905"/>
                  </a:lnTo>
                  <a:lnTo>
                    <a:pt x="468" y="846"/>
                  </a:lnTo>
                  <a:lnTo>
                    <a:pt x="473" y="942"/>
                  </a:lnTo>
                  <a:lnTo>
                    <a:pt x="479" y="1124"/>
                  </a:lnTo>
                  <a:lnTo>
                    <a:pt x="485" y="1274"/>
                  </a:lnTo>
                  <a:lnTo>
                    <a:pt x="490" y="1372"/>
                  </a:lnTo>
                  <a:lnTo>
                    <a:pt x="495" y="1475"/>
                  </a:lnTo>
                  <a:lnTo>
                    <a:pt x="501" y="1623"/>
                  </a:lnTo>
                  <a:lnTo>
                    <a:pt x="507" y="1786"/>
                  </a:lnTo>
                  <a:lnTo>
                    <a:pt x="512" y="1887"/>
                  </a:lnTo>
                  <a:lnTo>
                    <a:pt x="517" y="1844"/>
                  </a:lnTo>
                  <a:lnTo>
                    <a:pt x="522" y="1589"/>
                  </a:lnTo>
                  <a:lnTo>
                    <a:pt x="528" y="1100"/>
                  </a:lnTo>
                  <a:lnTo>
                    <a:pt x="534" y="504"/>
                  </a:lnTo>
                  <a:lnTo>
                    <a:pt x="539" y="0"/>
                  </a:lnTo>
                </a:path>
              </a:pathLst>
            </a:custGeom>
            <a:noFill/>
            <a:ln w="12600">
              <a:solidFill>
                <a:srgbClr val="006600"/>
              </a:solidFill>
              <a:round/>
              <a:headEnd/>
              <a:tailEnd/>
            </a:ln>
            <a:effectLst/>
          </p:spPr>
          <p:txBody>
            <a:bodyPr wrap="none" anchor="ctr"/>
            <a:lstStyle/>
            <a:p>
              <a:endParaRPr lang="en-US"/>
            </a:p>
          </p:txBody>
        </p:sp>
        <p:sp>
          <p:nvSpPr>
            <p:cNvPr id="43" name="Freeform 7"/>
            <p:cNvSpPr>
              <a:spLocks noChangeArrowheads="1"/>
            </p:cNvSpPr>
            <p:nvPr/>
          </p:nvSpPr>
          <p:spPr bwMode="auto">
            <a:xfrm>
              <a:off x="961" y="3929"/>
              <a:ext cx="343" cy="273"/>
            </a:xfrm>
            <a:custGeom>
              <a:avLst/>
              <a:gdLst/>
              <a:ahLst/>
              <a:cxnLst>
                <a:cxn ang="0">
                  <a:pos x="5" y="1980"/>
                </a:cxn>
                <a:cxn ang="0">
                  <a:pos x="16" y="2816"/>
                </a:cxn>
                <a:cxn ang="0">
                  <a:pos x="27" y="4647"/>
                </a:cxn>
                <a:cxn ang="0">
                  <a:pos x="38" y="5505"/>
                </a:cxn>
                <a:cxn ang="0">
                  <a:pos x="49" y="4575"/>
                </a:cxn>
                <a:cxn ang="0">
                  <a:pos x="60" y="3057"/>
                </a:cxn>
                <a:cxn ang="0">
                  <a:pos x="70" y="2433"/>
                </a:cxn>
                <a:cxn ang="0">
                  <a:pos x="82" y="2677"/>
                </a:cxn>
                <a:cxn ang="0">
                  <a:pos x="92" y="3393"/>
                </a:cxn>
                <a:cxn ang="0">
                  <a:pos x="104" y="3765"/>
                </a:cxn>
                <a:cxn ang="0">
                  <a:pos x="114" y="3175"/>
                </a:cxn>
                <a:cxn ang="0">
                  <a:pos x="126" y="2992"/>
                </a:cxn>
                <a:cxn ang="0">
                  <a:pos x="136" y="3743"/>
                </a:cxn>
                <a:cxn ang="0">
                  <a:pos x="146" y="3881"/>
                </a:cxn>
                <a:cxn ang="0">
                  <a:pos x="158" y="3225"/>
                </a:cxn>
                <a:cxn ang="0">
                  <a:pos x="168" y="3764"/>
                </a:cxn>
                <a:cxn ang="0">
                  <a:pos x="180" y="5369"/>
                </a:cxn>
                <a:cxn ang="0">
                  <a:pos x="190" y="5079"/>
                </a:cxn>
                <a:cxn ang="0">
                  <a:pos x="201" y="2219"/>
                </a:cxn>
                <a:cxn ang="0">
                  <a:pos x="212" y="400"/>
                </a:cxn>
                <a:cxn ang="0">
                  <a:pos x="223" y="2607"/>
                </a:cxn>
                <a:cxn ang="0">
                  <a:pos x="234" y="6214"/>
                </a:cxn>
                <a:cxn ang="0">
                  <a:pos x="245" y="6235"/>
                </a:cxn>
                <a:cxn ang="0">
                  <a:pos x="256" y="3029"/>
                </a:cxn>
                <a:cxn ang="0">
                  <a:pos x="267" y="308"/>
                </a:cxn>
                <a:cxn ang="0">
                  <a:pos x="277" y="397"/>
                </a:cxn>
                <a:cxn ang="0">
                  <a:pos x="288" y="2803"/>
                </a:cxn>
                <a:cxn ang="0">
                  <a:pos x="299" y="5681"/>
                </a:cxn>
                <a:cxn ang="0">
                  <a:pos x="310" y="6928"/>
                </a:cxn>
                <a:cxn ang="0">
                  <a:pos x="321" y="6029"/>
                </a:cxn>
                <a:cxn ang="0">
                  <a:pos x="331" y="3882"/>
                </a:cxn>
                <a:cxn ang="0">
                  <a:pos x="343" y="2132"/>
                </a:cxn>
                <a:cxn ang="0">
                  <a:pos x="353" y="1547"/>
                </a:cxn>
                <a:cxn ang="0">
                  <a:pos x="365" y="2041"/>
                </a:cxn>
                <a:cxn ang="0">
                  <a:pos x="375" y="2842"/>
                </a:cxn>
                <a:cxn ang="0">
                  <a:pos x="387" y="3388"/>
                </a:cxn>
                <a:cxn ang="0">
                  <a:pos x="397" y="3707"/>
                </a:cxn>
                <a:cxn ang="0">
                  <a:pos x="407" y="3986"/>
                </a:cxn>
                <a:cxn ang="0">
                  <a:pos x="419" y="4432"/>
                </a:cxn>
                <a:cxn ang="0">
                  <a:pos x="429" y="4645"/>
                </a:cxn>
                <a:cxn ang="0">
                  <a:pos x="441" y="4130"/>
                </a:cxn>
                <a:cxn ang="0">
                  <a:pos x="451" y="3317"/>
                </a:cxn>
                <a:cxn ang="0">
                  <a:pos x="462" y="2967"/>
                </a:cxn>
                <a:cxn ang="0">
                  <a:pos x="473" y="3099"/>
                </a:cxn>
                <a:cxn ang="0">
                  <a:pos x="484" y="3211"/>
                </a:cxn>
                <a:cxn ang="0">
                  <a:pos x="495" y="2935"/>
                </a:cxn>
                <a:cxn ang="0">
                  <a:pos x="506" y="2875"/>
                </a:cxn>
                <a:cxn ang="0">
                  <a:pos x="517" y="3433"/>
                </a:cxn>
                <a:cxn ang="0">
                  <a:pos x="528" y="4217"/>
                </a:cxn>
                <a:cxn ang="0">
                  <a:pos x="538" y="4403"/>
                </a:cxn>
              </a:cxnLst>
              <a:rect l="0" t="0" r="r" b="b"/>
              <a:pathLst>
                <a:path w="538" h="6928">
                  <a:moveTo>
                    <a:pt x="0" y="2202"/>
                  </a:moveTo>
                  <a:lnTo>
                    <a:pt x="5" y="1980"/>
                  </a:lnTo>
                  <a:lnTo>
                    <a:pt x="11" y="2180"/>
                  </a:lnTo>
                  <a:lnTo>
                    <a:pt x="16" y="2816"/>
                  </a:lnTo>
                  <a:lnTo>
                    <a:pt x="22" y="3726"/>
                  </a:lnTo>
                  <a:lnTo>
                    <a:pt x="27" y="4647"/>
                  </a:lnTo>
                  <a:lnTo>
                    <a:pt x="33" y="5299"/>
                  </a:lnTo>
                  <a:lnTo>
                    <a:pt x="38" y="5505"/>
                  </a:lnTo>
                  <a:lnTo>
                    <a:pt x="43" y="5229"/>
                  </a:lnTo>
                  <a:lnTo>
                    <a:pt x="49" y="4575"/>
                  </a:lnTo>
                  <a:lnTo>
                    <a:pt x="55" y="3763"/>
                  </a:lnTo>
                  <a:lnTo>
                    <a:pt x="60" y="3057"/>
                  </a:lnTo>
                  <a:lnTo>
                    <a:pt x="65" y="2614"/>
                  </a:lnTo>
                  <a:lnTo>
                    <a:pt x="70" y="2433"/>
                  </a:lnTo>
                  <a:lnTo>
                    <a:pt x="77" y="2461"/>
                  </a:lnTo>
                  <a:lnTo>
                    <a:pt x="82" y="2677"/>
                  </a:lnTo>
                  <a:lnTo>
                    <a:pt x="87" y="3021"/>
                  </a:lnTo>
                  <a:lnTo>
                    <a:pt x="92" y="3393"/>
                  </a:lnTo>
                  <a:lnTo>
                    <a:pt x="99" y="3696"/>
                  </a:lnTo>
                  <a:lnTo>
                    <a:pt x="104" y="3765"/>
                  </a:lnTo>
                  <a:lnTo>
                    <a:pt x="109" y="3547"/>
                  </a:lnTo>
                  <a:lnTo>
                    <a:pt x="114" y="3175"/>
                  </a:lnTo>
                  <a:lnTo>
                    <a:pt x="119" y="2930"/>
                  </a:lnTo>
                  <a:lnTo>
                    <a:pt x="126" y="2992"/>
                  </a:lnTo>
                  <a:lnTo>
                    <a:pt x="131" y="3329"/>
                  </a:lnTo>
                  <a:lnTo>
                    <a:pt x="136" y="3743"/>
                  </a:lnTo>
                  <a:lnTo>
                    <a:pt x="141" y="3965"/>
                  </a:lnTo>
                  <a:lnTo>
                    <a:pt x="146" y="3881"/>
                  </a:lnTo>
                  <a:lnTo>
                    <a:pt x="153" y="3549"/>
                  </a:lnTo>
                  <a:lnTo>
                    <a:pt x="158" y="3225"/>
                  </a:lnTo>
                  <a:lnTo>
                    <a:pt x="163" y="3241"/>
                  </a:lnTo>
                  <a:lnTo>
                    <a:pt x="168" y="3764"/>
                  </a:lnTo>
                  <a:lnTo>
                    <a:pt x="173" y="4617"/>
                  </a:lnTo>
                  <a:lnTo>
                    <a:pt x="180" y="5369"/>
                  </a:lnTo>
                  <a:lnTo>
                    <a:pt x="185" y="5596"/>
                  </a:lnTo>
                  <a:lnTo>
                    <a:pt x="190" y="5079"/>
                  </a:lnTo>
                  <a:lnTo>
                    <a:pt x="195" y="3832"/>
                  </a:lnTo>
                  <a:lnTo>
                    <a:pt x="201" y="2219"/>
                  </a:lnTo>
                  <a:lnTo>
                    <a:pt x="207" y="892"/>
                  </a:lnTo>
                  <a:lnTo>
                    <a:pt x="212" y="400"/>
                  </a:lnTo>
                  <a:lnTo>
                    <a:pt x="217" y="1025"/>
                  </a:lnTo>
                  <a:lnTo>
                    <a:pt x="223" y="2607"/>
                  </a:lnTo>
                  <a:lnTo>
                    <a:pt x="229" y="4592"/>
                  </a:lnTo>
                  <a:lnTo>
                    <a:pt x="234" y="6214"/>
                  </a:lnTo>
                  <a:lnTo>
                    <a:pt x="239" y="6818"/>
                  </a:lnTo>
                  <a:lnTo>
                    <a:pt x="245" y="6235"/>
                  </a:lnTo>
                  <a:lnTo>
                    <a:pt x="250" y="4811"/>
                  </a:lnTo>
                  <a:lnTo>
                    <a:pt x="256" y="3029"/>
                  </a:lnTo>
                  <a:lnTo>
                    <a:pt x="261" y="1367"/>
                  </a:lnTo>
                  <a:lnTo>
                    <a:pt x="267" y="308"/>
                  </a:lnTo>
                  <a:lnTo>
                    <a:pt x="272" y="0"/>
                  </a:lnTo>
                  <a:lnTo>
                    <a:pt x="277" y="397"/>
                  </a:lnTo>
                  <a:lnTo>
                    <a:pt x="283" y="1401"/>
                  </a:lnTo>
                  <a:lnTo>
                    <a:pt x="288" y="2803"/>
                  </a:lnTo>
                  <a:lnTo>
                    <a:pt x="294" y="4319"/>
                  </a:lnTo>
                  <a:lnTo>
                    <a:pt x="299" y="5681"/>
                  </a:lnTo>
                  <a:lnTo>
                    <a:pt x="304" y="6601"/>
                  </a:lnTo>
                  <a:lnTo>
                    <a:pt x="310" y="6928"/>
                  </a:lnTo>
                  <a:lnTo>
                    <a:pt x="316" y="6711"/>
                  </a:lnTo>
                  <a:lnTo>
                    <a:pt x="321" y="6029"/>
                  </a:lnTo>
                  <a:lnTo>
                    <a:pt x="326" y="5018"/>
                  </a:lnTo>
                  <a:lnTo>
                    <a:pt x="331" y="3882"/>
                  </a:lnTo>
                  <a:lnTo>
                    <a:pt x="338" y="2877"/>
                  </a:lnTo>
                  <a:lnTo>
                    <a:pt x="343" y="2132"/>
                  </a:lnTo>
                  <a:lnTo>
                    <a:pt x="348" y="1653"/>
                  </a:lnTo>
                  <a:lnTo>
                    <a:pt x="353" y="1547"/>
                  </a:lnTo>
                  <a:lnTo>
                    <a:pt x="360" y="1769"/>
                  </a:lnTo>
                  <a:lnTo>
                    <a:pt x="365" y="2041"/>
                  </a:lnTo>
                  <a:lnTo>
                    <a:pt x="370" y="2390"/>
                  </a:lnTo>
                  <a:lnTo>
                    <a:pt x="375" y="2842"/>
                  </a:lnTo>
                  <a:lnTo>
                    <a:pt x="380" y="3157"/>
                  </a:lnTo>
                  <a:lnTo>
                    <a:pt x="387" y="3388"/>
                  </a:lnTo>
                  <a:lnTo>
                    <a:pt x="392" y="3605"/>
                  </a:lnTo>
                  <a:lnTo>
                    <a:pt x="397" y="3707"/>
                  </a:lnTo>
                  <a:lnTo>
                    <a:pt x="402" y="3815"/>
                  </a:lnTo>
                  <a:lnTo>
                    <a:pt x="407" y="3986"/>
                  </a:lnTo>
                  <a:lnTo>
                    <a:pt x="414" y="4179"/>
                  </a:lnTo>
                  <a:lnTo>
                    <a:pt x="419" y="4432"/>
                  </a:lnTo>
                  <a:lnTo>
                    <a:pt x="424" y="4632"/>
                  </a:lnTo>
                  <a:lnTo>
                    <a:pt x="429" y="4645"/>
                  </a:lnTo>
                  <a:lnTo>
                    <a:pt x="435" y="4483"/>
                  </a:lnTo>
                  <a:lnTo>
                    <a:pt x="441" y="4130"/>
                  </a:lnTo>
                  <a:lnTo>
                    <a:pt x="446" y="3718"/>
                  </a:lnTo>
                  <a:lnTo>
                    <a:pt x="451" y="3317"/>
                  </a:lnTo>
                  <a:lnTo>
                    <a:pt x="456" y="3048"/>
                  </a:lnTo>
                  <a:lnTo>
                    <a:pt x="462" y="2967"/>
                  </a:lnTo>
                  <a:lnTo>
                    <a:pt x="468" y="3020"/>
                  </a:lnTo>
                  <a:lnTo>
                    <a:pt x="473" y="3099"/>
                  </a:lnTo>
                  <a:lnTo>
                    <a:pt x="478" y="3190"/>
                  </a:lnTo>
                  <a:lnTo>
                    <a:pt x="484" y="3211"/>
                  </a:lnTo>
                  <a:lnTo>
                    <a:pt x="489" y="3063"/>
                  </a:lnTo>
                  <a:lnTo>
                    <a:pt x="495" y="2935"/>
                  </a:lnTo>
                  <a:lnTo>
                    <a:pt x="500" y="2889"/>
                  </a:lnTo>
                  <a:lnTo>
                    <a:pt x="506" y="2875"/>
                  </a:lnTo>
                  <a:lnTo>
                    <a:pt x="511" y="3107"/>
                  </a:lnTo>
                  <a:lnTo>
                    <a:pt x="517" y="3433"/>
                  </a:lnTo>
                  <a:lnTo>
                    <a:pt x="522" y="3836"/>
                  </a:lnTo>
                  <a:lnTo>
                    <a:pt x="528" y="4217"/>
                  </a:lnTo>
                  <a:lnTo>
                    <a:pt x="533" y="4419"/>
                  </a:lnTo>
                  <a:lnTo>
                    <a:pt x="538" y="4403"/>
                  </a:lnTo>
                </a:path>
              </a:pathLst>
            </a:custGeom>
            <a:noFill/>
            <a:ln w="12600">
              <a:solidFill>
                <a:srgbClr val="006600"/>
              </a:solidFill>
              <a:round/>
              <a:headEnd/>
              <a:tailEnd/>
            </a:ln>
            <a:effectLst/>
          </p:spPr>
          <p:txBody>
            <a:bodyPr wrap="none" anchor="ctr"/>
            <a:lstStyle/>
            <a:p>
              <a:endParaRPr lang="en-US"/>
            </a:p>
          </p:txBody>
        </p:sp>
        <p:sp>
          <p:nvSpPr>
            <p:cNvPr id="44" name="Freeform 8"/>
            <p:cNvSpPr>
              <a:spLocks noChangeArrowheads="1"/>
            </p:cNvSpPr>
            <p:nvPr/>
          </p:nvSpPr>
          <p:spPr bwMode="auto">
            <a:xfrm>
              <a:off x="1304" y="4038"/>
              <a:ext cx="343" cy="64"/>
            </a:xfrm>
            <a:custGeom>
              <a:avLst/>
              <a:gdLst/>
              <a:ahLst/>
              <a:cxnLst>
                <a:cxn ang="0">
                  <a:pos x="6" y="1529"/>
                </a:cxn>
                <a:cxn ang="0">
                  <a:pos x="17" y="934"/>
                </a:cxn>
                <a:cxn ang="0">
                  <a:pos x="27" y="489"/>
                </a:cxn>
                <a:cxn ang="0">
                  <a:pos x="39" y="341"/>
                </a:cxn>
                <a:cxn ang="0">
                  <a:pos x="49" y="493"/>
                </a:cxn>
                <a:cxn ang="0">
                  <a:pos x="61" y="733"/>
                </a:cxn>
                <a:cxn ang="0">
                  <a:pos x="71" y="833"/>
                </a:cxn>
                <a:cxn ang="0">
                  <a:pos x="81" y="726"/>
                </a:cxn>
                <a:cxn ang="0">
                  <a:pos x="93" y="558"/>
                </a:cxn>
                <a:cxn ang="0">
                  <a:pos x="103" y="508"/>
                </a:cxn>
                <a:cxn ang="0">
                  <a:pos x="115" y="590"/>
                </a:cxn>
                <a:cxn ang="0">
                  <a:pos x="125" y="682"/>
                </a:cxn>
                <a:cxn ang="0">
                  <a:pos x="137" y="729"/>
                </a:cxn>
                <a:cxn ang="0">
                  <a:pos x="147" y="842"/>
                </a:cxn>
                <a:cxn ang="0">
                  <a:pos x="158" y="917"/>
                </a:cxn>
                <a:cxn ang="0">
                  <a:pos x="169" y="794"/>
                </a:cxn>
                <a:cxn ang="0">
                  <a:pos x="180" y="606"/>
                </a:cxn>
                <a:cxn ang="0">
                  <a:pos x="191" y="424"/>
                </a:cxn>
                <a:cxn ang="0">
                  <a:pos x="201" y="386"/>
                </a:cxn>
                <a:cxn ang="0">
                  <a:pos x="212" y="505"/>
                </a:cxn>
                <a:cxn ang="0">
                  <a:pos x="223" y="731"/>
                </a:cxn>
                <a:cxn ang="0">
                  <a:pos x="234" y="985"/>
                </a:cxn>
                <a:cxn ang="0">
                  <a:pos x="245" y="1124"/>
                </a:cxn>
                <a:cxn ang="0">
                  <a:pos x="256" y="979"/>
                </a:cxn>
                <a:cxn ang="0">
                  <a:pos x="267" y="656"/>
                </a:cxn>
                <a:cxn ang="0">
                  <a:pos x="278" y="377"/>
                </a:cxn>
                <a:cxn ang="0">
                  <a:pos x="288" y="508"/>
                </a:cxn>
                <a:cxn ang="0">
                  <a:pos x="300" y="707"/>
                </a:cxn>
                <a:cxn ang="0">
                  <a:pos x="310" y="744"/>
                </a:cxn>
                <a:cxn ang="0">
                  <a:pos x="322" y="611"/>
                </a:cxn>
                <a:cxn ang="0">
                  <a:pos x="332" y="603"/>
                </a:cxn>
                <a:cxn ang="0">
                  <a:pos x="342" y="907"/>
                </a:cxn>
                <a:cxn ang="0">
                  <a:pos x="354" y="1065"/>
                </a:cxn>
                <a:cxn ang="0">
                  <a:pos x="364" y="837"/>
                </a:cxn>
                <a:cxn ang="0">
                  <a:pos x="376" y="533"/>
                </a:cxn>
                <a:cxn ang="0">
                  <a:pos x="386" y="566"/>
                </a:cxn>
                <a:cxn ang="0">
                  <a:pos x="398" y="731"/>
                </a:cxn>
                <a:cxn ang="0">
                  <a:pos x="408" y="726"/>
                </a:cxn>
                <a:cxn ang="0">
                  <a:pos x="419" y="711"/>
                </a:cxn>
                <a:cxn ang="0">
                  <a:pos x="430" y="762"/>
                </a:cxn>
                <a:cxn ang="0">
                  <a:pos x="441" y="741"/>
                </a:cxn>
                <a:cxn ang="0">
                  <a:pos x="452" y="541"/>
                </a:cxn>
                <a:cxn ang="0">
                  <a:pos x="463" y="326"/>
                </a:cxn>
                <a:cxn ang="0">
                  <a:pos x="473" y="471"/>
                </a:cxn>
                <a:cxn ang="0">
                  <a:pos x="485" y="965"/>
                </a:cxn>
                <a:cxn ang="0">
                  <a:pos x="495" y="1392"/>
                </a:cxn>
                <a:cxn ang="0">
                  <a:pos x="506" y="1341"/>
                </a:cxn>
                <a:cxn ang="0">
                  <a:pos x="517" y="839"/>
                </a:cxn>
                <a:cxn ang="0">
                  <a:pos x="528" y="290"/>
                </a:cxn>
                <a:cxn ang="0">
                  <a:pos x="539" y="0"/>
                </a:cxn>
              </a:cxnLst>
              <a:rect l="0" t="0" r="r" b="b"/>
              <a:pathLst>
                <a:path w="539" h="1625">
                  <a:moveTo>
                    <a:pt x="0" y="1625"/>
                  </a:moveTo>
                  <a:lnTo>
                    <a:pt x="6" y="1529"/>
                  </a:lnTo>
                  <a:lnTo>
                    <a:pt x="12" y="1248"/>
                  </a:lnTo>
                  <a:lnTo>
                    <a:pt x="17" y="934"/>
                  </a:lnTo>
                  <a:lnTo>
                    <a:pt x="22" y="693"/>
                  </a:lnTo>
                  <a:lnTo>
                    <a:pt x="27" y="489"/>
                  </a:lnTo>
                  <a:lnTo>
                    <a:pt x="33" y="376"/>
                  </a:lnTo>
                  <a:lnTo>
                    <a:pt x="39" y="341"/>
                  </a:lnTo>
                  <a:lnTo>
                    <a:pt x="44" y="367"/>
                  </a:lnTo>
                  <a:lnTo>
                    <a:pt x="49" y="493"/>
                  </a:lnTo>
                  <a:lnTo>
                    <a:pt x="54" y="592"/>
                  </a:lnTo>
                  <a:lnTo>
                    <a:pt x="61" y="733"/>
                  </a:lnTo>
                  <a:lnTo>
                    <a:pt x="66" y="799"/>
                  </a:lnTo>
                  <a:lnTo>
                    <a:pt x="71" y="833"/>
                  </a:lnTo>
                  <a:lnTo>
                    <a:pt x="76" y="760"/>
                  </a:lnTo>
                  <a:lnTo>
                    <a:pt x="81" y="726"/>
                  </a:lnTo>
                  <a:lnTo>
                    <a:pt x="88" y="637"/>
                  </a:lnTo>
                  <a:lnTo>
                    <a:pt x="93" y="558"/>
                  </a:lnTo>
                  <a:lnTo>
                    <a:pt x="98" y="542"/>
                  </a:lnTo>
                  <a:lnTo>
                    <a:pt x="103" y="508"/>
                  </a:lnTo>
                  <a:lnTo>
                    <a:pt x="110" y="544"/>
                  </a:lnTo>
                  <a:lnTo>
                    <a:pt x="115" y="590"/>
                  </a:lnTo>
                  <a:lnTo>
                    <a:pt x="120" y="649"/>
                  </a:lnTo>
                  <a:lnTo>
                    <a:pt x="125" y="682"/>
                  </a:lnTo>
                  <a:lnTo>
                    <a:pt x="130" y="723"/>
                  </a:lnTo>
                  <a:lnTo>
                    <a:pt x="137" y="729"/>
                  </a:lnTo>
                  <a:lnTo>
                    <a:pt x="142" y="796"/>
                  </a:lnTo>
                  <a:lnTo>
                    <a:pt x="147" y="842"/>
                  </a:lnTo>
                  <a:lnTo>
                    <a:pt x="152" y="892"/>
                  </a:lnTo>
                  <a:lnTo>
                    <a:pt x="158" y="917"/>
                  </a:lnTo>
                  <a:lnTo>
                    <a:pt x="164" y="858"/>
                  </a:lnTo>
                  <a:lnTo>
                    <a:pt x="169" y="794"/>
                  </a:lnTo>
                  <a:lnTo>
                    <a:pt x="174" y="678"/>
                  </a:lnTo>
                  <a:lnTo>
                    <a:pt x="180" y="606"/>
                  </a:lnTo>
                  <a:lnTo>
                    <a:pt x="185" y="500"/>
                  </a:lnTo>
                  <a:lnTo>
                    <a:pt x="191" y="424"/>
                  </a:lnTo>
                  <a:lnTo>
                    <a:pt x="196" y="379"/>
                  </a:lnTo>
                  <a:lnTo>
                    <a:pt x="201" y="386"/>
                  </a:lnTo>
                  <a:lnTo>
                    <a:pt x="207" y="447"/>
                  </a:lnTo>
                  <a:lnTo>
                    <a:pt x="212" y="505"/>
                  </a:lnTo>
                  <a:lnTo>
                    <a:pt x="218" y="636"/>
                  </a:lnTo>
                  <a:lnTo>
                    <a:pt x="223" y="731"/>
                  </a:lnTo>
                  <a:lnTo>
                    <a:pt x="229" y="897"/>
                  </a:lnTo>
                  <a:lnTo>
                    <a:pt x="234" y="985"/>
                  </a:lnTo>
                  <a:lnTo>
                    <a:pt x="240" y="1084"/>
                  </a:lnTo>
                  <a:lnTo>
                    <a:pt x="245" y="1124"/>
                  </a:lnTo>
                  <a:lnTo>
                    <a:pt x="251" y="1092"/>
                  </a:lnTo>
                  <a:lnTo>
                    <a:pt x="256" y="979"/>
                  </a:lnTo>
                  <a:lnTo>
                    <a:pt x="261" y="856"/>
                  </a:lnTo>
                  <a:lnTo>
                    <a:pt x="267" y="656"/>
                  </a:lnTo>
                  <a:lnTo>
                    <a:pt x="273" y="492"/>
                  </a:lnTo>
                  <a:lnTo>
                    <a:pt x="278" y="377"/>
                  </a:lnTo>
                  <a:lnTo>
                    <a:pt x="283" y="403"/>
                  </a:lnTo>
                  <a:lnTo>
                    <a:pt x="288" y="508"/>
                  </a:lnTo>
                  <a:lnTo>
                    <a:pt x="295" y="621"/>
                  </a:lnTo>
                  <a:lnTo>
                    <a:pt x="300" y="707"/>
                  </a:lnTo>
                  <a:lnTo>
                    <a:pt x="305" y="772"/>
                  </a:lnTo>
                  <a:lnTo>
                    <a:pt x="310" y="744"/>
                  </a:lnTo>
                  <a:lnTo>
                    <a:pt x="315" y="664"/>
                  </a:lnTo>
                  <a:lnTo>
                    <a:pt x="322" y="611"/>
                  </a:lnTo>
                  <a:lnTo>
                    <a:pt x="327" y="562"/>
                  </a:lnTo>
                  <a:lnTo>
                    <a:pt x="332" y="603"/>
                  </a:lnTo>
                  <a:lnTo>
                    <a:pt x="337" y="750"/>
                  </a:lnTo>
                  <a:lnTo>
                    <a:pt x="342" y="907"/>
                  </a:lnTo>
                  <a:lnTo>
                    <a:pt x="349" y="1042"/>
                  </a:lnTo>
                  <a:lnTo>
                    <a:pt x="354" y="1065"/>
                  </a:lnTo>
                  <a:lnTo>
                    <a:pt x="359" y="993"/>
                  </a:lnTo>
                  <a:lnTo>
                    <a:pt x="364" y="837"/>
                  </a:lnTo>
                  <a:lnTo>
                    <a:pt x="371" y="703"/>
                  </a:lnTo>
                  <a:lnTo>
                    <a:pt x="376" y="533"/>
                  </a:lnTo>
                  <a:lnTo>
                    <a:pt x="381" y="522"/>
                  </a:lnTo>
                  <a:lnTo>
                    <a:pt x="386" y="566"/>
                  </a:lnTo>
                  <a:lnTo>
                    <a:pt x="391" y="638"/>
                  </a:lnTo>
                  <a:lnTo>
                    <a:pt x="398" y="731"/>
                  </a:lnTo>
                  <a:lnTo>
                    <a:pt x="403" y="736"/>
                  </a:lnTo>
                  <a:lnTo>
                    <a:pt x="408" y="726"/>
                  </a:lnTo>
                  <a:lnTo>
                    <a:pt x="413" y="740"/>
                  </a:lnTo>
                  <a:lnTo>
                    <a:pt x="419" y="711"/>
                  </a:lnTo>
                  <a:lnTo>
                    <a:pt x="425" y="731"/>
                  </a:lnTo>
                  <a:lnTo>
                    <a:pt x="430" y="762"/>
                  </a:lnTo>
                  <a:lnTo>
                    <a:pt x="435" y="764"/>
                  </a:lnTo>
                  <a:lnTo>
                    <a:pt x="441" y="741"/>
                  </a:lnTo>
                  <a:lnTo>
                    <a:pt x="446" y="676"/>
                  </a:lnTo>
                  <a:lnTo>
                    <a:pt x="452" y="541"/>
                  </a:lnTo>
                  <a:lnTo>
                    <a:pt x="457" y="419"/>
                  </a:lnTo>
                  <a:lnTo>
                    <a:pt x="463" y="326"/>
                  </a:lnTo>
                  <a:lnTo>
                    <a:pt x="468" y="329"/>
                  </a:lnTo>
                  <a:lnTo>
                    <a:pt x="473" y="471"/>
                  </a:lnTo>
                  <a:lnTo>
                    <a:pt x="479" y="698"/>
                  </a:lnTo>
                  <a:lnTo>
                    <a:pt x="485" y="965"/>
                  </a:lnTo>
                  <a:lnTo>
                    <a:pt x="490" y="1245"/>
                  </a:lnTo>
                  <a:lnTo>
                    <a:pt x="495" y="1392"/>
                  </a:lnTo>
                  <a:lnTo>
                    <a:pt x="501" y="1434"/>
                  </a:lnTo>
                  <a:lnTo>
                    <a:pt x="506" y="1341"/>
                  </a:lnTo>
                  <a:lnTo>
                    <a:pt x="512" y="1111"/>
                  </a:lnTo>
                  <a:lnTo>
                    <a:pt x="517" y="839"/>
                  </a:lnTo>
                  <a:lnTo>
                    <a:pt x="522" y="564"/>
                  </a:lnTo>
                  <a:lnTo>
                    <a:pt x="528" y="290"/>
                  </a:lnTo>
                  <a:lnTo>
                    <a:pt x="534" y="126"/>
                  </a:lnTo>
                  <a:lnTo>
                    <a:pt x="539" y="0"/>
                  </a:lnTo>
                </a:path>
              </a:pathLst>
            </a:custGeom>
            <a:noFill/>
            <a:ln w="12600">
              <a:solidFill>
                <a:srgbClr val="006600"/>
              </a:solidFill>
              <a:round/>
              <a:headEnd/>
              <a:tailEnd/>
            </a:ln>
            <a:effectLst/>
          </p:spPr>
          <p:txBody>
            <a:bodyPr wrap="none" anchor="ctr"/>
            <a:lstStyle/>
            <a:p>
              <a:endParaRPr lang="en-US"/>
            </a:p>
          </p:txBody>
        </p:sp>
        <p:sp>
          <p:nvSpPr>
            <p:cNvPr id="45" name="Freeform 9"/>
            <p:cNvSpPr>
              <a:spLocks noChangeArrowheads="1"/>
            </p:cNvSpPr>
            <p:nvPr/>
          </p:nvSpPr>
          <p:spPr bwMode="auto">
            <a:xfrm>
              <a:off x="1647" y="4038"/>
              <a:ext cx="344" cy="51"/>
            </a:xfrm>
            <a:custGeom>
              <a:avLst/>
              <a:gdLst/>
              <a:ahLst/>
              <a:cxnLst>
                <a:cxn ang="0">
                  <a:pos x="5" y="0"/>
                </a:cxn>
                <a:cxn ang="0">
                  <a:pos x="17" y="202"/>
                </a:cxn>
                <a:cxn ang="0">
                  <a:pos x="27" y="593"/>
                </a:cxn>
                <a:cxn ang="0">
                  <a:pos x="37" y="1009"/>
                </a:cxn>
                <a:cxn ang="0">
                  <a:pos x="49" y="1269"/>
                </a:cxn>
                <a:cxn ang="0">
                  <a:pos x="59" y="1262"/>
                </a:cxn>
                <a:cxn ang="0">
                  <a:pos x="71" y="1032"/>
                </a:cxn>
                <a:cxn ang="0">
                  <a:pos x="81" y="748"/>
                </a:cxn>
                <a:cxn ang="0">
                  <a:pos x="93" y="572"/>
                </a:cxn>
                <a:cxn ang="0">
                  <a:pos x="103" y="521"/>
                </a:cxn>
                <a:cxn ang="0">
                  <a:pos x="114" y="546"/>
                </a:cxn>
                <a:cxn ang="0">
                  <a:pos x="125" y="592"/>
                </a:cxn>
                <a:cxn ang="0">
                  <a:pos x="135" y="647"/>
                </a:cxn>
                <a:cxn ang="0">
                  <a:pos x="147" y="716"/>
                </a:cxn>
                <a:cxn ang="0">
                  <a:pos x="157" y="783"/>
                </a:cxn>
                <a:cxn ang="0">
                  <a:pos x="168" y="818"/>
                </a:cxn>
                <a:cxn ang="0">
                  <a:pos x="179" y="851"/>
                </a:cxn>
                <a:cxn ang="0">
                  <a:pos x="190" y="847"/>
                </a:cxn>
                <a:cxn ang="0">
                  <a:pos x="201" y="778"/>
                </a:cxn>
                <a:cxn ang="0">
                  <a:pos x="212" y="689"/>
                </a:cxn>
                <a:cxn ang="0">
                  <a:pos x="223" y="679"/>
                </a:cxn>
                <a:cxn ang="0">
                  <a:pos x="234" y="739"/>
                </a:cxn>
                <a:cxn ang="0">
                  <a:pos x="244" y="775"/>
                </a:cxn>
                <a:cxn ang="0">
                  <a:pos x="256" y="744"/>
                </a:cxn>
                <a:cxn ang="0">
                  <a:pos x="266" y="690"/>
                </a:cxn>
                <a:cxn ang="0">
                  <a:pos x="278" y="675"/>
                </a:cxn>
                <a:cxn ang="0">
                  <a:pos x="288" y="707"/>
                </a:cxn>
                <a:cxn ang="0">
                  <a:pos x="298" y="757"/>
                </a:cxn>
                <a:cxn ang="0">
                  <a:pos x="310" y="787"/>
                </a:cxn>
                <a:cxn ang="0">
                  <a:pos x="320" y="796"/>
                </a:cxn>
                <a:cxn ang="0">
                  <a:pos x="332" y="777"/>
                </a:cxn>
                <a:cxn ang="0">
                  <a:pos x="342" y="697"/>
                </a:cxn>
                <a:cxn ang="0">
                  <a:pos x="354" y="574"/>
                </a:cxn>
                <a:cxn ang="0">
                  <a:pos x="364" y="482"/>
                </a:cxn>
                <a:cxn ang="0">
                  <a:pos x="375" y="471"/>
                </a:cxn>
                <a:cxn ang="0">
                  <a:pos x="386" y="544"/>
                </a:cxn>
                <a:cxn ang="0">
                  <a:pos x="397" y="658"/>
                </a:cxn>
                <a:cxn ang="0">
                  <a:pos x="408" y="746"/>
                </a:cxn>
                <a:cxn ang="0">
                  <a:pos x="418" y="787"/>
                </a:cxn>
                <a:cxn ang="0">
                  <a:pos x="429" y="786"/>
                </a:cxn>
                <a:cxn ang="0">
                  <a:pos x="440" y="762"/>
                </a:cxn>
                <a:cxn ang="0">
                  <a:pos x="451" y="749"/>
                </a:cxn>
                <a:cxn ang="0">
                  <a:pos x="462" y="756"/>
                </a:cxn>
                <a:cxn ang="0">
                  <a:pos x="473" y="745"/>
                </a:cxn>
                <a:cxn ang="0">
                  <a:pos x="484" y="727"/>
                </a:cxn>
                <a:cxn ang="0">
                  <a:pos x="495" y="715"/>
                </a:cxn>
                <a:cxn ang="0">
                  <a:pos x="505" y="724"/>
                </a:cxn>
                <a:cxn ang="0">
                  <a:pos x="517" y="734"/>
                </a:cxn>
                <a:cxn ang="0">
                  <a:pos x="527" y="735"/>
                </a:cxn>
                <a:cxn ang="0">
                  <a:pos x="539" y="738"/>
                </a:cxn>
              </a:cxnLst>
              <a:rect l="0" t="0" r="r" b="b"/>
              <a:pathLst>
                <a:path w="539" h="1304">
                  <a:moveTo>
                    <a:pt x="0" y="2"/>
                  </a:moveTo>
                  <a:lnTo>
                    <a:pt x="5" y="0"/>
                  </a:lnTo>
                  <a:lnTo>
                    <a:pt x="10" y="52"/>
                  </a:lnTo>
                  <a:lnTo>
                    <a:pt x="17" y="202"/>
                  </a:lnTo>
                  <a:lnTo>
                    <a:pt x="22" y="382"/>
                  </a:lnTo>
                  <a:lnTo>
                    <a:pt x="27" y="593"/>
                  </a:lnTo>
                  <a:lnTo>
                    <a:pt x="32" y="827"/>
                  </a:lnTo>
                  <a:lnTo>
                    <a:pt x="37" y="1009"/>
                  </a:lnTo>
                  <a:lnTo>
                    <a:pt x="44" y="1193"/>
                  </a:lnTo>
                  <a:lnTo>
                    <a:pt x="49" y="1269"/>
                  </a:lnTo>
                  <a:lnTo>
                    <a:pt x="54" y="1304"/>
                  </a:lnTo>
                  <a:lnTo>
                    <a:pt x="59" y="1262"/>
                  </a:lnTo>
                  <a:lnTo>
                    <a:pt x="64" y="1135"/>
                  </a:lnTo>
                  <a:lnTo>
                    <a:pt x="71" y="1032"/>
                  </a:lnTo>
                  <a:lnTo>
                    <a:pt x="76" y="863"/>
                  </a:lnTo>
                  <a:lnTo>
                    <a:pt x="81" y="748"/>
                  </a:lnTo>
                  <a:lnTo>
                    <a:pt x="86" y="647"/>
                  </a:lnTo>
                  <a:lnTo>
                    <a:pt x="93" y="572"/>
                  </a:lnTo>
                  <a:lnTo>
                    <a:pt x="98" y="541"/>
                  </a:lnTo>
                  <a:lnTo>
                    <a:pt x="103" y="521"/>
                  </a:lnTo>
                  <a:lnTo>
                    <a:pt x="108" y="522"/>
                  </a:lnTo>
                  <a:lnTo>
                    <a:pt x="114" y="546"/>
                  </a:lnTo>
                  <a:lnTo>
                    <a:pt x="120" y="555"/>
                  </a:lnTo>
                  <a:lnTo>
                    <a:pt x="125" y="592"/>
                  </a:lnTo>
                  <a:lnTo>
                    <a:pt x="130" y="622"/>
                  </a:lnTo>
                  <a:lnTo>
                    <a:pt x="135" y="647"/>
                  </a:lnTo>
                  <a:lnTo>
                    <a:pt x="141" y="696"/>
                  </a:lnTo>
                  <a:lnTo>
                    <a:pt x="147" y="716"/>
                  </a:lnTo>
                  <a:lnTo>
                    <a:pt x="152" y="765"/>
                  </a:lnTo>
                  <a:lnTo>
                    <a:pt x="157" y="783"/>
                  </a:lnTo>
                  <a:lnTo>
                    <a:pt x="163" y="807"/>
                  </a:lnTo>
                  <a:lnTo>
                    <a:pt x="168" y="818"/>
                  </a:lnTo>
                  <a:lnTo>
                    <a:pt x="174" y="841"/>
                  </a:lnTo>
                  <a:lnTo>
                    <a:pt x="179" y="851"/>
                  </a:lnTo>
                  <a:lnTo>
                    <a:pt x="185" y="853"/>
                  </a:lnTo>
                  <a:lnTo>
                    <a:pt x="190" y="847"/>
                  </a:lnTo>
                  <a:lnTo>
                    <a:pt x="195" y="820"/>
                  </a:lnTo>
                  <a:lnTo>
                    <a:pt x="201" y="778"/>
                  </a:lnTo>
                  <a:lnTo>
                    <a:pt x="207" y="740"/>
                  </a:lnTo>
                  <a:lnTo>
                    <a:pt x="212" y="689"/>
                  </a:lnTo>
                  <a:lnTo>
                    <a:pt x="217" y="689"/>
                  </a:lnTo>
                  <a:lnTo>
                    <a:pt x="223" y="679"/>
                  </a:lnTo>
                  <a:lnTo>
                    <a:pt x="229" y="714"/>
                  </a:lnTo>
                  <a:lnTo>
                    <a:pt x="234" y="739"/>
                  </a:lnTo>
                  <a:lnTo>
                    <a:pt x="239" y="771"/>
                  </a:lnTo>
                  <a:lnTo>
                    <a:pt x="244" y="775"/>
                  </a:lnTo>
                  <a:lnTo>
                    <a:pt x="250" y="771"/>
                  </a:lnTo>
                  <a:lnTo>
                    <a:pt x="256" y="744"/>
                  </a:lnTo>
                  <a:lnTo>
                    <a:pt x="261" y="718"/>
                  </a:lnTo>
                  <a:lnTo>
                    <a:pt x="266" y="690"/>
                  </a:lnTo>
                  <a:lnTo>
                    <a:pt x="271" y="679"/>
                  </a:lnTo>
                  <a:lnTo>
                    <a:pt x="278" y="675"/>
                  </a:lnTo>
                  <a:lnTo>
                    <a:pt x="283" y="697"/>
                  </a:lnTo>
                  <a:lnTo>
                    <a:pt x="288" y="707"/>
                  </a:lnTo>
                  <a:lnTo>
                    <a:pt x="293" y="733"/>
                  </a:lnTo>
                  <a:lnTo>
                    <a:pt x="298" y="757"/>
                  </a:lnTo>
                  <a:lnTo>
                    <a:pt x="305" y="763"/>
                  </a:lnTo>
                  <a:lnTo>
                    <a:pt x="310" y="787"/>
                  </a:lnTo>
                  <a:lnTo>
                    <a:pt x="315" y="784"/>
                  </a:lnTo>
                  <a:lnTo>
                    <a:pt x="320" y="796"/>
                  </a:lnTo>
                  <a:lnTo>
                    <a:pt x="325" y="802"/>
                  </a:lnTo>
                  <a:lnTo>
                    <a:pt x="332" y="777"/>
                  </a:lnTo>
                  <a:lnTo>
                    <a:pt x="337" y="759"/>
                  </a:lnTo>
                  <a:lnTo>
                    <a:pt x="342" y="697"/>
                  </a:lnTo>
                  <a:lnTo>
                    <a:pt x="347" y="645"/>
                  </a:lnTo>
                  <a:lnTo>
                    <a:pt x="354" y="574"/>
                  </a:lnTo>
                  <a:lnTo>
                    <a:pt x="359" y="526"/>
                  </a:lnTo>
                  <a:lnTo>
                    <a:pt x="364" y="482"/>
                  </a:lnTo>
                  <a:lnTo>
                    <a:pt x="369" y="471"/>
                  </a:lnTo>
                  <a:lnTo>
                    <a:pt x="375" y="471"/>
                  </a:lnTo>
                  <a:lnTo>
                    <a:pt x="381" y="504"/>
                  </a:lnTo>
                  <a:lnTo>
                    <a:pt x="386" y="544"/>
                  </a:lnTo>
                  <a:lnTo>
                    <a:pt x="391" y="594"/>
                  </a:lnTo>
                  <a:lnTo>
                    <a:pt x="397" y="658"/>
                  </a:lnTo>
                  <a:lnTo>
                    <a:pt x="402" y="692"/>
                  </a:lnTo>
                  <a:lnTo>
                    <a:pt x="408" y="746"/>
                  </a:lnTo>
                  <a:lnTo>
                    <a:pt x="413" y="752"/>
                  </a:lnTo>
                  <a:lnTo>
                    <a:pt x="418" y="787"/>
                  </a:lnTo>
                  <a:lnTo>
                    <a:pt x="424" y="771"/>
                  </a:lnTo>
                  <a:lnTo>
                    <a:pt x="429" y="786"/>
                  </a:lnTo>
                  <a:lnTo>
                    <a:pt x="435" y="769"/>
                  </a:lnTo>
                  <a:lnTo>
                    <a:pt x="440" y="762"/>
                  </a:lnTo>
                  <a:lnTo>
                    <a:pt x="446" y="766"/>
                  </a:lnTo>
                  <a:lnTo>
                    <a:pt x="451" y="749"/>
                  </a:lnTo>
                  <a:lnTo>
                    <a:pt x="456" y="769"/>
                  </a:lnTo>
                  <a:lnTo>
                    <a:pt x="462" y="756"/>
                  </a:lnTo>
                  <a:lnTo>
                    <a:pt x="468" y="762"/>
                  </a:lnTo>
                  <a:lnTo>
                    <a:pt x="473" y="745"/>
                  </a:lnTo>
                  <a:lnTo>
                    <a:pt x="478" y="736"/>
                  </a:lnTo>
                  <a:lnTo>
                    <a:pt x="484" y="727"/>
                  </a:lnTo>
                  <a:lnTo>
                    <a:pt x="490" y="718"/>
                  </a:lnTo>
                  <a:lnTo>
                    <a:pt x="495" y="715"/>
                  </a:lnTo>
                  <a:lnTo>
                    <a:pt x="500" y="717"/>
                  </a:lnTo>
                  <a:lnTo>
                    <a:pt x="505" y="724"/>
                  </a:lnTo>
                  <a:lnTo>
                    <a:pt x="512" y="726"/>
                  </a:lnTo>
                  <a:lnTo>
                    <a:pt x="517" y="734"/>
                  </a:lnTo>
                  <a:lnTo>
                    <a:pt x="522" y="736"/>
                  </a:lnTo>
                  <a:lnTo>
                    <a:pt x="527" y="735"/>
                  </a:lnTo>
                  <a:lnTo>
                    <a:pt x="532" y="738"/>
                  </a:lnTo>
                  <a:lnTo>
                    <a:pt x="539" y="738"/>
                  </a:lnTo>
                </a:path>
              </a:pathLst>
            </a:custGeom>
            <a:noFill/>
            <a:ln w="12600">
              <a:solidFill>
                <a:srgbClr val="006600"/>
              </a:solidFill>
              <a:round/>
              <a:headEnd/>
              <a:tailEnd/>
            </a:ln>
            <a:effectLst/>
          </p:spPr>
          <p:txBody>
            <a:bodyPr wrap="none" anchor="ctr"/>
            <a:lstStyle/>
            <a:p>
              <a:endParaRPr lang="en-US"/>
            </a:p>
          </p:txBody>
        </p:sp>
        <p:sp>
          <p:nvSpPr>
            <p:cNvPr id="46" name="Freeform 10"/>
            <p:cNvSpPr>
              <a:spLocks noChangeArrowheads="1"/>
            </p:cNvSpPr>
            <p:nvPr/>
          </p:nvSpPr>
          <p:spPr bwMode="auto">
            <a:xfrm>
              <a:off x="1991" y="4064"/>
              <a:ext cx="343" cy="5"/>
            </a:xfrm>
            <a:custGeom>
              <a:avLst/>
              <a:gdLst/>
              <a:ahLst/>
              <a:cxnLst>
                <a:cxn ang="0">
                  <a:pos x="5" y="91"/>
                </a:cxn>
                <a:cxn ang="0">
                  <a:pos x="15" y="112"/>
                </a:cxn>
                <a:cxn ang="0">
                  <a:pos x="27" y="131"/>
                </a:cxn>
                <a:cxn ang="0">
                  <a:pos x="37" y="126"/>
                </a:cxn>
                <a:cxn ang="0">
                  <a:pos x="48" y="100"/>
                </a:cxn>
                <a:cxn ang="0">
                  <a:pos x="59" y="64"/>
                </a:cxn>
                <a:cxn ang="0">
                  <a:pos x="69" y="57"/>
                </a:cxn>
                <a:cxn ang="0">
                  <a:pos x="81" y="82"/>
                </a:cxn>
                <a:cxn ang="0">
                  <a:pos x="91" y="120"/>
                </a:cxn>
                <a:cxn ang="0">
                  <a:pos x="103" y="137"/>
                </a:cxn>
                <a:cxn ang="0">
                  <a:pos x="113" y="126"/>
                </a:cxn>
                <a:cxn ang="0">
                  <a:pos x="124" y="94"/>
                </a:cxn>
                <a:cxn ang="0">
                  <a:pos x="135" y="64"/>
                </a:cxn>
                <a:cxn ang="0">
                  <a:pos x="146" y="55"/>
                </a:cxn>
                <a:cxn ang="0">
                  <a:pos x="157" y="76"/>
                </a:cxn>
                <a:cxn ang="0">
                  <a:pos x="168" y="113"/>
                </a:cxn>
                <a:cxn ang="0">
                  <a:pos x="178" y="124"/>
                </a:cxn>
                <a:cxn ang="0">
                  <a:pos x="190" y="87"/>
                </a:cxn>
                <a:cxn ang="0">
                  <a:pos x="200" y="42"/>
                </a:cxn>
                <a:cxn ang="0">
                  <a:pos x="212" y="50"/>
                </a:cxn>
                <a:cxn ang="0">
                  <a:pos x="222" y="94"/>
                </a:cxn>
                <a:cxn ang="0">
                  <a:pos x="234" y="115"/>
                </a:cxn>
                <a:cxn ang="0">
                  <a:pos x="244" y="93"/>
                </a:cxn>
                <a:cxn ang="0">
                  <a:pos x="254" y="72"/>
                </a:cxn>
                <a:cxn ang="0">
                  <a:pos x="266" y="79"/>
                </a:cxn>
                <a:cxn ang="0">
                  <a:pos x="276" y="102"/>
                </a:cxn>
                <a:cxn ang="0">
                  <a:pos x="288" y="126"/>
                </a:cxn>
                <a:cxn ang="0">
                  <a:pos x="298" y="134"/>
                </a:cxn>
                <a:cxn ang="0">
                  <a:pos x="309" y="120"/>
                </a:cxn>
                <a:cxn ang="0">
                  <a:pos x="320" y="82"/>
                </a:cxn>
                <a:cxn ang="0">
                  <a:pos x="331" y="37"/>
                </a:cxn>
                <a:cxn ang="0">
                  <a:pos x="342" y="26"/>
                </a:cxn>
                <a:cxn ang="0">
                  <a:pos x="352" y="64"/>
                </a:cxn>
                <a:cxn ang="0">
                  <a:pos x="364" y="121"/>
                </a:cxn>
                <a:cxn ang="0">
                  <a:pos x="374" y="131"/>
                </a:cxn>
                <a:cxn ang="0">
                  <a:pos x="385" y="93"/>
                </a:cxn>
                <a:cxn ang="0">
                  <a:pos x="396" y="50"/>
                </a:cxn>
                <a:cxn ang="0">
                  <a:pos x="407" y="53"/>
                </a:cxn>
                <a:cxn ang="0">
                  <a:pos x="418" y="94"/>
                </a:cxn>
                <a:cxn ang="0">
                  <a:pos x="429" y="141"/>
                </a:cxn>
                <a:cxn ang="0">
                  <a:pos x="439" y="146"/>
                </a:cxn>
                <a:cxn ang="0">
                  <a:pos x="451" y="110"/>
                </a:cxn>
                <a:cxn ang="0">
                  <a:pos x="461" y="64"/>
                </a:cxn>
                <a:cxn ang="0">
                  <a:pos x="473" y="61"/>
                </a:cxn>
                <a:cxn ang="0">
                  <a:pos x="483" y="75"/>
                </a:cxn>
                <a:cxn ang="0">
                  <a:pos x="495" y="74"/>
                </a:cxn>
                <a:cxn ang="0">
                  <a:pos x="505" y="37"/>
                </a:cxn>
                <a:cxn ang="0">
                  <a:pos x="515" y="1"/>
                </a:cxn>
                <a:cxn ang="0">
                  <a:pos x="527" y="17"/>
                </a:cxn>
                <a:cxn ang="0">
                  <a:pos x="537" y="94"/>
                </a:cxn>
              </a:cxnLst>
              <a:rect l="0" t="0" r="r" b="b"/>
              <a:pathLst>
                <a:path w="537" h="151">
                  <a:moveTo>
                    <a:pt x="0" y="86"/>
                  </a:moveTo>
                  <a:lnTo>
                    <a:pt x="5" y="91"/>
                  </a:lnTo>
                  <a:lnTo>
                    <a:pt x="10" y="100"/>
                  </a:lnTo>
                  <a:lnTo>
                    <a:pt x="15" y="112"/>
                  </a:lnTo>
                  <a:lnTo>
                    <a:pt x="20" y="122"/>
                  </a:lnTo>
                  <a:lnTo>
                    <a:pt x="27" y="131"/>
                  </a:lnTo>
                  <a:lnTo>
                    <a:pt x="32" y="130"/>
                  </a:lnTo>
                  <a:lnTo>
                    <a:pt x="37" y="126"/>
                  </a:lnTo>
                  <a:lnTo>
                    <a:pt x="42" y="117"/>
                  </a:lnTo>
                  <a:lnTo>
                    <a:pt x="48" y="100"/>
                  </a:lnTo>
                  <a:lnTo>
                    <a:pt x="54" y="83"/>
                  </a:lnTo>
                  <a:lnTo>
                    <a:pt x="59" y="64"/>
                  </a:lnTo>
                  <a:lnTo>
                    <a:pt x="64" y="55"/>
                  </a:lnTo>
                  <a:lnTo>
                    <a:pt x="69" y="57"/>
                  </a:lnTo>
                  <a:lnTo>
                    <a:pt x="76" y="62"/>
                  </a:lnTo>
                  <a:lnTo>
                    <a:pt x="81" y="82"/>
                  </a:lnTo>
                  <a:lnTo>
                    <a:pt x="86" y="100"/>
                  </a:lnTo>
                  <a:lnTo>
                    <a:pt x="91" y="120"/>
                  </a:lnTo>
                  <a:lnTo>
                    <a:pt x="97" y="131"/>
                  </a:lnTo>
                  <a:lnTo>
                    <a:pt x="103" y="137"/>
                  </a:lnTo>
                  <a:lnTo>
                    <a:pt x="108" y="135"/>
                  </a:lnTo>
                  <a:lnTo>
                    <a:pt x="113" y="126"/>
                  </a:lnTo>
                  <a:lnTo>
                    <a:pt x="119" y="115"/>
                  </a:lnTo>
                  <a:lnTo>
                    <a:pt x="124" y="94"/>
                  </a:lnTo>
                  <a:lnTo>
                    <a:pt x="130" y="78"/>
                  </a:lnTo>
                  <a:lnTo>
                    <a:pt x="135" y="64"/>
                  </a:lnTo>
                  <a:lnTo>
                    <a:pt x="141" y="50"/>
                  </a:lnTo>
                  <a:lnTo>
                    <a:pt x="146" y="55"/>
                  </a:lnTo>
                  <a:lnTo>
                    <a:pt x="151" y="63"/>
                  </a:lnTo>
                  <a:lnTo>
                    <a:pt x="157" y="76"/>
                  </a:lnTo>
                  <a:lnTo>
                    <a:pt x="163" y="102"/>
                  </a:lnTo>
                  <a:lnTo>
                    <a:pt x="168" y="113"/>
                  </a:lnTo>
                  <a:lnTo>
                    <a:pt x="173" y="125"/>
                  </a:lnTo>
                  <a:lnTo>
                    <a:pt x="178" y="124"/>
                  </a:lnTo>
                  <a:lnTo>
                    <a:pt x="184" y="104"/>
                  </a:lnTo>
                  <a:lnTo>
                    <a:pt x="190" y="87"/>
                  </a:lnTo>
                  <a:lnTo>
                    <a:pt x="195" y="59"/>
                  </a:lnTo>
                  <a:lnTo>
                    <a:pt x="200" y="42"/>
                  </a:lnTo>
                  <a:lnTo>
                    <a:pt x="206" y="43"/>
                  </a:lnTo>
                  <a:lnTo>
                    <a:pt x="212" y="50"/>
                  </a:lnTo>
                  <a:lnTo>
                    <a:pt x="217" y="75"/>
                  </a:lnTo>
                  <a:lnTo>
                    <a:pt x="222" y="94"/>
                  </a:lnTo>
                  <a:lnTo>
                    <a:pt x="227" y="111"/>
                  </a:lnTo>
                  <a:lnTo>
                    <a:pt x="234" y="115"/>
                  </a:lnTo>
                  <a:lnTo>
                    <a:pt x="239" y="104"/>
                  </a:lnTo>
                  <a:lnTo>
                    <a:pt x="244" y="93"/>
                  </a:lnTo>
                  <a:lnTo>
                    <a:pt x="249" y="75"/>
                  </a:lnTo>
                  <a:lnTo>
                    <a:pt x="254" y="72"/>
                  </a:lnTo>
                  <a:lnTo>
                    <a:pt x="261" y="75"/>
                  </a:lnTo>
                  <a:lnTo>
                    <a:pt x="266" y="79"/>
                  </a:lnTo>
                  <a:lnTo>
                    <a:pt x="271" y="97"/>
                  </a:lnTo>
                  <a:lnTo>
                    <a:pt x="276" y="102"/>
                  </a:lnTo>
                  <a:lnTo>
                    <a:pt x="281" y="114"/>
                  </a:lnTo>
                  <a:lnTo>
                    <a:pt x="288" y="126"/>
                  </a:lnTo>
                  <a:lnTo>
                    <a:pt x="293" y="125"/>
                  </a:lnTo>
                  <a:lnTo>
                    <a:pt x="298" y="134"/>
                  </a:lnTo>
                  <a:lnTo>
                    <a:pt x="303" y="130"/>
                  </a:lnTo>
                  <a:lnTo>
                    <a:pt x="309" y="120"/>
                  </a:lnTo>
                  <a:lnTo>
                    <a:pt x="315" y="110"/>
                  </a:lnTo>
                  <a:lnTo>
                    <a:pt x="320" y="82"/>
                  </a:lnTo>
                  <a:lnTo>
                    <a:pt x="325" y="58"/>
                  </a:lnTo>
                  <a:lnTo>
                    <a:pt x="331" y="37"/>
                  </a:lnTo>
                  <a:lnTo>
                    <a:pt x="337" y="23"/>
                  </a:lnTo>
                  <a:lnTo>
                    <a:pt x="342" y="26"/>
                  </a:lnTo>
                  <a:lnTo>
                    <a:pt x="347" y="43"/>
                  </a:lnTo>
                  <a:lnTo>
                    <a:pt x="352" y="64"/>
                  </a:lnTo>
                  <a:lnTo>
                    <a:pt x="358" y="93"/>
                  </a:lnTo>
                  <a:lnTo>
                    <a:pt x="364" y="121"/>
                  </a:lnTo>
                  <a:lnTo>
                    <a:pt x="369" y="131"/>
                  </a:lnTo>
                  <a:lnTo>
                    <a:pt x="374" y="131"/>
                  </a:lnTo>
                  <a:lnTo>
                    <a:pt x="380" y="112"/>
                  </a:lnTo>
                  <a:lnTo>
                    <a:pt x="385" y="93"/>
                  </a:lnTo>
                  <a:lnTo>
                    <a:pt x="391" y="68"/>
                  </a:lnTo>
                  <a:lnTo>
                    <a:pt x="396" y="50"/>
                  </a:lnTo>
                  <a:lnTo>
                    <a:pt x="402" y="44"/>
                  </a:lnTo>
                  <a:lnTo>
                    <a:pt x="407" y="53"/>
                  </a:lnTo>
                  <a:lnTo>
                    <a:pt x="412" y="72"/>
                  </a:lnTo>
                  <a:lnTo>
                    <a:pt x="418" y="94"/>
                  </a:lnTo>
                  <a:lnTo>
                    <a:pt x="424" y="122"/>
                  </a:lnTo>
                  <a:lnTo>
                    <a:pt x="429" y="141"/>
                  </a:lnTo>
                  <a:lnTo>
                    <a:pt x="434" y="151"/>
                  </a:lnTo>
                  <a:lnTo>
                    <a:pt x="439" y="146"/>
                  </a:lnTo>
                  <a:lnTo>
                    <a:pt x="446" y="131"/>
                  </a:lnTo>
                  <a:lnTo>
                    <a:pt x="451" y="110"/>
                  </a:lnTo>
                  <a:lnTo>
                    <a:pt x="456" y="85"/>
                  </a:lnTo>
                  <a:lnTo>
                    <a:pt x="461" y="64"/>
                  </a:lnTo>
                  <a:lnTo>
                    <a:pt x="468" y="56"/>
                  </a:lnTo>
                  <a:lnTo>
                    <a:pt x="473" y="61"/>
                  </a:lnTo>
                  <a:lnTo>
                    <a:pt x="478" y="64"/>
                  </a:lnTo>
                  <a:lnTo>
                    <a:pt x="483" y="75"/>
                  </a:lnTo>
                  <a:lnTo>
                    <a:pt x="488" y="76"/>
                  </a:lnTo>
                  <a:lnTo>
                    <a:pt x="495" y="74"/>
                  </a:lnTo>
                  <a:lnTo>
                    <a:pt x="500" y="57"/>
                  </a:lnTo>
                  <a:lnTo>
                    <a:pt x="505" y="37"/>
                  </a:lnTo>
                  <a:lnTo>
                    <a:pt x="510" y="18"/>
                  </a:lnTo>
                  <a:lnTo>
                    <a:pt x="515" y="1"/>
                  </a:lnTo>
                  <a:lnTo>
                    <a:pt x="522" y="0"/>
                  </a:lnTo>
                  <a:lnTo>
                    <a:pt x="527" y="17"/>
                  </a:lnTo>
                  <a:lnTo>
                    <a:pt x="532" y="52"/>
                  </a:lnTo>
                  <a:lnTo>
                    <a:pt x="537" y="94"/>
                  </a:lnTo>
                </a:path>
              </a:pathLst>
            </a:custGeom>
            <a:noFill/>
            <a:ln w="12600">
              <a:solidFill>
                <a:srgbClr val="006600"/>
              </a:solidFill>
              <a:round/>
              <a:headEnd/>
              <a:tailEnd/>
            </a:ln>
            <a:effectLst/>
          </p:spPr>
          <p:txBody>
            <a:bodyPr wrap="none" anchor="ctr"/>
            <a:lstStyle/>
            <a:p>
              <a:endParaRPr lang="en-US"/>
            </a:p>
          </p:txBody>
        </p:sp>
        <p:sp>
          <p:nvSpPr>
            <p:cNvPr id="47" name="Freeform 11"/>
            <p:cNvSpPr>
              <a:spLocks noChangeArrowheads="1"/>
            </p:cNvSpPr>
            <p:nvPr/>
          </p:nvSpPr>
          <p:spPr bwMode="auto">
            <a:xfrm>
              <a:off x="2334" y="4061"/>
              <a:ext cx="343" cy="17"/>
            </a:xfrm>
            <a:custGeom>
              <a:avLst/>
              <a:gdLst/>
              <a:ahLst/>
              <a:cxnLst>
                <a:cxn ang="0">
                  <a:pos x="5" y="214"/>
                </a:cxn>
                <a:cxn ang="0">
                  <a:pos x="17" y="226"/>
                </a:cxn>
                <a:cxn ang="0">
                  <a:pos x="27" y="169"/>
                </a:cxn>
                <a:cxn ang="0">
                  <a:pos x="39" y="134"/>
                </a:cxn>
                <a:cxn ang="0">
                  <a:pos x="49" y="169"/>
                </a:cxn>
                <a:cxn ang="0">
                  <a:pos x="61" y="218"/>
                </a:cxn>
                <a:cxn ang="0">
                  <a:pos x="71" y="215"/>
                </a:cxn>
                <a:cxn ang="0">
                  <a:pos x="82" y="199"/>
                </a:cxn>
                <a:cxn ang="0">
                  <a:pos x="93" y="234"/>
                </a:cxn>
                <a:cxn ang="0">
                  <a:pos x="104" y="272"/>
                </a:cxn>
                <a:cxn ang="0">
                  <a:pos x="115" y="219"/>
                </a:cxn>
                <a:cxn ang="0">
                  <a:pos x="126" y="110"/>
                </a:cxn>
                <a:cxn ang="0">
                  <a:pos x="136" y="68"/>
                </a:cxn>
                <a:cxn ang="0">
                  <a:pos x="148" y="107"/>
                </a:cxn>
                <a:cxn ang="0">
                  <a:pos x="158" y="172"/>
                </a:cxn>
                <a:cxn ang="0">
                  <a:pos x="170" y="184"/>
                </a:cxn>
                <a:cxn ang="0">
                  <a:pos x="180" y="149"/>
                </a:cxn>
                <a:cxn ang="0">
                  <a:pos x="192" y="136"/>
                </a:cxn>
                <a:cxn ang="0">
                  <a:pos x="202" y="164"/>
                </a:cxn>
                <a:cxn ang="0">
                  <a:pos x="212" y="206"/>
                </a:cxn>
                <a:cxn ang="0">
                  <a:pos x="224" y="196"/>
                </a:cxn>
                <a:cxn ang="0">
                  <a:pos x="234" y="138"/>
                </a:cxn>
                <a:cxn ang="0">
                  <a:pos x="246" y="120"/>
                </a:cxn>
                <a:cxn ang="0">
                  <a:pos x="256" y="178"/>
                </a:cxn>
                <a:cxn ang="0">
                  <a:pos x="267" y="224"/>
                </a:cxn>
                <a:cxn ang="0">
                  <a:pos x="278" y="182"/>
                </a:cxn>
                <a:cxn ang="0">
                  <a:pos x="288" y="110"/>
                </a:cxn>
                <a:cxn ang="0">
                  <a:pos x="300" y="105"/>
                </a:cxn>
                <a:cxn ang="0">
                  <a:pos x="310" y="153"/>
                </a:cxn>
                <a:cxn ang="0">
                  <a:pos x="322" y="190"/>
                </a:cxn>
                <a:cxn ang="0">
                  <a:pos x="332" y="215"/>
                </a:cxn>
                <a:cxn ang="0">
                  <a:pos x="343" y="223"/>
                </a:cxn>
                <a:cxn ang="0">
                  <a:pos x="354" y="177"/>
                </a:cxn>
                <a:cxn ang="0">
                  <a:pos x="365" y="71"/>
                </a:cxn>
                <a:cxn ang="0">
                  <a:pos x="376" y="0"/>
                </a:cxn>
                <a:cxn ang="0">
                  <a:pos x="387" y="67"/>
                </a:cxn>
                <a:cxn ang="0">
                  <a:pos x="397" y="222"/>
                </a:cxn>
                <a:cxn ang="0">
                  <a:pos x="409" y="324"/>
                </a:cxn>
                <a:cxn ang="0">
                  <a:pos x="419" y="302"/>
                </a:cxn>
                <a:cxn ang="0">
                  <a:pos x="431" y="208"/>
                </a:cxn>
                <a:cxn ang="0">
                  <a:pos x="441" y="124"/>
                </a:cxn>
                <a:cxn ang="0">
                  <a:pos x="451" y="110"/>
                </a:cxn>
                <a:cxn ang="0">
                  <a:pos x="463" y="153"/>
                </a:cxn>
                <a:cxn ang="0">
                  <a:pos x="473" y="173"/>
                </a:cxn>
                <a:cxn ang="0">
                  <a:pos x="485" y="105"/>
                </a:cxn>
                <a:cxn ang="0">
                  <a:pos x="495" y="15"/>
                </a:cxn>
                <a:cxn ang="0">
                  <a:pos x="507" y="68"/>
                </a:cxn>
                <a:cxn ang="0">
                  <a:pos x="517" y="283"/>
                </a:cxn>
                <a:cxn ang="0">
                  <a:pos x="528" y="437"/>
                </a:cxn>
                <a:cxn ang="0">
                  <a:pos x="539" y="323"/>
                </a:cxn>
              </a:cxnLst>
              <a:rect l="0" t="0" r="r" b="b"/>
              <a:pathLst>
                <a:path w="539" h="437">
                  <a:moveTo>
                    <a:pt x="0" y="176"/>
                  </a:moveTo>
                  <a:lnTo>
                    <a:pt x="5" y="214"/>
                  </a:lnTo>
                  <a:lnTo>
                    <a:pt x="12" y="231"/>
                  </a:lnTo>
                  <a:lnTo>
                    <a:pt x="17" y="226"/>
                  </a:lnTo>
                  <a:lnTo>
                    <a:pt x="22" y="203"/>
                  </a:lnTo>
                  <a:lnTo>
                    <a:pt x="27" y="169"/>
                  </a:lnTo>
                  <a:lnTo>
                    <a:pt x="33" y="147"/>
                  </a:lnTo>
                  <a:lnTo>
                    <a:pt x="39" y="134"/>
                  </a:lnTo>
                  <a:lnTo>
                    <a:pt x="44" y="143"/>
                  </a:lnTo>
                  <a:lnTo>
                    <a:pt x="49" y="169"/>
                  </a:lnTo>
                  <a:lnTo>
                    <a:pt x="55" y="196"/>
                  </a:lnTo>
                  <a:lnTo>
                    <a:pt x="61" y="218"/>
                  </a:lnTo>
                  <a:lnTo>
                    <a:pt x="66" y="225"/>
                  </a:lnTo>
                  <a:lnTo>
                    <a:pt x="71" y="215"/>
                  </a:lnTo>
                  <a:lnTo>
                    <a:pt x="77" y="202"/>
                  </a:lnTo>
                  <a:lnTo>
                    <a:pt x="82" y="199"/>
                  </a:lnTo>
                  <a:lnTo>
                    <a:pt x="88" y="207"/>
                  </a:lnTo>
                  <a:lnTo>
                    <a:pt x="93" y="234"/>
                  </a:lnTo>
                  <a:lnTo>
                    <a:pt x="99" y="259"/>
                  </a:lnTo>
                  <a:lnTo>
                    <a:pt x="104" y="272"/>
                  </a:lnTo>
                  <a:lnTo>
                    <a:pt x="109" y="260"/>
                  </a:lnTo>
                  <a:lnTo>
                    <a:pt x="115" y="219"/>
                  </a:lnTo>
                  <a:lnTo>
                    <a:pt x="120" y="161"/>
                  </a:lnTo>
                  <a:lnTo>
                    <a:pt x="126" y="110"/>
                  </a:lnTo>
                  <a:lnTo>
                    <a:pt x="131" y="75"/>
                  </a:lnTo>
                  <a:lnTo>
                    <a:pt x="136" y="68"/>
                  </a:lnTo>
                  <a:lnTo>
                    <a:pt x="142" y="80"/>
                  </a:lnTo>
                  <a:lnTo>
                    <a:pt x="148" y="107"/>
                  </a:lnTo>
                  <a:lnTo>
                    <a:pt x="153" y="144"/>
                  </a:lnTo>
                  <a:lnTo>
                    <a:pt x="158" y="172"/>
                  </a:lnTo>
                  <a:lnTo>
                    <a:pt x="163" y="186"/>
                  </a:lnTo>
                  <a:lnTo>
                    <a:pt x="170" y="184"/>
                  </a:lnTo>
                  <a:lnTo>
                    <a:pt x="175" y="169"/>
                  </a:lnTo>
                  <a:lnTo>
                    <a:pt x="180" y="149"/>
                  </a:lnTo>
                  <a:lnTo>
                    <a:pt x="185" y="137"/>
                  </a:lnTo>
                  <a:lnTo>
                    <a:pt x="192" y="136"/>
                  </a:lnTo>
                  <a:lnTo>
                    <a:pt x="197" y="143"/>
                  </a:lnTo>
                  <a:lnTo>
                    <a:pt x="202" y="164"/>
                  </a:lnTo>
                  <a:lnTo>
                    <a:pt x="207" y="189"/>
                  </a:lnTo>
                  <a:lnTo>
                    <a:pt x="212" y="206"/>
                  </a:lnTo>
                  <a:lnTo>
                    <a:pt x="219" y="212"/>
                  </a:lnTo>
                  <a:lnTo>
                    <a:pt x="224" y="196"/>
                  </a:lnTo>
                  <a:lnTo>
                    <a:pt x="229" y="168"/>
                  </a:lnTo>
                  <a:lnTo>
                    <a:pt x="234" y="138"/>
                  </a:lnTo>
                  <a:lnTo>
                    <a:pt x="239" y="117"/>
                  </a:lnTo>
                  <a:lnTo>
                    <a:pt x="246" y="120"/>
                  </a:lnTo>
                  <a:lnTo>
                    <a:pt x="251" y="144"/>
                  </a:lnTo>
                  <a:lnTo>
                    <a:pt x="256" y="178"/>
                  </a:lnTo>
                  <a:lnTo>
                    <a:pt x="261" y="213"/>
                  </a:lnTo>
                  <a:lnTo>
                    <a:pt x="267" y="224"/>
                  </a:lnTo>
                  <a:lnTo>
                    <a:pt x="273" y="214"/>
                  </a:lnTo>
                  <a:lnTo>
                    <a:pt x="278" y="182"/>
                  </a:lnTo>
                  <a:lnTo>
                    <a:pt x="283" y="144"/>
                  </a:lnTo>
                  <a:lnTo>
                    <a:pt x="288" y="110"/>
                  </a:lnTo>
                  <a:lnTo>
                    <a:pt x="294" y="97"/>
                  </a:lnTo>
                  <a:lnTo>
                    <a:pt x="300" y="105"/>
                  </a:lnTo>
                  <a:lnTo>
                    <a:pt x="305" y="127"/>
                  </a:lnTo>
                  <a:lnTo>
                    <a:pt x="310" y="153"/>
                  </a:lnTo>
                  <a:lnTo>
                    <a:pt x="316" y="176"/>
                  </a:lnTo>
                  <a:lnTo>
                    <a:pt x="322" y="190"/>
                  </a:lnTo>
                  <a:lnTo>
                    <a:pt x="327" y="206"/>
                  </a:lnTo>
                  <a:lnTo>
                    <a:pt x="332" y="215"/>
                  </a:lnTo>
                  <a:lnTo>
                    <a:pt x="338" y="223"/>
                  </a:lnTo>
                  <a:lnTo>
                    <a:pt x="343" y="223"/>
                  </a:lnTo>
                  <a:lnTo>
                    <a:pt x="349" y="208"/>
                  </a:lnTo>
                  <a:lnTo>
                    <a:pt x="354" y="177"/>
                  </a:lnTo>
                  <a:lnTo>
                    <a:pt x="360" y="128"/>
                  </a:lnTo>
                  <a:lnTo>
                    <a:pt x="365" y="71"/>
                  </a:lnTo>
                  <a:lnTo>
                    <a:pt x="370" y="22"/>
                  </a:lnTo>
                  <a:lnTo>
                    <a:pt x="376" y="0"/>
                  </a:lnTo>
                  <a:lnTo>
                    <a:pt x="382" y="15"/>
                  </a:lnTo>
                  <a:lnTo>
                    <a:pt x="387" y="67"/>
                  </a:lnTo>
                  <a:lnTo>
                    <a:pt x="392" y="141"/>
                  </a:lnTo>
                  <a:lnTo>
                    <a:pt x="397" y="222"/>
                  </a:lnTo>
                  <a:lnTo>
                    <a:pt x="403" y="288"/>
                  </a:lnTo>
                  <a:lnTo>
                    <a:pt x="409" y="324"/>
                  </a:lnTo>
                  <a:lnTo>
                    <a:pt x="414" y="329"/>
                  </a:lnTo>
                  <a:lnTo>
                    <a:pt x="419" y="302"/>
                  </a:lnTo>
                  <a:lnTo>
                    <a:pt x="424" y="260"/>
                  </a:lnTo>
                  <a:lnTo>
                    <a:pt x="431" y="208"/>
                  </a:lnTo>
                  <a:lnTo>
                    <a:pt x="436" y="161"/>
                  </a:lnTo>
                  <a:lnTo>
                    <a:pt x="441" y="124"/>
                  </a:lnTo>
                  <a:lnTo>
                    <a:pt x="446" y="107"/>
                  </a:lnTo>
                  <a:lnTo>
                    <a:pt x="451" y="110"/>
                  </a:lnTo>
                  <a:lnTo>
                    <a:pt x="458" y="128"/>
                  </a:lnTo>
                  <a:lnTo>
                    <a:pt x="463" y="153"/>
                  </a:lnTo>
                  <a:lnTo>
                    <a:pt x="468" y="172"/>
                  </a:lnTo>
                  <a:lnTo>
                    <a:pt x="473" y="173"/>
                  </a:lnTo>
                  <a:lnTo>
                    <a:pt x="480" y="148"/>
                  </a:lnTo>
                  <a:lnTo>
                    <a:pt x="485" y="105"/>
                  </a:lnTo>
                  <a:lnTo>
                    <a:pt x="490" y="51"/>
                  </a:lnTo>
                  <a:lnTo>
                    <a:pt x="495" y="15"/>
                  </a:lnTo>
                  <a:lnTo>
                    <a:pt x="500" y="15"/>
                  </a:lnTo>
                  <a:lnTo>
                    <a:pt x="507" y="68"/>
                  </a:lnTo>
                  <a:lnTo>
                    <a:pt x="512" y="164"/>
                  </a:lnTo>
                  <a:lnTo>
                    <a:pt x="517" y="283"/>
                  </a:lnTo>
                  <a:lnTo>
                    <a:pt x="522" y="388"/>
                  </a:lnTo>
                  <a:lnTo>
                    <a:pt x="528" y="437"/>
                  </a:lnTo>
                  <a:lnTo>
                    <a:pt x="534" y="416"/>
                  </a:lnTo>
                  <a:lnTo>
                    <a:pt x="539" y="323"/>
                  </a:lnTo>
                </a:path>
              </a:pathLst>
            </a:custGeom>
            <a:noFill/>
            <a:ln w="12600">
              <a:solidFill>
                <a:srgbClr val="006600"/>
              </a:solidFill>
              <a:round/>
              <a:headEnd/>
              <a:tailEnd/>
            </a:ln>
            <a:effectLst/>
          </p:spPr>
          <p:txBody>
            <a:bodyPr wrap="none" anchor="ctr"/>
            <a:lstStyle/>
            <a:p>
              <a:endParaRPr lang="en-US"/>
            </a:p>
          </p:txBody>
        </p:sp>
        <p:sp>
          <p:nvSpPr>
            <p:cNvPr id="48" name="Freeform 12"/>
            <p:cNvSpPr>
              <a:spLocks noChangeArrowheads="1"/>
            </p:cNvSpPr>
            <p:nvPr/>
          </p:nvSpPr>
          <p:spPr bwMode="auto">
            <a:xfrm>
              <a:off x="2677" y="4056"/>
              <a:ext cx="343" cy="21"/>
            </a:xfrm>
            <a:custGeom>
              <a:avLst/>
              <a:gdLst/>
              <a:ahLst/>
              <a:cxnLst>
                <a:cxn ang="0">
                  <a:pos x="5" y="305"/>
                </a:cxn>
                <a:cxn ang="0">
                  <a:pos x="16" y="56"/>
                </a:cxn>
                <a:cxn ang="0">
                  <a:pos x="27" y="7"/>
                </a:cxn>
                <a:cxn ang="0">
                  <a:pos x="38" y="171"/>
                </a:cxn>
                <a:cxn ang="0">
                  <a:pos x="49" y="397"/>
                </a:cxn>
                <a:cxn ang="0">
                  <a:pos x="60" y="534"/>
                </a:cxn>
                <a:cxn ang="0">
                  <a:pos x="71" y="497"/>
                </a:cxn>
                <a:cxn ang="0">
                  <a:pos x="82" y="299"/>
                </a:cxn>
                <a:cxn ang="0">
                  <a:pos x="92" y="85"/>
                </a:cxn>
                <a:cxn ang="0">
                  <a:pos x="104" y="22"/>
                </a:cxn>
                <a:cxn ang="0">
                  <a:pos x="114" y="154"/>
                </a:cxn>
                <a:cxn ang="0">
                  <a:pos x="126" y="333"/>
                </a:cxn>
                <a:cxn ang="0">
                  <a:pos x="136" y="400"/>
                </a:cxn>
                <a:cxn ang="0">
                  <a:pos x="146" y="363"/>
                </a:cxn>
                <a:cxn ang="0">
                  <a:pos x="158" y="313"/>
                </a:cxn>
                <a:cxn ang="0">
                  <a:pos x="168" y="279"/>
                </a:cxn>
                <a:cxn ang="0">
                  <a:pos x="180" y="225"/>
                </a:cxn>
                <a:cxn ang="0">
                  <a:pos x="190" y="183"/>
                </a:cxn>
                <a:cxn ang="0">
                  <a:pos x="202" y="250"/>
                </a:cxn>
                <a:cxn ang="0">
                  <a:pos x="212" y="389"/>
                </a:cxn>
                <a:cxn ang="0">
                  <a:pos x="222" y="418"/>
                </a:cxn>
                <a:cxn ang="0">
                  <a:pos x="234" y="252"/>
                </a:cxn>
                <a:cxn ang="0">
                  <a:pos x="244" y="62"/>
                </a:cxn>
                <a:cxn ang="0">
                  <a:pos x="256" y="71"/>
                </a:cxn>
                <a:cxn ang="0">
                  <a:pos x="266" y="268"/>
                </a:cxn>
                <a:cxn ang="0">
                  <a:pos x="277" y="420"/>
                </a:cxn>
                <a:cxn ang="0">
                  <a:pos x="288" y="386"/>
                </a:cxn>
                <a:cxn ang="0">
                  <a:pos x="299" y="273"/>
                </a:cxn>
                <a:cxn ang="0">
                  <a:pos x="310" y="234"/>
                </a:cxn>
                <a:cxn ang="0">
                  <a:pos x="321" y="274"/>
                </a:cxn>
                <a:cxn ang="0">
                  <a:pos x="332" y="339"/>
                </a:cxn>
                <a:cxn ang="0">
                  <a:pos x="343" y="382"/>
                </a:cxn>
                <a:cxn ang="0">
                  <a:pos x="353" y="386"/>
                </a:cxn>
                <a:cxn ang="0">
                  <a:pos x="365" y="322"/>
                </a:cxn>
                <a:cxn ang="0">
                  <a:pos x="375" y="174"/>
                </a:cxn>
                <a:cxn ang="0">
                  <a:pos x="387" y="24"/>
                </a:cxn>
                <a:cxn ang="0">
                  <a:pos x="397" y="40"/>
                </a:cxn>
                <a:cxn ang="0">
                  <a:pos x="407" y="249"/>
                </a:cxn>
                <a:cxn ang="0">
                  <a:pos x="419" y="462"/>
                </a:cxn>
                <a:cxn ang="0">
                  <a:pos x="429" y="486"/>
                </a:cxn>
                <a:cxn ang="0">
                  <a:pos x="441" y="343"/>
                </a:cxn>
                <a:cxn ang="0">
                  <a:pos x="451" y="234"/>
                </a:cxn>
                <a:cxn ang="0">
                  <a:pos x="463" y="269"/>
                </a:cxn>
                <a:cxn ang="0">
                  <a:pos x="473" y="324"/>
                </a:cxn>
                <a:cxn ang="0">
                  <a:pos x="484" y="258"/>
                </a:cxn>
                <a:cxn ang="0">
                  <a:pos x="495" y="130"/>
                </a:cxn>
                <a:cxn ang="0">
                  <a:pos x="505" y="116"/>
                </a:cxn>
                <a:cxn ang="0">
                  <a:pos x="517" y="234"/>
                </a:cxn>
                <a:cxn ang="0">
                  <a:pos x="527" y="363"/>
                </a:cxn>
                <a:cxn ang="0">
                  <a:pos x="538" y="404"/>
                </a:cxn>
              </a:cxnLst>
              <a:rect l="0" t="0" r="r" b="b"/>
              <a:pathLst>
                <a:path w="538" h="541">
                  <a:moveTo>
                    <a:pt x="0" y="438"/>
                  </a:moveTo>
                  <a:lnTo>
                    <a:pt x="5" y="305"/>
                  </a:lnTo>
                  <a:lnTo>
                    <a:pt x="11" y="166"/>
                  </a:lnTo>
                  <a:lnTo>
                    <a:pt x="16" y="56"/>
                  </a:lnTo>
                  <a:lnTo>
                    <a:pt x="22" y="0"/>
                  </a:lnTo>
                  <a:lnTo>
                    <a:pt x="27" y="7"/>
                  </a:lnTo>
                  <a:lnTo>
                    <a:pt x="32" y="70"/>
                  </a:lnTo>
                  <a:lnTo>
                    <a:pt x="38" y="171"/>
                  </a:lnTo>
                  <a:lnTo>
                    <a:pt x="43" y="289"/>
                  </a:lnTo>
                  <a:lnTo>
                    <a:pt x="49" y="397"/>
                  </a:lnTo>
                  <a:lnTo>
                    <a:pt x="54" y="485"/>
                  </a:lnTo>
                  <a:lnTo>
                    <a:pt x="60" y="534"/>
                  </a:lnTo>
                  <a:lnTo>
                    <a:pt x="65" y="541"/>
                  </a:lnTo>
                  <a:lnTo>
                    <a:pt x="71" y="497"/>
                  </a:lnTo>
                  <a:lnTo>
                    <a:pt x="76" y="411"/>
                  </a:lnTo>
                  <a:lnTo>
                    <a:pt x="82" y="299"/>
                  </a:lnTo>
                  <a:lnTo>
                    <a:pt x="87" y="183"/>
                  </a:lnTo>
                  <a:lnTo>
                    <a:pt x="92" y="85"/>
                  </a:lnTo>
                  <a:lnTo>
                    <a:pt x="98" y="28"/>
                  </a:lnTo>
                  <a:lnTo>
                    <a:pt x="104" y="22"/>
                  </a:lnTo>
                  <a:lnTo>
                    <a:pt x="109" y="69"/>
                  </a:lnTo>
                  <a:lnTo>
                    <a:pt x="114" y="154"/>
                  </a:lnTo>
                  <a:lnTo>
                    <a:pt x="119" y="250"/>
                  </a:lnTo>
                  <a:lnTo>
                    <a:pt x="126" y="333"/>
                  </a:lnTo>
                  <a:lnTo>
                    <a:pt x="131" y="384"/>
                  </a:lnTo>
                  <a:lnTo>
                    <a:pt x="136" y="400"/>
                  </a:lnTo>
                  <a:lnTo>
                    <a:pt x="141" y="389"/>
                  </a:lnTo>
                  <a:lnTo>
                    <a:pt x="146" y="363"/>
                  </a:lnTo>
                  <a:lnTo>
                    <a:pt x="153" y="338"/>
                  </a:lnTo>
                  <a:lnTo>
                    <a:pt x="158" y="313"/>
                  </a:lnTo>
                  <a:lnTo>
                    <a:pt x="163" y="297"/>
                  </a:lnTo>
                  <a:lnTo>
                    <a:pt x="168" y="279"/>
                  </a:lnTo>
                  <a:lnTo>
                    <a:pt x="173" y="255"/>
                  </a:lnTo>
                  <a:lnTo>
                    <a:pt x="180" y="225"/>
                  </a:lnTo>
                  <a:lnTo>
                    <a:pt x="185" y="196"/>
                  </a:lnTo>
                  <a:lnTo>
                    <a:pt x="190" y="183"/>
                  </a:lnTo>
                  <a:lnTo>
                    <a:pt x="195" y="200"/>
                  </a:lnTo>
                  <a:lnTo>
                    <a:pt x="202" y="250"/>
                  </a:lnTo>
                  <a:lnTo>
                    <a:pt x="207" y="321"/>
                  </a:lnTo>
                  <a:lnTo>
                    <a:pt x="212" y="389"/>
                  </a:lnTo>
                  <a:lnTo>
                    <a:pt x="217" y="429"/>
                  </a:lnTo>
                  <a:lnTo>
                    <a:pt x="222" y="418"/>
                  </a:lnTo>
                  <a:lnTo>
                    <a:pt x="229" y="353"/>
                  </a:lnTo>
                  <a:lnTo>
                    <a:pt x="234" y="252"/>
                  </a:lnTo>
                  <a:lnTo>
                    <a:pt x="239" y="142"/>
                  </a:lnTo>
                  <a:lnTo>
                    <a:pt x="244" y="62"/>
                  </a:lnTo>
                  <a:lnTo>
                    <a:pt x="250" y="36"/>
                  </a:lnTo>
                  <a:lnTo>
                    <a:pt x="256" y="71"/>
                  </a:lnTo>
                  <a:lnTo>
                    <a:pt x="261" y="159"/>
                  </a:lnTo>
                  <a:lnTo>
                    <a:pt x="266" y="268"/>
                  </a:lnTo>
                  <a:lnTo>
                    <a:pt x="272" y="365"/>
                  </a:lnTo>
                  <a:lnTo>
                    <a:pt x="277" y="420"/>
                  </a:lnTo>
                  <a:lnTo>
                    <a:pt x="283" y="425"/>
                  </a:lnTo>
                  <a:lnTo>
                    <a:pt x="288" y="386"/>
                  </a:lnTo>
                  <a:lnTo>
                    <a:pt x="294" y="327"/>
                  </a:lnTo>
                  <a:lnTo>
                    <a:pt x="299" y="273"/>
                  </a:lnTo>
                  <a:lnTo>
                    <a:pt x="304" y="241"/>
                  </a:lnTo>
                  <a:lnTo>
                    <a:pt x="310" y="234"/>
                  </a:lnTo>
                  <a:lnTo>
                    <a:pt x="316" y="247"/>
                  </a:lnTo>
                  <a:lnTo>
                    <a:pt x="321" y="274"/>
                  </a:lnTo>
                  <a:lnTo>
                    <a:pt x="326" y="308"/>
                  </a:lnTo>
                  <a:lnTo>
                    <a:pt x="332" y="339"/>
                  </a:lnTo>
                  <a:lnTo>
                    <a:pt x="337" y="365"/>
                  </a:lnTo>
                  <a:lnTo>
                    <a:pt x="343" y="382"/>
                  </a:lnTo>
                  <a:lnTo>
                    <a:pt x="348" y="389"/>
                  </a:lnTo>
                  <a:lnTo>
                    <a:pt x="353" y="386"/>
                  </a:lnTo>
                  <a:lnTo>
                    <a:pt x="359" y="363"/>
                  </a:lnTo>
                  <a:lnTo>
                    <a:pt x="365" y="322"/>
                  </a:lnTo>
                  <a:lnTo>
                    <a:pt x="370" y="256"/>
                  </a:lnTo>
                  <a:lnTo>
                    <a:pt x="375" y="174"/>
                  </a:lnTo>
                  <a:lnTo>
                    <a:pt x="380" y="89"/>
                  </a:lnTo>
                  <a:lnTo>
                    <a:pt x="387" y="24"/>
                  </a:lnTo>
                  <a:lnTo>
                    <a:pt x="392" y="3"/>
                  </a:lnTo>
                  <a:lnTo>
                    <a:pt x="397" y="40"/>
                  </a:lnTo>
                  <a:lnTo>
                    <a:pt x="402" y="127"/>
                  </a:lnTo>
                  <a:lnTo>
                    <a:pt x="407" y="249"/>
                  </a:lnTo>
                  <a:lnTo>
                    <a:pt x="414" y="370"/>
                  </a:lnTo>
                  <a:lnTo>
                    <a:pt x="419" y="462"/>
                  </a:lnTo>
                  <a:lnTo>
                    <a:pt x="424" y="503"/>
                  </a:lnTo>
                  <a:lnTo>
                    <a:pt x="429" y="486"/>
                  </a:lnTo>
                  <a:lnTo>
                    <a:pt x="434" y="424"/>
                  </a:lnTo>
                  <a:lnTo>
                    <a:pt x="441" y="343"/>
                  </a:lnTo>
                  <a:lnTo>
                    <a:pt x="446" y="272"/>
                  </a:lnTo>
                  <a:lnTo>
                    <a:pt x="451" y="234"/>
                  </a:lnTo>
                  <a:lnTo>
                    <a:pt x="456" y="236"/>
                  </a:lnTo>
                  <a:lnTo>
                    <a:pt x="463" y="269"/>
                  </a:lnTo>
                  <a:lnTo>
                    <a:pt x="468" y="307"/>
                  </a:lnTo>
                  <a:lnTo>
                    <a:pt x="473" y="324"/>
                  </a:lnTo>
                  <a:lnTo>
                    <a:pt x="478" y="307"/>
                  </a:lnTo>
                  <a:lnTo>
                    <a:pt x="484" y="258"/>
                  </a:lnTo>
                  <a:lnTo>
                    <a:pt x="490" y="190"/>
                  </a:lnTo>
                  <a:lnTo>
                    <a:pt x="495" y="130"/>
                  </a:lnTo>
                  <a:lnTo>
                    <a:pt x="500" y="103"/>
                  </a:lnTo>
                  <a:lnTo>
                    <a:pt x="505" y="116"/>
                  </a:lnTo>
                  <a:lnTo>
                    <a:pt x="511" y="164"/>
                  </a:lnTo>
                  <a:lnTo>
                    <a:pt x="517" y="234"/>
                  </a:lnTo>
                  <a:lnTo>
                    <a:pt x="522" y="304"/>
                  </a:lnTo>
                  <a:lnTo>
                    <a:pt x="527" y="363"/>
                  </a:lnTo>
                  <a:lnTo>
                    <a:pt x="533" y="397"/>
                  </a:lnTo>
                  <a:lnTo>
                    <a:pt x="538" y="404"/>
                  </a:lnTo>
                </a:path>
              </a:pathLst>
            </a:custGeom>
            <a:noFill/>
            <a:ln w="12600">
              <a:solidFill>
                <a:srgbClr val="006600"/>
              </a:solidFill>
              <a:round/>
              <a:headEnd/>
              <a:tailEnd/>
            </a:ln>
            <a:effectLst/>
          </p:spPr>
          <p:txBody>
            <a:bodyPr wrap="none" anchor="ctr"/>
            <a:lstStyle/>
            <a:p>
              <a:endParaRPr lang="en-US"/>
            </a:p>
          </p:txBody>
        </p:sp>
        <p:sp>
          <p:nvSpPr>
            <p:cNvPr id="49" name="Freeform 13"/>
            <p:cNvSpPr>
              <a:spLocks noChangeArrowheads="1"/>
            </p:cNvSpPr>
            <p:nvPr/>
          </p:nvSpPr>
          <p:spPr bwMode="auto">
            <a:xfrm>
              <a:off x="3020" y="4060"/>
              <a:ext cx="343" cy="16"/>
            </a:xfrm>
            <a:custGeom>
              <a:avLst/>
              <a:gdLst/>
              <a:ahLst/>
              <a:cxnLst>
                <a:cxn ang="0">
                  <a:pos x="6" y="298"/>
                </a:cxn>
                <a:cxn ang="0">
                  <a:pos x="17" y="220"/>
                </a:cxn>
                <a:cxn ang="0">
                  <a:pos x="27" y="153"/>
                </a:cxn>
                <a:cxn ang="0">
                  <a:pos x="39" y="145"/>
                </a:cxn>
                <a:cxn ang="0">
                  <a:pos x="49" y="181"/>
                </a:cxn>
                <a:cxn ang="0">
                  <a:pos x="61" y="185"/>
                </a:cxn>
                <a:cxn ang="0">
                  <a:pos x="71" y="120"/>
                </a:cxn>
                <a:cxn ang="0">
                  <a:pos x="82" y="60"/>
                </a:cxn>
                <a:cxn ang="0">
                  <a:pos x="93" y="97"/>
                </a:cxn>
                <a:cxn ang="0">
                  <a:pos x="103" y="210"/>
                </a:cxn>
                <a:cxn ang="0">
                  <a:pos x="115" y="317"/>
                </a:cxn>
                <a:cxn ang="0">
                  <a:pos x="125" y="351"/>
                </a:cxn>
                <a:cxn ang="0">
                  <a:pos x="137" y="292"/>
                </a:cxn>
                <a:cxn ang="0">
                  <a:pos x="146" y="187"/>
                </a:cxn>
                <a:cxn ang="0">
                  <a:pos x="156" y="138"/>
                </a:cxn>
                <a:cxn ang="0">
                  <a:pos x="168" y="174"/>
                </a:cxn>
                <a:cxn ang="0">
                  <a:pos x="178" y="209"/>
                </a:cxn>
                <a:cxn ang="0">
                  <a:pos x="190" y="143"/>
                </a:cxn>
                <a:cxn ang="0">
                  <a:pos x="200" y="29"/>
                </a:cxn>
                <a:cxn ang="0">
                  <a:pos x="212" y="47"/>
                </a:cxn>
                <a:cxn ang="0">
                  <a:pos x="222" y="226"/>
                </a:cxn>
                <a:cxn ang="0">
                  <a:pos x="232" y="396"/>
                </a:cxn>
                <a:cxn ang="0">
                  <a:pos x="244" y="380"/>
                </a:cxn>
                <a:cxn ang="0">
                  <a:pos x="254" y="196"/>
                </a:cxn>
                <a:cxn ang="0">
                  <a:pos x="266" y="27"/>
                </a:cxn>
                <a:cxn ang="0">
                  <a:pos x="276" y="22"/>
                </a:cxn>
                <a:cxn ang="0">
                  <a:pos x="287" y="167"/>
                </a:cxn>
                <a:cxn ang="0">
                  <a:pos x="298" y="301"/>
                </a:cxn>
                <a:cxn ang="0">
                  <a:pos x="309" y="302"/>
                </a:cxn>
                <a:cxn ang="0">
                  <a:pos x="320" y="207"/>
                </a:cxn>
                <a:cxn ang="0">
                  <a:pos x="331" y="110"/>
                </a:cxn>
                <a:cxn ang="0">
                  <a:pos x="342" y="66"/>
                </a:cxn>
                <a:cxn ang="0">
                  <a:pos x="353" y="73"/>
                </a:cxn>
                <a:cxn ang="0">
                  <a:pos x="363" y="122"/>
                </a:cxn>
                <a:cxn ang="0">
                  <a:pos x="375" y="196"/>
                </a:cxn>
                <a:cxn ang="0">
                  <a:pos x="385" y="271"/>
                </a:cxn>
                <a:cxn ang="0">
                  <a:pos x="397" y="309"/>
                </a:cxn>
                <a:cxn ang="0">
                  <a:pos x="407" y="289"/>
                </a:cxn>
                <a:cxn ang="0">
                  <a:pos x="417" y="212"/>
                </a:cxn>
                <a:cxn ang="0">
                  <a:pos x="429" y="105"/>
                </a:cxn>
                <a:cxn ang="0">
                  <a:pos x="439" y="40"/>
                </a:cxn>
                <a:cxn ang="0">
                  <a:pos x="451" y="71"/>
                </a:cxn>
                <a:cxn ang="0">
                  <a:pos x="461" y="190"/>
                </a:cxn>
                <a:cxn ang="0">
                  <a:pos x="473" y="306"/>
                </a:cxn>
                <a:cxn ang="0">
                  <a:pos x="483" y="332"/>
                </a:cxn>
                <a:cxn ang="0">
                  <a:pos x="493" y="257"/>
                </a:cxn>
                <a:cxn ang="0">
                  <a:pos x="505" y="137"/>
                </a:cxn>
                <a:cxn ang="0">
                  <a:pos x="515" y="95"/>
                </a:cxn>
                <a:cxn ang="0">
                  <a:pos x="527" y="161"/>
                </a:cxn>
                <a:cxn ang="0">
                  <a:pos x="537" y="260"/>
                </a:cxn>
              </a:cxnLst>
              <a:rect l="0" t="0" r="r" b="b"/>
              <a:pathLst>
                <a:path w="537" h="415">
                  <a:moveTo>
                    <a:pt x="0" y="316"/>
                  </a:moveTo>
                  <a:lnTo>
                    <a:pt x="6" y="298"/>
                  </a:lnTo>
                  <a:lnTo>
                    <a:pt x="11" y="262"/>
                  </a:lnTo>
                  <a:lnTo>
                    <a:pt x="17" y="220"/>
                  </a:lnTo>
                  <a:lnTo>
                    <a:pt x="22" y="180"/>
                  </a:lnTo>
                  <a:lnTo>
                    <a:pt x="27" y="153"/>
                  </a:lnTo>
                  <a:lnTo>
                    <a:pt x="33" y="141"/>
                  </a:lnTo>
                  <a:lnTo>
                    <a:pt x="39" y="145"/>
                  </a:lnTo>
                  <a:lnTo>
                    <a:pt x="44" y="162"/>
                  </a:lnTo>
                  <a:lnTo>
                    <a:pt x="49" y="181"/>
                  </a:lnTo>
                  <a:lnTo>
                    <a:pt x="55" y="194"/>
                  </a:lnTo>
                  <a:lnTo>
                    <a:pt x="61" y="185"/>
                  </a:lnTo>
                  <a:lnTo>
                    <a:pt x="66" y="159"/>
                  </a:lnTo>
                  <a:lnTo>
                    <a:pt x="71" y="120"/>
                  </a:lnTo>
                  <a:lnTo>
                    <a:pt x="76" y="81"/>
                  </a:lnTo>
                  <a:lnTo>
                    <a:pt x="82" y="60"/>
                  </a:lnTo>
                  <a:lnTo>
                    <a:pt x="88" y="65"/>
                  </a:lnTo>
                  <a:lnTo>
                    <a:pt x="93" y="97"/>
                  </a:lnTo>
                  <a:lnTo>
                    <a:pt x="98" y="148"/>
                  </a:lnTo>
                  <a:lnTo>
                    <a:pt x="103" y="210"/>
                  </a:lnTo>
                  <a:lnTo>
                    <a:pt x="110" y="268"/>
                  </a:lnTo>
                  <a:lnTo>
                    <a:pt x="115" y="317"/>
                  </a:lnTo>
                  <a:lnTo>
                    <a:pt x="120" y="345"/>
                  </a:lnTo>
                  <a:lnTo>
                    <a:pt x="125" y="351"/>
                  </a:lnTo>
                  <a:lnTo>
                    <a:pt x="130" y="331"/>
                  </a:lnTo>
                  <a:lnTo>
                    <a:pt x="137" y="292"/>
                  </a:lnTo>
                  <a:lnTo>
                    <a:pt x="141" y="239"/>
                  </a:lnTo>
                  <a:lnTo>
                    <a:pt x="146" y="187"/>
                  </a:lnTo>
                  <a:lnTo>
                    <a:pt x="151" y="151"/>
                  </a:lnTo>
                  <a:lnTo>
                    <a:pt x="156" y="138"/>
                  </a:lnTo>
                  <a:lnTo>
                    <a:pt x="163" y="148"/>
                  </a:lnTo>
                  <a:lnTo>
                    <a:pt x="168" y="174"/>
                  </a:lnTo>
                  <a:lnTo>
                    <a:pt x="173" y="200"/>
                  </a:lnTo>
                  <a:lnTo>
                    <a:pt x="178" y="209"/>
                  </a:lnTo>
                  <a:lnTo>
                    <a:pt x="185" y="190"/>
                  </a:lnTo>
                  <a:lnTo>
                    <a:pt x="190" y="143"/>
                  </a:lnTo>
                  <a:lnTo>
                    <a:pt x="195" y="81"/>
                  </a:lnTo>
                  <a:lnTo>
                    <a:pt x="200" y="29"/>
                  </a:lnTo>
                  <a:lnTo>
                    <a:pt x="205" y="13"/>
                  </a:lnTo>
                  <a:lnTo>
                    <a:pt x="212" y="47"/>
                  </a:lnTo>
                  <a:lnTo>
                    <a:pt x="217" y="124"/>
                  </a:lnTo>
                  <a:lnTo>
                    <a:pt x="222" y="226"/>
                  </a:lnTo>
                  <a:lnTo>
                    <a:pt x="227" y="326"/>
                  </a:lnTo>
                  <a:lnTo>
                    <a:pt x="232" y="396"/>
                  </a:lnTo>
                  <a:lnTo>
                    <a:pt x="239" y="415"/>
                  </a:lnTo>
                  <a:lnTo>
                    <a:pt x="244" y="380"/>
                  </a:lnTo>
                  <a:lnTo>
                    <a:pt x="249" y="299"/>
                  </a:lnTo>
                  <a:lnTo>
                    <a:pt x="254" y="196"/>
                  </a:lnTo>
                  <a:lnTo>
                    <a:pt x="260" y="96"/>
                  </a:lnTo>
                  <a:lnTo>
                    <a:pt x="266" y="27"/>
                  </a:lnTo>
                  <a:lnTo>
                    <a:pt x="271" y="0"/>
                  </a:lnTo>
                  <a:lnTo>
                    <a:pt x="276" y="22"/>
                  </a:lnTo>
                  <a:lnTo>
                    <a:pt x="282" y="85"/>
                  </a:lnTo>
                  <a:lnTo>
                    <a:pt x="287" y="167"/>
                  </a:lnTo>
                  <a:lnTo>
                    <a:pt x="293" y="248"/>
                  </a:lnTo>
                  <a:lnTo>
                    <a:pt x="298" y="301"/>
                  </a:lnTo>
                  <a:lnTo>
                    <a:pt x="303" y="320"/>
                  </a:lnTo>
                  <a:lnTo>
                    <a:pt x="309" y="302"/>
                  </a:lnTo>
                  <a:lnTo>
                    <a:pt x="315" y="261"/>
                  </a:lnTo>
                  <a:lnTo>
                    <a:pt x="320" y="207"/>
                  </a:lnTo>
                  <a:lnTo>
                    <a:pt x="325" y="154"/>
                  </a:lnTo>
                  <a:lnTo>
                    <a:pt x="331" y="110"/>
                  </a:lnTo>
                  <a:lnTo>
                    <a:pt x="336" y="80"/>
                  </a:lnTo>
                  <a:lnTo>
                    <a:pt x="342" y="66"/>
                  </a:lnTo>
                  <a:lnTo>
                    <a:pt x="347" y="62"/>
                  </a:lnTo>
                  <a:lnTo>
                    <a:pt x="353" y="73"/>
                  </a:lnTo>
                  <a:lnTo>
                    <a:pt x="358" y="93"/>
                  </a:lnTo>
                  <a:lnTo>
                    <a:pt x="363" y="122"/>
                  </a:lnTo>
                  <a:lnTo>
                    <a:pt x="369" y="157"/>
                  </a:lnTo>
                  <a:lnTo>
                    <a:pt x="375" y="196"/>
                  </a:lnTo>
                  <a:lnTo>
                    <a:pt x="380" y="235"/>
                  </a:lnTo>
                  <a:lnTo>
                    <a:pt x="385" y="271"/>
                  </a:lnTo>
                  <a:lnTo>
                    <a:pt x="390" y="296"/>
                  </a:lnTo>
                  <a:lnTo>
                    <a:pt x="397" y="309"/>
                  </a:lnTo>
                  <a:lnTo>
                    <a:pt x="402" y="307"/>
                  </a:lnTo>
                  <a:lnTo>
                    <a:pt x="407" y="289"/>
                  </a:lnTo>
                  <a:lnTo>
                    <a:pt x="412" y="258"/>
                  </a:lnTo>
                  <a:lnTo>
                    <a:pt x="417" y="212"/>
                  </a:lnTo>
                  <a:lnTo>
                    <a:pt x="424" y="158"/>
                  </a:lnTo>
                  <a:lnTo>
                    <a:pt x="429" y="105"/>
                  </a:lnTo>
                  <a:lnTo>
                    <a:pt x="434" y="62"/>
                  </a:lnTo>
                  <a:lnTo>
                    <a:pt x="439" y="40"/>
                  </a:lnTo>
                  <a:lnTo>
                    <a:pt x="446" y="41"/>
                  </a:lnTo>
                  <a:lnTo>
                    <a:pt x="451" y="71"/>
                  </a:lnTo>
                  <a:lnTo>
                    <a:pt x="456" y="124"/>
                  </a:lnTo>
                  <a:lnTo>
                    <a:pt x="461" y="190"/>
                  </a:lnTo>
                  <a:lnTo>
                    <a:pt x="466" y="254"/>
                  </a:lnTo>
                  <a:lnTo>
                    <a:pt x="473" y="306"/>
                  </a:lnTo>
                  <a:lnTo>
                    <a:pt x="478" y="333"/>
                  </a:lnTo>
                  <a:lnTo>
                    <a:pt x="483" y="332"/>
                  </a:lnTo>
                  <a:lnTo>
                    <a:pt x="488" y="306"/>
                  </a:lnTo>
                  <a:lnTo>
                    <a:pt x="493" y="257"/>
                  </a:lnTo>
                  <a:lnTo>
                    <a:pt x="500" y="194"/>
                  </a:lnTo>
                  <a:lnTo>
                    <a:pt x="505" y="137"/>
                  </a:lnTo>
                  <a:lnTo>
                    <a:pt x="510" y="102"/>
                  </a:lnTo>
                  <a:lnTo>
                    <a:pt x="515" y="95"/>
                  </a:lnTo>
                  <a:lnTo>
                    <a:pt x="521" y="119"/>
                  </a:lnTo>
                  <a:lnTo>
                    <a:pt x="527" y="161"/>
                  </a:lnTo>
                  <a:lnTo>
                    <a:pt x="532" y="213"/>
                  </a:lnTo>
                  <a:lnTo>
                    <a:pt x="537" y="260"/>
                  </a:lnTo>
                </a:path>
              </a:pathLst>
            </a:custGeom>
            <a:noFill/>
            <a:ln w="12600">
              <a:solidFill>
                <a:srgbClr val="006600"/>
              </a:solidFill>
              <a:round/>
              <a:headEnd/>
              <a:tailEnd/>
            </a:ln>
            <a:effectLst/>
          </p:spPr>
          <p:txBody>
            <a:bodyPr wrap="none" anchor="ctr"/>
            <a:lstStyle/>
            <a:p>
              <a:endParaRPr lang="en-US"/>
            </a:p>
          </p:txBody>
        </p:sp>
        <p:sp>
          <p:nvSpPr>
            <p:cNvPr id="50" name="Freeform 14"/>
            <p:cNvSpPr>
              <a:spLocks noChangeArrowheads="1"/>
            </p:cNvSpPr>
            <p:nvPr/>
          </p:nvSpPr>
          <p:spPr bwMode="auto">
            <a:xfrm>
              <a:off x="3363" y="4063"/>
              <a:ext cx="343" cy="10"/>
            </a:xfrm>
            <a:custGeom>
              <a:avLst/>
              <a:gdLst/>
              <a:ahLst/>
              <a:cxnLst>
                <a:cxn ang="0">
                  <a:pos x="6" y="216"/>
                </a:cxn>
                <a:cxn ang="0">
                  <a:pos x="17" y="197"/>
                </a:cxn>
                <a:cxn ang="0">
                  <a:pos x="28" y="128"/>
                </a:cxn>
                <a:cxn ang="0">
                  <a:pos x="39" y="72"/>
                </a:cxn>
                <a:cxn ang="0">
                  <a:pos x="49" y="52"/>
                </a:cxn>
                <a:cxn ang="0">
                  <a:pos x="60" y="48"/>
                </a:cxn>
                <a:cxn ang="0">
                  <a:pos x="71" y="49"/>
                </a:cxn>
                <a:cxn ang="0">
                  <a:pos x="82" y="78"/>
                </a:cxn>
                <a:cxn ang="0">
                  <a:pos x="93" y="142"/>
                </a:cxn>
                <a:cxn ang="0">
                  <a:pos x="104" y="212"/>
                </a:cxn>
                <a:cxn ang="0">
                  <a:pos x="114" y="223"/>
                </a:cxn>
                <a:cxn ang="0">
                  <a:pos x="126" y="144"/>
                </a:cxn>
                <a:cxn ang="0">
                  <a:pos x="136" y="43"/>
                </a:cxn>
                <a:cxn ang="0">
                  <a:pos x="148" y="0"/>
                </a:cxn>
                <a:cxn ang="0">
                  <a:pos x="158" y="9"/>
                </a:cxn>
                <a:cxn ang="0">
                  <a:pos x="170" y="26"/>
                </a:cxn>
                <a:cxn ang="0">
                  <a:pos x="180" y="55"/>
                </a:cxn>
                <a:cxn ang="0">
                  <a:pos x="190" y="135"/>
                </a:cxn>
                <a:cxn ang="0">
                  <a:pos x="202" y="231"/>
                </a:cxn>
                <a:cxn ang="0">
                  <a:pos x="212" y="251"/>
                </a:cxn>
                <a:cxn ang="0">
                  <a:pos x="224" y="186"/>
                </a:cxn>
                <a:cxn ang="0">
                  <a:pos x="234" y="130"/>
                </a:cxn>
                <a:cxn ang="0">
                  <a:pos x="245" y="131"/>
                </a:cxn>
                <a:cxn ang="0">
                  <a:pos x="256" y="135"/>
                </a:cxn>
                <a:cxn ang="0">
                  <a:pos x="267" y="105"/>
                </a:cxn>
                <a:cxn ang="0">
                  <a:pos x="278" y="88"/>
                </a:cxn>
                <a:cxn ang="0">
                  <a:pos x="289" y="121"/>
                </a:cxn>
                <a:cxn ang="0">
                  <a:pos x="300" y="159"/>
                </a:cxn>
                <a:cxn ang="0">
                  <a:pos x="311" y="145"/>
                </a:cxn>
                <a:cxn ang="0">
                  <a:pos x="321" y="100"/>
                </a:cxn>
                <a:cxn ang="0">
                  <a:pos x="333" y="78"/>
                </a:cxn>
                <a:cxn ang="0">
                  <a:pos x="343" y="93"/>
                </a:cxn>
                <a:cxn ang="0">
                  <a:pos x="354" y="103"/>
                </a:cxn>
                <a:cxn ang="0">
                  <a:pos x="365" y="80"/>
                </a:cxn>
                <a:cxn ang="0">
                  <a:pos x="375" y="52"/>
                </a:cxn>
                <a:cxn ang="0">
                  <a:pos x="387" y="68"/>
                </a:cxn>
                <a:cxn ang="0">
                  <a:pos x="397" y="115"/>
                </a:cxn>
                <a:cxn ang="0">
                  <a:pos x="409" y="126"/>
                </a:cxn>
                <a:cxn ang="0">
                  <a:pos x="419" y="87"/>
                </a:cxn>
                <a:cxn ang="0">
                  <a:pos x="431" y="61"/>
                </a:cxn>
                <a:cxn ang="0">
                  <a:pos x="441" y="90"/>
                </a:cxn>
                <a:cxn ang="0">
                  <a:pos x="451" y="140"/>
                </a:cxn>
                <a:cxn ang="0">
                  <a:pos x="463" y="153"/>
                </a:cxn>
                <a:cxn ang="0">
                  <a:pos x="473" y="134"/>
                </a:cxn>
                <a:cxn ang="0">
                  <a:pos x="485" y="123"/>
                </a:cxn>
                <a:cxn ang="0">
                  <a:pos x="495" y="133"/>
                </a:cxn>
                <a:cxn ang="0">
                  <a:pos x="506" y="153"/>
                </a:cxn>
                <a:cxn ang="0">
                  <a:pos x="517" y="186"/>
                </a:cxn>
                <a:cxn ang="0">
                  <a:pos x="528" y="213"/>
                </a:cxn>
                <a:cxn ang="0">
                  <a:pos x="539" y="203"/>
                </a:cxn>
              </a:cxnLst>
              <a:rect l="0" t="0" r="r" b="b"/>
              <a:pathLst>
                <a:path w="539" h="255">
                  <a:moveTo>
                    <a:pt x="0" y="189"/>
                  </a:moveTo>
                  <a:lnTo>
                    <a:pt x="6" y="216"/>
                  </a:lnTo>
                  <a:lnTo>
                    <a:pt x="11" y="217"/>
                  </a:lnTo>
                  <a:lnTo>
                    <a:pt x="17" y="197"/>
                  </a:lnTo>
                  <a:lnTo>
                    <a:pt x="22" y="163"/>
                  </a:lnTo>
                  <a:lnTo>
                    <a:pt x="28" y="128"/>
                  </a:lnTo>
                  <a:lnTo>
                    <a:pt x="33" y="95"/>
                  </a:lnTo>
                  <a:lnTo>
                    <a:pt x="39" y="72"/>
                  </a:lnTo>
                  <a:lnTo>
                    <a:pt x="44" y="58"/>
                  </a:lnTo>
                  <a:lnTo>
                    <a:pt x="49" y="52"/>
                  </a:lnTo>
                  <a:lnTo>
                    <a:pt x="55" y="49"/>
                  </a:lnTo>
                  <a:lnTo>
                    <a:pt x="60" y="48"/>
                  </a:lnTo>
                  <a:lnTo>
                    <a:pt x="66" y="47"/>
                  </a:lnTo>
                  <a:lnTo>
                    <a:pt x="71" y="49"/>
                  </a:lnTo>
                  <a:lnTo>
                    <a:pt x="77" y="58"/>
                  </a:lnTo>
                  <a:lnTo>
                    <a:pt x="82" y="78"/>
                  </a:lnTo>
                  <a:lnTo>
                    <a:pt x="87" y="106"/>
                  </a:lnTo>
                  <a:lnTo>
                    <a:pt x="93" y="142"/>
                  </a:lnTo>
                  <a:lnTo>
                    <a:pt x="99" y="180"/>
                  </a:lnTo>
                  <a:lnTo>
                    <a:pt x="104" y="212"/>
                  </a:lnTo>
                  <a:lnTo>
                    <a:pt x="109" y="230"/>
                  </a:lnTo>
                  <a:lnTo>
                    <a:pt x="114" y="223"/>
                  </a:lnTo>
                  <a:lnTo>
                    <a:pt x="121" y="193"/>
                  </a:lnTo>
                  <a:lnTo>
                    <a:pt x="126" y="144"/>
                  </a:lnTo>
                  <a:lnTo>
                    <a:pt x="131" y="91"/>
                  </a:lnTo>
                  <a:lnTo>
                    <a:pt x="136" y="43"/>
                  </a:lnTo>
                  <a:lnTo>
                    <a:pt x="141" y="12"/>
                  </a:lnTo>
                  <a:lnTo>
                    <a:pt x="148" y="0"/>
                  </a:lnTo>
                  <a:lnTo>
                    <a:pt x="153" y="2"/>
                  </a:lnTo>
                  <a:lnTo>
                    <a:pt x="158" y="9"/>
                  </a:lnTo>
                  <a:lnTo>
                    <a:pt x="163" y="19"/>
                  </a:lnTo>
                  <a:lnTo>
                    <a:pt x="170" y="26"/>
                  </a:lnTo>
                  <a:lnTo>
                    <a:pt x="175" y="36"/>
                  </a:lnTo>
                  <a:lnTo>
                    <a:pt x="180" y="55"/>
                  </a:lnTo>
                  <a:lnTo>
                    <a:pt x="185" y="88"/>
                  </a:lnTo>
                  <a:lnTo>
                    <a:pt x="190" y="135"/>
                  </a:lnTo>
                  <a:lnTo>
                    <a:pt x="197" y="187"/>
                  </a:lnTo>
                  <a:lnTo>
                    <a:pt x="202" y="231"/>
                  </a:lnTo>
                  <a:lnTo>
                    <a:pt x="207" y="255"/>
                  </a:lnTo>
                  <a:lnTo>
                    <a:pt x="212" y="251"/>
                  </a:lnTo>
                  <a:lnTo>
                    <a:pt x="218" y="223"/>
                  </a:lnTo>
                  <a:lnTo>
                    <a:pt x="224" y="186"/>
                  </a:lnTo>
                  <a:lnTo>
                    <a:pt x="229" y="150"/>
                  </a:lnTo>
                  <a:lnTo>
                    <a:pt x="234" y="130"/>
                  </a:lnTo>
                  <a:lnTo>
                    <a:pt x="239" y="125"/>
                  </a:lnTo>
                  <a:lnTo>
                    <a:pt x="245" y="131"/>
                  </a:lnTo>
                  <a:lnTo>
                    <a:pt x="251" y="138"/>
                  </a:lnTo>
                  <a:lnTo>
                    <a:pt x="256" y="135"/>
                  </a:lnTo>
                  <a:lnTo>
                    <a:pt x="261" y="123"/>
                  </a:lnTo>
                  <a:lnTo>
                    <a:pt x="267" y="105"/>
                  </a:lnTo>
                  <a:lnTo>
                    <a:pt x="272" y="92"/>
                  </a:lnTo>
                  <a:lnTo>
                    <a:pt x="278" y="88"/>
                  </a:lnTo>
                  <a:lnTo>
                    <a:pt x="283" y="100"/>
                  </a:lnTo>
                  <a:lnTo>
                    <a:pt x="289" y="121"/>
                  </a:lnTo>
                  <a:lnTo>
                    <a:pt x="294" y="144"/>
                  </a:lnTo>
                  <a:lnTo>
                    <a:pt x="300" y="159"/>
                  </a:lnTo>
                  <a:lnTo>
                    <a:pt x="305" y="159"/>
                  </a:lnTo>
                  <a:lnTo>
                    <a:pt x="311" y="145"/>
                  </a:lnTo>
                  <a:lnTo>
                    <a:pt x="316" y="123"/>
                  </a:lnTo>
                  <a:lnTo>
                    <a:pt x="321" y="100"/>
                  </a:lnTo>
                  <a:lnTo>
                    <a:pt x="327" y="83"/>
                  </a:lnTo>
                  <a:lnTo>
                    <a:pt x="333" y="78"/>
                  </a:lnTo>
                  <a:lnTo>
                    <a:pt x="338" y="83"/>
                  </a:lnTo>
                  <a:lnTo>
                    <a:pt x="343" y="93"/>
                  </a:lnTo>
                  <a:lnTo>
                    <a:pt x="348" y="102"/>
                  </a:lnTo>
                  <a:lnTo>
                    <a:pt x="354" y="103"/>
                  </a:lnTo>
                  <a:lnTo>
                    <a:pt x="360" y="95"/>
                  </a:lnTo>
                  <a:lnTo>
                    <a:pt x="365" y="80"/>
                  </a:lnTo>
                  <a:lnTo>
                    <a:pt x="370" y="63"/>
                  </a:lnTo>
                  <a:lnTo>
                    <a:pt x="375" y="52"/>
                  </a:lnTo>
                  <a:lnTo>
                    <a:pt x="382" y="54"/>
                  </a:lnTo>
                  <a:lnTo>
                    <a:pt x="387" y="68"/>
                  </a:lnTo>
                  <a:lnTo>
                    <a:pt x="392" y="93"/>
                  </a:lnTo>
                  <a:lnTo>
                    <a:pt x="397" y="115"/>
                  </a:lnTo>
                  <a:lnTo>
                    <a:pt x="402" y="129"/>
                  </a:lnTo>
                  <a:lnTo>
                    <a:pt x="409" y="126"/>
                  </a:lnTo>
                  <a:lnTo>
                    <a:pt x="414" y="111"/>
                  </a:lnTo>
                  <a:lnTo>
                    <a:pt x="419" y="87"/>
                  </a:lnTo>
                  <a:lnTo>
                    <a:pt x="424" y="67"/>
                  </a:lnTo>
                  <a:lnTo>
                    <a:pt x="431" y="61"/>
                  </a:lnTo>
                  <a:lnTo>
                    <a:pt x="436" y="68"/>
                  </a:lnTo>
                  <a:lnTo>
                    <a:pt x="441" y="90"/>
                  </a:lnTo>
                  <a:lnTo>
                    <a:pt x="446" y="116"/>
                  </a:lnTo>
                  <a:lnTo>
                    <a:pt x="451" y="140"/>
                  </a:lnTo>
                  <a:lnTo>
                    <a:pt x="458" y="152"/>
                  </a:lnTo>
                  <a:lnTo>
                    <a:pt x="463" y="153"/>
                  </a:lnTo>
                  <a:lnTo>
                    <a:pt x="468" y="145"/>
                  </a:lnTo>
                  <a:lnTo>
                    <a:pt x="473" y="134"/>
                  </a:lnTo>
                  <a:lnTo>
                    <a:pt x="479" y="125"/>
                  </a:lnTo>
                  <a:lnTo>
                    <a:pt x="485" y="123"/>
                  </a:lnTo>
                  <a:lnTo>
                    <a:pt x="490" y="125"/>
                  </a:lnTo>
                  <a:lnTo>
                    <a:pt x="495" y="133"/>
                  </a:lnTo>
                  <a:lnTo>
                    <a:pt x="501" y="141"/>
                  </a:lnTo>
                  <a:lnTo>
                    <a:pt x="506" y="153"/>
                  </a:lnTo>
                  <a:lnTo>
                    <a:pt x="512" y="168"/>
                  </a:lnTo>
                  <a:lnTo>
                    <a:pt x="517" y="186"/>
                  </a:lnTo>
                  <a:lnTo>
                    <a:pt x="522" y="202"/>
                  </a:lnTo>
                  <a:lnTo>
                    <a:pt x="528" y="213"/>
                  </a:lnTo>
                  <a:lnTo>
                    <a:pt x="533" y="215"/>
                  </a:lnTo>
                  <a:lnTo>
                    <a:pt x="539" y="203"/>
                  </a:lnTo>
                </a:path>
              </a:pathLst>
            </a:custGeom>
            <a:noFill/>
            <a:ln w="12600">
              <a:solidFill>
                <a:srgbClr val="006600"/>
              </a:solidFill>
              <a:round/>
              <a:headEnd/>
              <a:tailEnd/>
            </a:ln>
            <a:effectLst/>
          </p:spPr>
          <p:txBody>
            <a:bodyPr wrap="none" anchor="ctr"/>
            <a:lstStyle/>
            <a:p>
              <a:endParaRPr lang="en-US"/>
            </a:p>
          </p:txBody>
        </p:sp>
        <p:sp>
          <p:nvSpPr>
            <p:cNvPr id="51" name="Freeform 15"/>
            <p:cNvSpPr>
              <a:spLocks noChangeArrowheads="1"/>
            </p:cNvSpPr>
            <p:nvPr/>
          </p:nvSpPr>
          <p:spPr bwMode="auto">
            <a:xfrm>
              <a:off x="3706" y="4061"/>
              <a:ext cx="343" cy="10"/>
            </a:xfrm>
            <a:custGeom>
              <a:avLst/>
              <a:gdLst/>
              <a:ahLst/>
              <a:cxnLst>
                <a:cxn ang="0">
                  <a:pos x="5" y="221"/>
                </a:cxn>
                <a:cxn ang="0">
                  <a:pos x="16" y="153"/>
                </a:cxn>
                <a:cxn ang="0">
                  <a:pos x="27" y="100"/>
                </a:cxn>
                <a:cxn ang="0">
                  <a:pos x="38" y="110"/>
                </a:cxn>
                <a:cxn ang="0">
                  <a:pos x="49" y="173"/>
                </a:cxn>
                <a:cxn ang="0">
                  <a:pos x="60" y="220"/>
                </a:cxn>
                <a:cxn ang="0">
                  <a:pos x="70" y="183"/>
                </a:cxn>
                <a:cxn ang="0">
                  <a:pos x="82" y="84"/>
                </a:cxn>
                <a:cxn ang="0">
                  <a:pos x="92" y="11"/>
                </a:cxn>
                <a:cxn ang="0">
                  <a:pos x="104" y="37"/>
                </a:cxn>
                <a:cxn ang="0">
                  <a:pos x="114" y="143"/>
                </a:cxn>
                <a:cxn ang="0">
                  <a:pos x="124" y="234"/>
                </a:cxn>
                <a:cxn ang="0">
                  <a:pos x="136" y="239"/>
                </a:cxn>
                <a:cxn ang="0">
                  <a:pos x="146" y="152"/>
                </a:cxn>
                <a:cxn ang="0">
                  <a:pos x="158" y="50"/>
                </a:cxn>
                <a:cxn ang="0">
                  <a:pos x="168" y="21"/>
                </a:cxn>
                <a:cxn ang="0">
                  <a:pos x="180" y="83"/>
                </a:cxn>
                <a:cxn ang="0">
                  <a:pos x="190" y="172"/>
                </a:cxn>
                <a:cxn ang="0">
                  <a:pos x="201" y="229"/>
                </a:cxn>
                <a:cxn ang="0">
                  <a:pos x="212" y="246"/>
                </a:cxn>
                <a:cxn ang="0">
                  <a:pos x="223" y="249"/>
                </a:cxn>
                <a:cxn ang="0">
                  <a:pos x="234" y="242"/>
                </a:cxn>
                <a:cxn ang="0">
                  <a:pos x="245" y="220"/>
                </a:cxn>
                <a:cxn ang="0">
                  <a:pos x="255" y="191"/>
                </a:cxn>
                <a:cxn ang="0">
                  <a:pos x="267" y="173"/>
                </a:cxn>
                <a:cxn ang="0">
                  <a:pos x="277" y="164"/>
                </a:cxn>
                <a:cxn ang="0">
                  <a:pos x="288" y="151"/>
                </a:cxn>
                <a:cxn ang="0">
                  <a:pos x="299" y="131"/>
                </a:cxn>
                <a:cxn ang="0">
                  <a:pos x="310" y="123"/>
                </a:cxn>
                <a:cxn ang="0">
                  <a:pos x="321" y="133"/>
                </a:cxn>
                <a:cxn ang="0">
                  <a:pos x="331" y="130"/>
                </a:cxn>
                <a:cxn ang="0">
                  <a:pos x="343" y="85"/>
                </a:cxn>
                <a:cxn ang="0">
                  <a:pos x="353" y="21"/>
                </a:cxn>
                <a:cxn ang="0">
                  <a:pos x="365" y="0"/>
                </a:cxn>
                <a:cxn ang="0">
                  <a:pos x="375" y="56"/>
                </a:cxn>
                <a:cxn ang="0">
                  <a:pos x="385" y="166"/>
                </a:cxn>
                <a:cxn ang="0">
                  <a:pos x="397" y="252"/>
                </a:cxn>
                <a:cxn ang="0">
                  <a:pos x="407" y="261"/>
                </a:cxn>
                <a:cxn ang="0">
                  <a:pos x="419" y="210"/>
                </a:cxn>
                <a:cxn ang="0">
                  <a:pos x="429" y="168"/>
                </a:cxn>
                <a:cxn ang="0">
                  <a:pos x="441" y="183"/>
                </a:cxn>
                <a:cxn ang="0">
                  <a:pos x="451" y="236"/>
                </a:cxn>
                <a:cxn ang="0">
                  <a:pos x="462" y="267"/>
                </a:cxn>
                <a:cxn ang="0">
                  <a:pos x="473" y="243"/>
                </a:cxn>
                <a:cxn ang="0">
                  <a:pos x="484" y="198"/>
                </a:cxn>
                <a:cxn ang="0">
                  <a:pos x="495" y="179"/>
                </a:cxn>
                <a:cxn ang="0">
                  <a:pos x="506" y="197"/>
                </a:cxn>
                <a:cxn ang="0">
                  <a:pos x="516" y="209"/>
                </a:cxn>
                <a:cxn ang="0">
                  <a:pos x="528" y="163"/>
                </a:cxn>
                <a:cxn ang="0">
                  <a:pos x="538" y="72"/>
                </a:cxn>
              </a:cxnLst>
              <a:rect l="0" t="0" r="r" b="b"/>
              <a:pathLst>
                <a:path w="538" h="267">
                  <a:moveTo>
                    <a:pt x="0" y="243"/>
                  </a:moveTo>
                  <a:lnTo>
                    <a:pt x="5" y="221"/>
                  </a:lnTo>
                  <a:lnTo>
                    <a:pt x="11" y="190"/>
                  </a:lnTo>
                  <a:lnTo>
                    <a:pt x="16" y="153"/>
                  </a:lnTo>
                  <a:lnTo>
                    <a:pt x="22" y="121"/>
                  </a:lnTo>
                  <a:lnTo>
                    <a:pt x="27" y="100"/>
                  </a:lnTo>
                  <a:lnTo>
                    <a:pt x="33" y="95"/>
                  </a:lnTo>
                  <a:lnTo>
                    <a:pt x="38" y="110"/>
                  </a:lnTo>
                  <a:lnTo>
                    <a:pt x="43" y="137"/>
                  </a:lnTo>
                  <a:lnTo>
                    <a:pt x="49" y="173"/>
                  </a:lnTo>
                  <a:lnTo>
                    <a:pt x="55" y="204"/>
                  </a:lnTo>
                  <a:lnTo>
                    <a:pt x="60" y="220"/>
                  </a:lnTo>
                  <a:lnTo>
                    <a:pt x="65" y="213"/>
                  </a:lnTo>
                  <a:lnTo>
                    <a:pt x="70" y="183"/>
                  </a:lnTo>
                  <a:lnTo>
                    <a:pt x="77" y="136"/>
                  </a:lnTo>
                  <a:lnTo>
                    <a:pt x="82" y="84"/>
                  </a:lnTo>
                  <a:lnTo>
                    <a:pt x="87" y="38"/>
                  </a:lnTo>
                  <a:lnTo>
                    <a:pt x="92" y="11"/>
                  </a:lnTo>
                  <a:lnTo>
                    <a:pt x="97" y="10"/>
                  </a:lnTo>
                  <a:lnTo>
                    <a:pt x="104" y="37"/>
                  </a:lnTo>
                  <a:lnTo>
                    <a:pt x="109" y="85"/>
                  </a:lnTo>
                  <a:lnTo>
                    <a:pt x="114" y="143"/>
                  </a:lnTo>
                  <a:lnTo>
                    <a:pt x="119" y="197"/>
                  </a:lnTo>
                  <a:lnTo>
                    <a:pt x="124" y="234"/>
                  </a:lnTo>
                  <a:lnTo>
                    <a:pt x="131" y="250"/>
                  </a:lnTo>
                  <a:lnTo>
                    <a:pt x="136" y="239"/>
                  </a:lnTo>
                  <a:lnTo>
                    <a:pt x="141" y="203"/>
                  </a:lnTo>
                  <a:lnTo>
                    <a:pt x="146" y="152"/>
                  </a:lnTo>
                  <a:lnTo>
                    <a:pt x="153" y="96"/>
                  </a:lnTo>
                  <a:lnTo>
                    <a:pt x="158" y="50"/>
                  </a:lnTo>
                  <a:lnTo>
                    <a:pt x="163" y="24"/>
                  </a:lnTo>
                  <a:lnTo>
                    <a:pt x="168" y="21"/>
                  </a:lnTo>
                  <a:lnTo>
                    <a:pt x="173" y="44"/>
                  </a:lnTo>
                  <a:lnTo>
                    <a:pt x="180" y="83"/>
                  </a:lnTo>
                  <a:lnTo>
                    <a:pt x="185" y="128"/>
                  </a:lnTo>
                  <a:lnTo>
                    <a:pt x="190" y="172"/>
                  </a:lnTo>
                  <a:lnTo>
                    <a:pt x="195" y="205"/>
                  </a:lnTo>
                  <a:lnTo>
                    <a:pt x="201" y="229"/>
                  </a:lnTo>
                  <a:lnTo>
                    <a:pt x="207" y="240"/>
                  </a:lnTo>
                  <a:lnTo>
                    <a:pt x="212" y="246"/>
                  </a:lnTo>
                  <a:lnTo>
                    <a:pt x="217" y="248"/>
                  </a:lnTo>
                  <a:lnTo>
                    <a:pt x="223" y="249"/>
                  </a:lnTo>
                  <a:lnTo>
                    <a:pt x="228" y="247"/>
                  </a:lnTo>
                  <a:lnTo>
                    <a:pt x="234" y="242"/>
                  </a:lnTo>
                  <a:lnTo>
                    <a:pt x="239" y="233"/>
                  </a:lnTo>
                  <a:lnTo>
                    <a:pt x="245" y="220"/>
                  </a:lnTo>
                  <a:lnTo>
                    <a:pt x="250" y="205"/>
                  </a:lnTo>
                  <a:lnTo>
                    <a:pt x="255" y="191"/>
                  </a:lnTo>
                  <a:lnTo>
                    <a:pt x="261" y="181"/>
                  </a:lnTo>
                  <a:lnTo>
                    <a:pt x="267" y="173"/>
                  </a:lnTo>
                  <a:lnTo>
                    <a:pt x="272" y="168"/>
                  </a:lnTo>
                  <a:lnTo>
                    <a:pt x="277" y="164"/>
                  </a:lnTo>
                  <a:lnTo>
                    <a:pt x="283" y="159"/>
                  </a:lnTo>
                  <a:lnTo>
                    <a:pt x="288" y="151"/>
                  </a:lnTo>
                  <a:lnTo>
                    <a:pt x="294" y="140"/>
                  </a:lnTo>
                  <a:lnTo>
                    <a:pt x="299" y="131"/>
                  </a:lnTo>
                  <a:lnTo>
                    <a:pt x="304" y="124"/>
                  </a:lnTo>
                  <a:lnTo>
                    <a:pt x="310" y="123"/>
                  </a:lnTo>
                  <a:lnTo>
                    <a:pt x="316" y="127"/>
                  </a:lnTo>
                  <a:lnTo>
                    <a:pt x="321" y="133"/>
                  </a:lnTo>
                  <a:lnTo>
                    <a:pt x="326" y="135"/>
                  </a:lnTo>
                  <a:lnTo>
                    <a:pt x="331" y="130"/>
                  </a:lnTo>
                  <a:lnTo>
                    <a:pt x="338" y="113"/>
                  </a:lnTo>
                  <a:lnTo>
                    <a:pt x="343" y="85"/>
                  </a:lnTo>
                  <a:lnTo>
                    <a:pt x="348" y="52"/>
                  </a:lnTo>
                  <a:lnTo>
                    <a:pt x="353" y="21"/>
                  </a:lnTo>
                  <a:lnTo>
                    <a:pt x="358" y="2"/>
                  </a:lnTo>
                  <a:lnTo>
                    <a:pt x="365" y="0"/>
                  </a:lnTo>
                  <a:lnTo>
                    <a:pt x="370" y="18"/>
                  </a:lnTo>
                  <a:lnTo>
                    <a:pt x="375" y="56"/>
                  </a:lnTo>
                  <a:lnTo>
                    <a:pt x="380" y="108"/>
                  </a:lnTo>
                  <a:lnTo>
                    <a:pt x="385" y="166"/>
                  </a:lnTo>
                  <a:lnTo>
                    <a:pt x="392" y="217"/>
                  </a:lnTo>
                  <a:lnTo>
                    <a:pt x="397" y="252"/>
                  </a:lnTo>
                  <a:lnTo>
                    <a:pt x="402" y="267"/>
                  </a:lnTo>
                  <a:lnTo>
                    <a:pt x="407" y="261"/>
                  </a:lnTo>
                  <a:lnTo>
                    <a:pt x="413" y="240"/>
                  </a:lnTo>
                  <a:lnTo>
                    <a:pt x="419" y="210"/>
                  </a:lnTo>
                  <a:lnTo>
                    <a:pt x="424" y="183"/>
                  </a:lnTo>
                  <a:lnTo>
                    <a:pt x="429" y="168"/>
                  </a:lnTo>
                  <a:lnTo>
                    <a:pt x="435" y="168"/>
                  </a:lnTo>
                  <a:lnTo>
                    <a:pt x="441" y="183"/>
                  </a:lnTo>
                  <a:lnTo>
                    <a:pt x="446" y="208"/>
                  </a:lnTo>
                  <a:lnTo>
                    <a:pt x="451" y="236"/>
                  </a:lnTo>
                  <a:lnTo>
                    <a:pt x="456" y="258"/>
                  </a:lnTo>
                  <a:lnTo>
                    <a:pt x="462" y="267"/>
                  </a:lnTo>
                  <a:lnTo>
                    <a:pt x="468" y="261"/>
                  </a:lnTo>
                  <a:lnTo>
                    <a:pt x="473" y="243"/>
                  </a:lnTo>
                  <a:lnTo>
                    <a:pt x="478" y="220"/>
                  </a:lnTo>
                  <a:lnTo>
                    <a:pt x="484" y="198"/>
                  </a:lnTo>
                  <a:lnTo>
                    <a:pt x="489" y="183"/>
                  </a:lnTo>
                  <a:lnTo>
                    <a:pt x="495" y="179"/>
                  </a:lnTo>
                  <a:lnTo>
                    <a:pt x="500" y="184"/>
                  </a:lnTo>
                  <a:lnTo>
                    <a:pt x="506" y="197"/>
                  </a:lnTo>
                  <a:lnTo>
                    <a:pt x="511" y="208"/>
                  </a:lnTo>
                  <a:lnTo>
                    <a:pt x="516" y="209"/>
                  </a:lnTo>
                  <a:lnTo>
                    <a:pt x="522" y="194"/>
                  </a:lnTo>
                  <a:lnTo>
                    <a:pt x="528" y="163"/>
                  </a:lnTo>
                  <a:lnTo>
                    <a:pt x="533" y="120"/>
                  </a:lnTo>
                  <a:lnTo>
                    <a:pt x="538" y="72"/>
                  </a:lnTo>
                </a:path>
              </a:pathLst>
            </a:custGeom>
            <a:noFill/>
            <a:ln w="12600">
              <a:solidFill>
                <a:srgbClr val="006600"/>
              </a:solidFill>
              <a:round/>
              <a:headEnd/>
              <a:tailEnd/>
            </a:ln>
            <a:effectLst/>
          </p:spPr>
          <p:txBody>
            <a:bodyPr wrap="none" anchor="ctr"/>
            <a:lstStyle/>
            <a:p>
              <a:endParaRPr lang="en-US"/>
            </a:p>
          </p:txBody>
        </p:sp>
        <p:sp>
          <p:nvSpPr>
            <p:cNvPr id="52" name="Freeform 16"/>
            <p:cNvSpPr>
              <a:spLocks noChangeArrowheads="1"/>
            </p:cNvSpPr>
            <p:nvPr/>
          </p:nvSpPr>
          <p:spPr bwMode="auto">
            <a:xfrm>
              <a:off x="4049" y="4055"/>
              <a:ext cx="343" cy="24"/>
            </a:xfrm>
            <a:custGeom>
              <a:avLst/>
              <a:gdLst/>
              <a:ahLst/>
              <a:cxnLst>
                <a:cxn ang="0">
                  <a:pos x="5" y="186"/>
                </a:cxn>
                <a:cxn ang="0">
                  <a:pos x="17" y="130"/>
                </a:cxn>
                <a:cxn ang="0">
                  <a:pos x="27" y="136"/>
                </a:cxn>
                <a:cxn ang="0">
                  <a:pos x="39" y="196"/>
                </a:cxn>
                <a:cxn ang="0">
                  <a:pos x="49" y="276"/>
                </a:cxn>
                <a:cxn ang="0">
                  <a:pos x="61" y="340"/>
                </a:cxn>
                <a:cxn ang="0">
                  <a:pos x="71" y="359"/>
                </a:cxn>
                <a:cxn ang="0">
                  <a:pos x="81" y="328"/>
                </a:cxn>
                <a:cxn ang="0">
                  <a:pos x="93" y="289"/>
                </a:cxn>
                <a:cxn ang="0">
                  <a:pos x="103" y="310"/>
                </a:cxn>
                <a:cxn ang="0">
                  <a:pos x="115" y="420"/>
                </a:cxn>
                <a:cxn ang="0">
                  <a:pos x="125" y="553"/>
                </a:cxn>
                <a:cxn ang="0">
                  <a:pos x="136" y="611"/>
                </a:cxn>
                <a:cxn ang="0">
                  <a:pos x="147" y="555"/>
                </a:cxn>
                <a:cxn ang="0">
                  <a:pos x="158" y="422"/>
                </a:cxn>
                <a:cxn ang="0">
                  <a:pos x="169" y="253"/>
                </a:cxn>
                <a:cxn ang="0">
                  <a:pos x="180" y="86"/>
                </a:cxn>
                <a:cxn ang="0">
                  <a:pos x="191" y="0"/>
                </a:cxn>
                <a:cxn ang="0">
                  <a:pos x="201" y="67"/>
                </a:cxn>
                <a:cxn ang="0">
                  <a:pos x="212" y="234"/>
                </a:cxn>
                <a:cxn ang="0">
                  <a:pos x="223" y="349"/>
                </a:cxn>
                <a:cxn ang="0">
                  <a:pos x="234" y="351"/>
                </a:cxn>
                <a:cxn ang="0">
                  <a:pos x="245" y="318"/>
                </a:cxn>
                <a:cxn ang="0">
                  <a:pos x="256" y="329"/>
                </a:cxn>
                <a:cxn ang="0">
                  <a:pos x="266" y="360"/>
                </a:cxn>
                <a:cxn ang="0">
                  <a:pos x="278" y="366"/>
                </a:cxn>
                <a:cxn ang="0">
                  <a:pos x="288" y="347"/>
                </a:cxn>
                <a:cxn ang="0">
                  <a:pos x="300" y="328"/>
                </a:cxn>
                <a:cxn ang="0">
                  <a:pos x="310" y="316"/>
                </a:cxn>
                <a:cxn ang="0">
                  <a:pos x="322" y="295"/>
                </a:cxn>
                <a:cxn ang="0">
                  <a:pos x="332" y="284"/>
                </a:cxn>
                <a:cxn ang="0">
                  <a:pos x="342" y="308"/>
                </a:cxn>
                <a:cxn ang="0">
                  <a:pos x="354" y="354"/>
                </a:cxn>
                <a:cxn ang="0">
                  <a:pos x="364" y="377"/>
                </a:cxn>
                <a:cxn ang="0">
                  <a:pos x="376" y="354"/>
                </a:cxn>
                <a:cxn ang="0">
                  <a:pos x="386" y="322"/>
                </a:cxn>
                <a:cxn ang="0">
                  <a:pos x="397" y="320"/>
                </a:cxn>
                <a:cxn ang="0">
                  <a:pos x="408" y="348"/>
                </a:cxn>
                <a:cxn ang="0">
                  <a:pos x="419" y="366"/>
                </a:cxn>
                <a:cxn ang="0">
                  <a:pos x="430" y="353"/>
                </a:cxn>
                <a:cxn ang="0">
                  <a:pos x="441" y="328"/>
                </a:cxn>
                <a:cxn ang="0">
                  <a:pos x="452" y="281"/>
                </a:cxn>
                <a:cxn ang="0">
                  <a:pos x="463" y="226"/>
                </a:cxn>
                <a:cxn ang="0">
                  <a:pos x="473" y="194"/>
                </a:cxn>
                <a:cxn ang="0">
                  <a:pos x="485" y="218"/>
                </a:cxn>
                <a:cxn ang="0">
                  <a:pos x="495" y="285"/>
                </a:cxn>
                <a:cxn ang="0">
                  <a:pos x="506" y="341"/>
                </a:cxn>
                <a:cxn ang="0">
                  <a:pos x="517" y="351"/>
                </a:cxn>
                <a:cxn ang="0">
                  <a:pos x="527" y="310"/>
                </a:cxn>
                <a:cxn ang="0">
                  <a:pos x="539" y="259"/>
                </a:cxn>
              </a:cxnLst>
              <a:rect l="0" t="0" r="r" b="b"/>
              <a:pathLst>
                <a:path w="539" h="611">
                  <a:moveTo>
                    <a:pt x="0" y="231"/>
                  </a:moveTo>
                  <a:lnTo>
                    <a:pt x="5" y="186"/>
                  </a:lnTo>
                  <a:lnTo>
                    <a:pt x="12" y="151"/>
                  </a:lnTo>
                  <a:lnTo>
                    <a:pt x="17" y="130"/>
                  </a:lnTo>
                  <a:lnTo>
                    <a:pt x="22" y="125"/>
                  </a:lnTo>
                  <a:lnTo>
                    <a:pt x="27" y="136"/>
                  </a:lnTo>
                  <a:lnTo>
                    <a:pt x="33" y="161"/>
                  </a:lnTo>
                  <a:lnTo>
                    <a:pt x="39" y="196"/>
                  </a:lnTo>
                  <a:lnTo>
                    <a:pt x="44" y="236"/>
                  </a:lnTo>
                  <a:lnTo>
                    <a:pt x="49" y="276"/>
                  </a:lnTo>
                  <a:lnTo>
                    <a:pt x="54" y="312"/>
                  </a:lnTo>
                  <a:lnTo>
                    <a:pt x="61" y="340"/>
                  </a:lnTo>
                  <a:lnTo>
                    <a:pt x="66" y="357"/>
                  </a:lnTo>
                  <a:lnTo>
                    <a:pt x="71" y="359"/>
                  </a:lnTo>
                  <a:lnTo>
                    <a:pt x="76" y="348"/>
                  </a:lnTo>
                  <a:lnTo>
                    <a:pt x="81" y="328"/>
                  </a:lnTo>
                  <a:lnTo>
                    <a:pt x="88" y="305"/>
                  </a:lnTo>
                  <a:lnTo>
                    <a:pt x="93" y="289"/>
                  </a:lnTo>
                  <a:lnTo>
                    <a:pt x="98" y="287"/>
                  </a:lnTo>
                  <a:lnTo>
                    <a:pt x="103" y="310"/>
                  </a:lnTo>
                  <a:lnTo>
                    <a:pt x="108" y="357"/>
                  </a:lnTo>
                  <a:lnTo>
                    <a:pt x="115" y="420"/>
                  </a:lnTo>
                  <a:lnTo>
                    <a:pt x="120" y="490"/>
                  </a:lnTo>
                  <a:lnTo>
                    <a:pt x="125" y="553"/>
                  </a:lnTo>
                  <a:lnTo>
                    <a:pt x="130" y="595"/>
                  </a:lnTo>
                  <a:lnTo>
                    <a:pt x="136" y="611"/>
                  </a:lnTo>
                  <a:lnTo>
                    <a:pt x="142" y="596"/>
                  </a:lnTo>
                  <a:lnTo>
                    <a:pt x="147" y="555"/>
                  </a:lnTo>
                  <a:lnTo>
                    <a:pt x="152" y="495"/>
                  </a:lnTo>
                  <a:lnTo>
                    <a:pt x="158" y="422"/>
                  </a:lnTo>
                  <a:lnTo>
                    <a:pt x="164" y="341"/>
                  </a:lnTo>
                  <a:lnTo>
                    <a:pt x="169" y="253"/>
                  </a:lnTo>
                  <a:lnTo>
                    <a:pt x="174" y="166"/>
                  </a:lnTo>
                  <a:lnTo>
                    <a:pt x="180" y="86"/>
                  </a:lnTo>
                  <a:lnTo>
                    <a:pt x="185" y="27"/>
                  </a:lnTo>
                  <a:lnTo>
                    <a:pt x="191" y="0"/>
                  </a:lnTo>
                  <a:lnTo>
                    <a:pt x="196" y="13"/>
                  </a:lnTo>
                  <a:lnTo>
                    <a:pt x="201" y="67"/>
                  </a:lnTo>
                  <a:lnTo>
                    <a:pt x="207" y="147"/>
                  </a:lnTo>
                  <a:lnTo>
                    <a:pt x="212" y="234"/>
                  </a:lnTo>
                  <a:lnTo>
                    <a:pt x="218" y="306"/>
                  </a:lnTo>
                  <a:lnTo>
                    <a:pt x="223" y="349"/>
                  </a:lnTo>
                  <a:lnTo>
                    <a:pt x="229" y="362"/>
                  </a:lnTo>
                  <a:lnTo>
                    <a:pt x="234" y="351"/>
                  </a:lnTo>
                  <a:lnTo>
                    <a:pt x="239" y="331"/>
                  </a:lnTo>
                  <a:lnTo>
                    <a:pt x="245" y="318"/>
                  </a:lnTo>
                  <a:lnTo>
                    <a:pt x="251" y="318"/>
                  </a:lnTo>
                  <a:lnTo>
                    <a:pt x="256" y="329"/>
                  </a:lnTo>
                  <a:lnTo>
                    <a:pt x="261" y="345"/>
                  </a:lnTo>
                  <a:lnTo>
                    <a:pt x="266" y="360"/>
                  </a:lnTo>
                  <a:lnTo>
                    <a:pt x="273" y="368"/>
                  </a:lnTo>
                  <a:lnTo>
                    <a:pt x="278" y="366"/>
                  </a:lnTo>
                  <a:lnTo>
                    <a:pt x="283" y="357"/>
                  </a:lnTo>
                  <a:lnTo>
                    <a:pt x="288" y="347"/>
                  </a:lnTo>
                  <a:lnTo>
                    <a:pt x="295" y="337"/>
                  </a:lnTo>
                  <a:lnTo>
                    <a:pt x="300" y="328"/>
                  </a:lnTo>
                  <a:lnTo>
                    <a:pt x="305" y="322"/>
                  </a:lnTo>
                  <a:lnTo>
                    <a:pt x="310" y="316"/>
                  </a:lnTo>
                  <a:lnTo>
                    <a:pt x="315" y="306"/>
                  </a:lnTo>
                  <a:lnTo>
                    <a:pt x="322" y="295"/>
                  </a:lnTo>
                  <a:lnTo>
                    <a:pt x="327" y="286"/>
                  </a:lnTo>
                  <a:lnTo>
                    <a:pt x="332" y="284"/>
                  </a:lnTo>
                  <a:lnTo>
                    <a:pt x="337" y="292"/>
                  </a:lnTo>
                  <a:lnTo>
                    <a:pt x="342" y="308"/>
                  </a:lnTo>
                  <a:lnTo>
                    <a:pt x="349" y="331"/>
                  </a:lnTo>
                  <a:lnTo>
                    <a:pt x="354" y="354"/>
                  </a:lnTo>
                  <a:lnTo>
                    <a:pt x="359" y="372"/>
                  </a:lnTo>
                  <a:lnTo>
                    <a:pt x="364" y="377"/>
                  </a:lnTo>
                  <a:lnTo>
                    <a:pt x="369" y="370"/>
                  </a:lnTo>
                  <a:lnTo>
                    <a:pt x="376" y="354"/>
                  </a:lnTo>
                  <a:lnTo>
                    <a:pt x="381" y="337"/>
                  </a:lnTo>
                  <a:lnTo>
                    <a:pt x="386" y="322"/>
                  </a:lnTo>
                  <a:lnTo>
                    <a:pt x="391" y="315"/>
                  </a:lnTo>
                  <a:lnTo>
                    <a:pt x="397" y="320"/>
                  </a:lnTo>
                  <a:lnTo>
                    <a:pt x="403" y="332"/>
                  </a:lnTo>
                  <a:lnTo>
                    <a:pt x="408" y="348"/>
                  </a:lnTo>
                  <a:lnTo>
                    <a:pt x="413" y="360"/>
                  </a:lnTo>
                  <a:lnTo>
                    <a:pt x="419" y="366"/>
                  </a:lnTo>
                  <a:lnTo>
                    <a:pt x="425" y="362"/>
                  </a:lnTo>
                  <a:lnTo>
                    <a:pt x="430" y="353"/>
                  </a:lnTo>
                  <a:lnTo>
                    <a:pt x="435" y="341"/>
                  </a:lnTo>
                  <a:lnTo>
                    <a:pt x="441" y="328"/>
                  </a:lnTo>
                  <a:lnTo>
                    <a:pt x="446" y="306"/>
                  </a:lnTo>
                  <a:lnTo>
                    <a:pt x="452" y="281"/>
                  </a:lnTo>
                  <a:lnTo>
                    <a:pt x="457" y="253"/>
                  </a:lnTo>
                  <a:lnTo>
                    <a:pt x="463" y="226"/>
                  </a:lnTo>
                  <a:lnTo>
                    <a:pt x="468" y="204"/>
                  </a:lnTo>
                  <a:lnTo>
                    <a:pt x="473" y="194"/>
                  </a:lnTo>
                  <a:lnTo>
                    <a:pt x="479" y="198"/>
                  </a:lnTo>
                  <a:lnTo>
                    <a:pt x="485" y="218"/>
                  </a:lnTo>
                  <a:lnTo>
                    <a:pt x="490" y="250"/>
                  </a:lnTo>
                  <a:lnTo>
                    <a:pt x="495" y="285"/>
                  </a:lnTo>
                  <a:lnTo>
                    <a:pt x="500" y="318"/>
                  </a:lnTo>
                  <a:lnTo>
                    <a:pt x="506" y="341"/>
                  </a:lnTo>
                  <a:lnTo>
                    <a:pt x="512" y="353"/>
                  </a:lnTo>
                  <a:lnTo>
                    <a:pt x="517" y="351"/>
                  </a:lnTo>
                  <a:lnTo>
                    <a:pt x="522" y="335"/>
                  </a:lnTo>
                  <a:lnTo>
                    <a:pt x="527" y="310"/>
                  </a:lnTo>
                  <a:lnTo>
                    <a:pt x="534" y="282"/>
                  </a:lnTo>
                  <a:lnTo>
                    <a:pt x="539" y="259"/>
                  </a:lnTo>
                </a:path>
              </a:pathLst>
            </a:custGeom>
            <a:noFill/>
            <a:ln w="12600">
              <a:solidFill>
                <a:srgbClr val="006600"/>
              </a:solidFill>
              <a:round/>
              <a:headEnd/>
              <a:tailEnd/>
            </a:ln>
            <a:effectLst/>
          </p:spPr>
          <p:txBody>
            <a:bodyPr wrap="none" anchor="ctr"/>
            <a:lstStyle/>
            <a:p>
              <a:endParaRPr lang="en-US"/>
            </a:p>
          </p:txBody>
        </p:sp>
        <p:sp>
          <p:nvSpPr>
            <p:cNvPr id="53" name="Freeform 17"/>
            <p:cNvSpPr>
              <a:spLocks noChangeArrowheads="1"/>
            </p:cNvSpPr>
            <p:nvPr/>
          </p:nvSpPr>
          <p:spPr bwMode="auto">
            <a:xfrm>
              <a:off x="4392" y="4056"/>
              <a:ext cx="344" cy="19"/>
            </a:xfrm>
            <a:custGeom>
              <a:avLst/>
              <a:gdLst/>
              <a:ahLst/>
              <a:cxnLst>
                <a:cxn ang="0">
                  <a:pos x="5" y="224"/>
                </a:cxn>
                <a:cxn ang="0">
                  <a:pos x="17" y="271"/>
                </a:cxn>
                <a:cxn ang="0">
                  <a:pos x="27" y="374"/>
                </a:cxn>
                <a:cxn ang="0">
                  <a:pos x="37" y="438"/>
                </a:cxn>
                <a:cxn ang="0">
                  <a:pos x="49" y="416"/>
                </a:cxn>
                <a:cxn ang="0">
                  <a:pos x="59" y="351"/>
                </a:cxn>
                <a:cxn ang="0">
                  <a:pos x="71" y="300"/>
                </a:cxn>
                <a:cxn ang="0">
                  <a:pos x="81" y="276"/>
                </a:cxn>
                <a:cxn ang="0">
                  <a:pos x="92" y="266"/>
                </a:cxn>
                <a:cxn ang="0">
                  <a:pos x="103" y="254"/>
                </a:cxn>
                <a:cxn ang="0">
                  <a:pos x="114" y="243"/>
                </a:cxn>
                <a:cxn ang="0">
                  <a:pos x="125" y="227"/>
                </a:cxn>
                <a:cxn ang="0">
                  <a:pos x="135" y="215"/>
                </a:cxn>
                <a:cxn ang="0">
                  <a:pos x="147" y="224"/>
                </a:cxn>
                <a:cxn ang="0">
                  <a:pos x="157" y="252"/>
                </a:cxn>
                <a:cxn ang="0">
                  <a:pos x="168" y="272"/>
                </a:cxn>
                <a:cxn ang="0">
                  <a:pos x="179" y="276"/>
                </a:cxn>
                <a:cxn ang="0">
                  <a:pos x="190" y="275"/>
                </a:cxn>
                <a:cxn ang="0">
                  <a:pos x="201" y="290"/>
                </a:cxn>
                <a:cxn ang="0">
                  <a:pos x="212" y="330"/>
                </a:cxn>
                <a:cxn ang="0">
                  <a:pos x="222" y="364"/>
                </a:cxn>
                <a:cxn ang="0">
                  <a:pos x="234" y="343"/>
                </a:cxn>
                <a:cxn ang="0">
                  <a:pos x="244" y="282"/>
                </a:cxn>
                <a:cxn ang="0">
                  <a:pos x="256" y="247"/>
                </a:cxn>
                <a:cxn ang="0">
                  <a:pos x="266" y="278"/>
                </a:cxn>
                <a:cxn ang="0">
                  <a:pos x="278" y="341"/>
                </a:cxn>
                <a:cxn ang="0">
                  <a:pos x="288" y="364"/>
                </a:cxn>
                <a:cxn ang="0">
                  <a:pos x="298" y="340"/>
                </a:cxn>
                <a:cxn ang="0">
                  <a:pos x="310" y="315"/>
                </a:cxn>
                <a:cxn ang="0">
                  <a:pos x="320" y="304"/>
                </a:cxn>
                <a:cxn ang="0">
                  <a:pos x="332" y="281"/>
                </a:cxn>
                <a:cxn ang="0">
                  <a:pos x="342" y="234"/>
                </a:cxn>
                <a:cxn ang="0">
                  <a:pos x="353" y="177"/>
                </a:cxn>
                <a:cxn ang="0">
                  <a:pos x="364" y="131"/>
                </a:cxn>
                <a:cxn ang="0">
                  <a:pos x="375" y="128"/>
                </a:cxn>
                <a:cxn ang="0">
                  <a:pos x="386" y="199"/>
                </a:cxn>
                <a:cxn ang="0">
                  <a:pos x="397" y="332"/>
                </a:cxn>
                <a:cxn ang="0">
                  <a:pos x="408" y="450"/>
                </a:cxn>
                <a:cxn ang="0">
                  <a:pos x="418" y="475"/>
                </a:cxn>
                <a:cxn ang="0">
                  <a:pos x="429" y="422"/>
                </a:cxn>
                <a:cxn ang="0">
                  <a:pos x="440" y="354"/>
                </a:cxn>
                <a:cxn ang="0">
                  <a:pos x="451" y="287"/>
                </a:cxn>
                <a:cxn ang="0">
                  <a:pos x="462" y="225"/>
                </a:cxn>
                <a:cxn ang="0">
                  <a:pos x="473" y="222"/>
                </a:cxn>
                <a:cxn ang="0">
                  <a:pos x="483" y="310"/>
                </a:cxn>
                <a:cxn ang="0">
                  <a:pos x="495" y="398"/>
                </a:cxn>
                <a:cxn ang="0">
                  <a:pos x="505" y="352"/>
                </a:cxn>
                <a:cxn ang="0">
                  <a:pos x="517" y="173"/>
                </a:cxn>
                <a:cxn ang="0">
                  <a:pos x="527" y="16"/>
                </a:cxn>
                <a:cxn ang="0">
                  <a:pos x="539" y="28"/>
                </a:cxn>
              </a:cxnLst>
              <a:rect l="0" t="0" r="r" b="b"/>
              <a:pathLst>
                <a:path w="539" h="476">
                  <a:moveTo>
                    <a:pt x="0" y="231"/>
                  </a:moveTo>
                  <a:lnTo>
                    <a:pt x="5" y="224"/>
                  </a:lnTo>
                  <a:lnTo>
                    <a:pt x="10" y="236"/>
                  </a:lnTo>
                  <a:lnTo>
                    <a:pt x="17" y="271"/>
                  </a:lnTo>
                  <a:lnTo>
                    <a:pt x="22" y="321"/>
                  </a:lnTo>
                  <a:lnTo>
                    <a:pt x="27" y="374"/>
                  </a:lnTo>
                  <a:lnTo>
                    <a:pt x="32" y="417"/>
                  </a:lnTo>
                  <a:lnTo>
                    <a:pt x="37" y="438"/>
                  </a:lnTo>
                  <a:lnTo>
                    <a:pt x="44" y="436"/>
                  </a:lnTo>
                  <a:lnTo>
                    <a:pt x="49" y="416"/>
                  </a:lnTo>
                  <a:lnTo>
                    <a:pt x="54" y="384"/>
                  </a:lnTo>
                  <a:lnTo>
                    <a:pt x="59" y="351"/>
                  </a:lnTo>
                  <a:lnTo>
                    <a:pt x="64" y="321"/>
                  </a:lnTo>
                  <a:lnTo>
                    <a:pt x="71" y="300"/>
                  </a:lnTo>
                  <a:lnTo>
                    <a:pt x="76" y="285"/>
                  </a:lnTo>
                  <a:lnTo>
                    <a:pt x="81" y="276"/>
                  </a:lnTo>
                  <a:lnTo>
                    <a:pt x="86" y="271"/>
                  </a:lnTo>
                  <a:lnTo>
                    <a:pt x="92" y="266"/>
                  </a:lnTo>
                  <a:lnTo>
                    <a:pt x="98" y="261"/>
                  </a:lnTo>
                  <a:lnTo>
                    <a:pt x="103" y="254"/>
                  </a:lnTo>
                  <a:lnTo>
                    <a:pt x="108" y="248"/>
                  </a:lnTo>
                  <a:lnTo>
                    <a:pt x="114" y="243"/>
                  </a:lnTo>
                  <a:lnTo>
                    <a:pt x="119" y="235"/>
                  </a:lnTo>
                  <a:lnTo>
                    <a:pt x="125" y="227"/>
                  </a:lnTo>
                  <a:lnTo>
                    <a:pt x="130" y="219"/>
                  </a:lnTo>
                  <a:lnTo>
                    <a:pt x="135" y="215"/>
                  </a:lnTo>
                  <a:lnTo>
                    <a:pt x="141" y="216"/>
                  </a:lnTo>
                  <a:lnTo>
                    <a:pt x="147" y="224"/>
                  </a:lnTo>
                  <a:lnTo>
                    <a:pt x="152" y="237"/>
                  </a:lnTo>
                  <a:lnTo>
                    <a:pt x="157" y="252"/>
                  </a:lnTo>
                  <a:lnTo>
                    <a:pt x="163" y="263"/>
                  </a:lnTo>
                  <a:lnTo>
                    <a:pt x="168" y="272"/>
                  </a:lnTo>
                  <a:lnTo>
                    <a:pt x="174" y="275"/>
                  </a:lnTo>
                  <a:lnTo>
                    <a:pt x="179" y="276"/>
                  </a:lnTo>
                  <a:lnTo>
                    <a:pt x="185" y="275"/>
                  </a:lnTo>
                  <a:lnTo>
                    <a:pt x="190" y="275"/>
                  </a:lnTo>
                  <a:lnTo>
                    <a:pt x="195" y="278"/>
                  </a:lnTo>
                  <a:lnTo>
                    <a:pt x="201" y="290"/>
                  </a:lnTo>
                  <a:lnTo>
                    <a:pt x="207" y="307"/>
                  </a:lnTo>
                  <a:lnTo>
                    <a:pt x="212" y="330"/>
                  </a:lnTo>
                  <a:lnTo>
                    <a:pt x="217" y="351"/>
                  </a:lnTo>
                  <a:lnTo>
                    <a:pt x="222" y="364"/>
                  </a:lnTo>
                  <a:lnTo>
                    <a:pt x="229" y="361"/>
                  </a:lnTo>
                  <a:lnTo>
                    <a:pt x="234" y="343"/>
                  </a:lnTo>
                  <a:lnTo>
                    <a:pt x="239" y="314"/>
                  </a:lnTo>
                  <a:lnTo>
                    <a:pt x="244" y="282"/>
                  </a:lnTo>
                  <a:lnTo>
                    <a:pt x="249" y="257"/>
                  </a:lnTo>
                  <a:lnTo>
                    <a:pt x="256" y="247"/>
                  </a:lnTo>
                  <a:lnTo>
                    <a:pt x="261" y="255"/>
                  </a:lnTo>
                  <a:lnTo>
                    <a:pt x="266" y="278"/>
                  </a:lnTo>
                  <a:lnTo>
                    <a:pt x="271" y="311"/>
                  </a:lnTo>
                  <a:lnTo>
                    <a:pt x="278" y="341"/>
                  </a:lnTo>
                  <a:lnTo>
                    <a:pt x="283" y="361"/>
                  </a:lnTo>
                  <a:lnTo>
                    <a:pt x="288" y="364"/>
                  </a:lnTo>
                  <a:lnTo>
                    <a:pt x="293" y="355"/>
                  </a:lnTo>
                  <a:lnTo>
                    <a:pt x="298" y="340"/>
                  </a:lnTo>
                  <a:lnTo>
                    <a:pt x="305" y="325"/>
                  </a:lnTo>
                  <a:lnTo>
                    <a:pt x="310" y="315"/>
                  </a:lnTo>
                  <a:lnTo>
                    <a:pt x="315" y="310"/>
                  </a:lnTo>
                  <a:lnTo>
                    <a:pt x="320" y="304"/>
                  </a:lnTo>
                  <a:lnTo>
                    <a:pt x="325" y="295"/>
                  </a:lnTo>
                  <a:lnTo>
                    <a:pt x="332" y="281"/>
                  </a:lnTo>
                  <a:lnTo>
                    <a:pt x="337" y="259"/>
                  </a:lnTo>
                  <a:lnTo>
                    <a:pt x="342" y="234"/>
                  </a:lnTo>
                  <a:lnTo>
                    <a:pt x="347" y="206"/>
                  </a:lnTo>
                  <a:lnTo>
                    <a:pt x="353" y="177"/>
                  </a:lnTo>
                  <a:lnTo>
                    <a:pt x="359" y="151"/>
                  </a:lnTo>
                  <a:lnTo>
                    <a:pt x="364" y="131"/>
                  </a:lnTo>
                  <a:lnTo>
                    <a:pt x="369" y="122"/>
                  </a:lnTo>
                  <a:lnTo>
                    <a:pt x="375" y="128"/>
                  </a:lnTo>
                  <a:lnTo>
                    <a:pt x="380" y="154"/>
                  </a:lnTo>
                  <a:lnTo>
                    <a:pt x="386" y="199"/>
                  </a:lnTo>
                  <a:lnTo>
                    <a:pt x="391" y="262"/>
                  </a:lnTo>
                  <a:lnTo>
                    <a:pt x="397" y="332"/>
                  </a:lnTo>
                  <a:lnTo>
                    <a:pt x="402" y="399"/>
                  </a:lnTo>
                  <a:lnTo>
                    <a:pt x="408" y="450"/>
                  </a:lnTo>
                  <a:lnTo>
                    <a:pt x="413" y="476"/>
                  </a:lnTo>
                  <a:lnTo>
                    <a:pt x="418" y="475"/>
                  </a:lnTo>
                  <a:lnTo>
                    <a:pt x="424" y="455"/>
                  </a:lnTo>
                  <a:lnTo>
                    <a:pt x="429" y="422"/>
                  </a:lnTo>
                  <a:lnTo>
                    <a:pt x="435" y="388"/>
                  </a:lnTo>
                  <a:lnTo>
                    <a:pt x="440" y="354"/>
                  </a:lnTo>
                  <a:lnTo>
                    <a:pt x="446" y="321"/>
                  </a:lnTo>
                  <a:lnTo>
                    <a:pt x="451" y="287"/>
                  </a:lnTo>
                  <a:lnTo>
                    <a:pt x="456" y="253"/>
                  </a:lnTo>
                  <a:lnTo>
                    <a:pt x="462" y="225"/>
                  </a:lnTo>
                  <a:lnTo>
                    <a:pt x="468" y="212"/>
                  </a:lnTo>
                  <a:lnTo>
                    <a:pt x="473" y="222"/>
                  </a:lnTo>
                  <a:lnTo>
                    <a:pt x="478" y="257"/>
                  </a:lnTo>
                  <a:lnTo>
                    <a:pt x="483" y="310"/>
                  </a:lnTo>
                  <a:lnTo>
                    <a:pt x="490" y="364"/>
                  </a:lnTo>
                  <a:lnTo>
                    <a:pt x="495" y="398"/>
                  </a:lnTo>
                  <a:lnTo>
                    <a:pt x="500" y="397"/>
                  </a:lnTo>
                  <a:lnTo>
                    <a:pt x="505" y="352"/>
                  </a:lnTo>
                  <a:lnTo>
                    <a:pt x="510" y="272"/>
                  </a:lnTo>
                  <a:lnTo>
                    <a:pt x="517" y="173"/>
                  </a:lnTo>
                  <a:lnTo>
                    <a:pt x="522" y="80"/>
                  </a:lnTo>
                  <a:lnTo>
                    <a:pt x="527" y="16"/>
                  </a:lnTo>
                  <a:lnTo>
                    <a:pt x="532" y="0"/>
                  </a:lnTo>
                  <a:lnTo>
                    <a:pt x="539" y="28"/>
                  </a:lnTo>
                </a:path>
              </a:pathLst>
            </a:custGeom>
            <a:noFill/>
            <a:ln w="12600">
              <a:solidFill>
                <a:srgbClr val="006600"/>
              </a:solidFill>
              <a:round/>
              <a:headEnd/>
              <a:tailEnd/>
            </a:ln>
            <a:effectLst/>
          </p:spPr>
          <p:txBody>
            <a:bodyPr wrap="none" anchor="ctr"/>
            <a:lstStyle/>
            <a:p>
              <a:endParaRPr lang="en-US"/>
            </a:p>
          </p:txBody>
        </p:sp>
        <p:sp>
          <p:nvSpPr>
            <p:cNvPr id="54" name="Freeform 18"/>
            <p:cNvSpPr>
              <a:spLocks noChangeArrowheads="1"/>
            </p:cNvSpPr>
            <p:nvPr/>
          </p:nvSpPr>
          <p:spPr bwMode="auto">
            <a:xfrm>
              <a:off x="4736" y="4039"/>
              <a:ext cx="343" cy="55"/>
            </a:xfrm>
            <a:custGeom>
              <a:avLst/>
              <a:gdLst/>
              <a:ahLst/>
              <a:cxnLst>
                <a:cxn ang="0">
                  <a:pos x="5" y="527"/>
                </a:cxn>
                <a:cxn ang="0">
                  <a:pos x="15" y="700"/>
                </a:cxn>
                <a:cxn ang="0">
                  <a:pos x="27" y="819"/>
                </a:cxn>
                <a:cxn ang="0">
                  <a:pos x="37" y="854"/>
                </a:cxn>
                <a:cxn ang="0">
                  <a:pos x="47" y="846"/>
                </a:cxn>
                <a:cxn ang="0">
                  <a:pos x="59" y="850"/>
                </a:cxn>
                <a:cxn ang="0">
                  <a:pos x="69" y="873"/>
                </a:cxn>
                <a:cxn ang="0">
                  <a:pos x="81" y="856"/>
                </a:cxn>
                <a:cxn ang="0">
                  <a:pos x="91" y="749"/>
                </a:cxn>
                <a:cxn ang="0">
                  <a:pos x="102" y="601"/>
                </a:cxn>
                <a:cxn ang="0">
                  <a:pos x="113" y="525"/>
                </a:cxn>
                <a:cxn ang="0">
                  <a:pos x="124" y="581"/>
                </a:cxn>
                <a:cxn ang="0">
                  <a:pos x="135" y="713"/>
                </a:cxn>
                <a:cxn ang="0">
                  <a:pos x="146" y="824"/>
                </a:cxn>
                <a:cxn ang="0">
                  <a:pos x="157" y="844"/>
                </a:cxn>
                <a:cxn ang="0">
                  <a:pos x="168" y="767"/>
                </a:cxn>
                <a:cxn ang="0">
                  <a:pos x="178" y="630"/>
                </a:cxn>
                <a:cxn ang="0">
                  <a:pos x="190" y="498"/>
                </a:cxn>
                <a:cxn ang="0">
                  <a:pos x="200" y="471"/>
                </a:cxn>
                <a:cxn ang="0">
                  <a:pos x="212" y="608"/>
                </a:cxn>
                <a:cxn ang="0">
                  <a:pos x="222" y="852"/>
                </a:cxn>
                <a:cxn ang="0">
                  <a:pos x="232" y="1065"/>
                </a:cxn>
                <a:cxn ang="0">
                  <a:pos x="244" y="1121"/>
                </a:cxn>
                <a:cxn ang="0">
                  <a:pos x="254" y="995"/>
                </a:cxn>
                <a:cxn ang="0">
                  <a:pos x="266" y="760"/>
                </a:cxn>
                <a:cxn ang="0">
                  <a:pos x="276" y="531"/>
                </a:cxn>
                <a:cxn ang="0">
                  <a:pos x="288" y="412"/>
                </a:cxn>
                <a:cxn ang="0">
                  <a:pos x="298" y="460"/>
                </a:cxn>
                <a:cxn ang="0">
                  <a:pos x="309" y="641"/>
                </a:cxn>
                <a:cxn ang="0">
                  <a:pos x="320" y="829"/>
                </a:cxn>
                <a:cxn ang="0">
                  <a:pos x="331" y="883"/>
                </a:cxn>
                <a:cxn ang="0">
                  <a:pos x="342" y="740"/>
                </a:cxn>
                <a:cxn ang="0">
                  <a:pos x="352" y="494"/>
                </a:cxn>
                <a:cxn ang="0">
                  <a:pos x="363" y="350"/>
                </a:cxn>
                <a:cxn ang="0">
                  <a:pos x="374" y="468"/>
                </a:cxn>
                <a:cxn ang="0">
                  <a:pos x="385" y="824"/>
                </a:cxn>
                <a:cxn ang="0">
                  <a:pos x="396" y="1210"/>
                </a:cxn>
                <a:cxn ang="0">
                  <a:pos x="407" y="1393"/>
                </a:cxn>
                <a:cxn ang="0">
                  <a:pos x="418" y="1271"/>
                </a:cxn>
                <a:cxn ang="0">
                  <a:pos x="429" y="903"/>
                </a:cxn>
                <a:cxn ang="0">
                  <a:pos x="439" y="447"/>
                </a:cxn>
                <a:cxn ang="0">
                  <a:pos x="451" y="100"/>
                </a:cxn>
                <a:cxn ang="0">
                  <a:pos x="461" y="0"/>
                </a:cxn>
                <a:cxn ang="0">
                  <a:pos x="473" y="155"/>
                </a:cxn>
                <a:cxn ang="0">
                  <a:pos x="483" y="476"/>
                </a:cxn>
                <a:cxn ang="0">
                  <a:pos x="493" y="837"/>
                </a:cxn>
                <a:cxn ang="0">
                  <a:pos x="505" y="1147"/>
                </a:cxn>
                <a:cxn ang="0">
                  <a:pos x="515" y="1345"/>
                </a:cxn>
                <a:cxn ang="0">
                  <a:pos x="527" y="1365"/>
                </a:cxn>
                <a:cxn ang="0">
                  <a:pos x="537" y="1173"/>
                </a:cxn>
              </a:cxnLst>
              <a:rect l="0" t="0" r="r" b="b"/>
              <a:pathLst>
                <a:path w="537" h="1393">
                  <a:moveTo>
                    <a:pt x="0" y="463"/>
                  </a:moveTo>
                  <a:lnTo>
                    <a:pt x="5" y="527"/>
                  </a:lnTo>
                  <a:lnTo>
                    <a:pt x="10" y="613"/>
                  </a:lnTo>
                  <a:lnTo>
                    <a:pt x="15" y="700"/>
                  </a:lnTo>
                  <a:lnTo>
                    <a:pt x="20" y="771"/>
                  </a:lnTo>
                  <a:lnTo>
                    <a:pt x="27" y="819"/>
                  </a:lnTo>
                  <a:lnTo>
                    <a:pt x="32" y="846"/>
                  </a:lnTo>
                  <a:lnTo>
                    <a:pt x="37" y="854"/>
                  </a:lnTo>
                  <a:lnTo>
                    <a:pt x="42" y="851"/>
                  </a:lnTo>
                  <a:lnTo>
                    <a:pt x="47" y="846"/>
                  </a:lnTo>
                  <a:lnTo>
                    <a:pt x="54" y="844"/>
                  </a:lnTo>
                  <a:lnTo>
                    <a:pt x="59" y="850"/>
                  </a:lnTo>
                  <a:lnTo>
                    <a:pt x="64" y="862"/>
                  </a:lnTo>
                  <a:lnTo>
                    <a:pt x="69" y="873"/>
                  </a:lnTo>
                  <a:lnTo>
                    <a:pt x="75" y="875"/>
                  </a:lnTo>
                  <a:lnTo>
                    <a:pt x="81" y="856"/>
                  </a:lnTo>
                  <a:lnTo>
                    <a:pt x="86" y="814"/>
                  </a:lnTo>
                  <a:lnTo>
                    <a:pt x="91" y="749"/>
                  </a:lnTo>
                  <a:lnTo>
                    <a:pt x="97" y="673"/>
                  </a:lnTo>
                  <a:lnTo>
                    <a:pt x="102" y="601"/>
                  </a:lnTo>
                  <a:lnTo>
                    <a:pt x="108" y="547"/>
                  </a:lnTo>
                  <a:lnTo>
                    <a:pt x="113" y="525"/>
                  </a:lnTo>
                  <a:lnTo>
                    <a:pt x="119" y="537"/>
                  </a:lnTo>
                  <a:lnTo>
                    <a:pt x="124" y="581"/>
                  </a:lnTo>
                  <a:lnTo>
                    <a:pt x="130" y="644"/>
                  </a:lnTo>
                  <a:lnTo>
                    <a:pt x="135" y="713"/>
                  </a:lnTo>
                  <a:lnTo>
                    <a:pt x="141" y="777"/>
                  </a:lnTo>
                  <a:lnTo>
                    <a:pt x="146" y="824"/>
                  </a:lnTo>
                  <a:lnTo>
                    <a:pt x="151" y="846"/>
                  </a:lnTo>
                  <a:lnTo>
                    <a:pt x="157" y="844"/>
                  </a:lnTo>
                  <a:lnTo>
                    <a:pt x="163" y="816"/>
                  </a:lnTo>
                  <a:lnTo>
                    <a:pt x="168" y="767"/>
                  </a:lnTo>
                  <a:lnTo>
                    <a:pt x="173" y="703"/>
                  </a:lnTo>
                  <a:lnTo>
                    <a:pt x="178" y="630"/>
                  </a:lnTo>
                  <a:lnTo>
                    <a:pt x="184" y="557"/>
                  </a:lnTo>
                  <a:lnTo>
                    <a:pt x="190" y="498"/>
                  </a:lnTo>
                  <a:lnTo>
                    <a:pt x="195" y="466"/>
                  </a:lnTo>
                  <a:lnTo>
                    <a:pt x="200" y="471"/>
                  </a:lnTo>
                  <a:lnTo>
                    <a:pt x="205" y="519"/>
                  </a:lnTo>
                  <a:lnTo>
                    <a:pt x="212" y="608"/>
                  </a:lnTo>
                  <a:lnTo>
                    <a:pt x="217" y="723"/>
                  </a:lnTo>
                  <a:lnTo>
                    <a:pt x="222" y="852"/>
                  </a:lnTo>
                  <a:lnTo>
                    <a:pt x="227" y="971"/>
                  </a:lnTo>
                  <a:lnTo>
                    <a:pt x="232" y="1065"/>
                  </a:lnTo>
                  <a:lnTo>
                    <a:pt x="239" y="1116"/>
                  </a:lnTo>
                  <a:lnTo>
                    <a:pt x="244" y="1121"/>
                  </a:lnTo>
                  <a:lnTo>
                    <a:pt x="249" y="1077"/>
                  </a:lnTo>
                  <a:lnTo>
                    <a:pt x="254" y="995"/>
                  </a:lnTo>
                  <a:lnTo>
                    <a:pt x="261" y="884"/>
                  </a:lnTo>
                  <a:lnTo>
                    <a:pt x="266" y="760"/>
                  </a:lnTo>
                  <a:lnTo>
                    <a:pt x="271" y="638"/>
                  </a:lnTo>
                  <a:lnTo>
                    <a:pt x="276" y="531"/>
                  </a:lnTo>
                  <a:lnTo>
                    <a:pt x="281" y="454"/>
                  </a:lnTo>
                  <a:lnTo>
                    <a:pt x="288" y="412"/>
                  </a:lnTo>
                  <a:lnTo>
                    <a:pt x="293" y="415"/>
                  </a:lnTo>
                  <a:lnTo>
                    <a:pt x="298" y="460"/>
                  </a:lnTo>
                  <a:lnTo>
                    <a:pt x="303" y="539"/>
                  </a:lnTo>
                  <a:lnTo>
                    <a:pt x="309" y="641"/>
                  </a:lnTo>
                  <a:lnTo>
                    <a:pt x="315" y="744"/>
                  </a:lnTo>
                  <a:lnTo>
                    <a:pt x="320" y="829"/>
                  </a:lnTo>
                  <a:lnTo>
                    <a:pt x="325" y="880"/>
                  </a:lnTo>
                  <a:lnTo>
                    <a:pt x="331" y="883"/>
                  </a:lnTo>
                  <a:lnTo>
                    <a:pt x="336" y="834"/>
                  </a:lnTo>
                  <a:lnTo>
                    <a:pt x="342" y="740"/>
                  </a:lnTo>
                  <a:lnTo>
                    <a:pt x="347" y="619"/>
                  </a:lnTo>
                  <a:lnTo>
                    <a:pt x="352" y="494"/>
                  </a:lnTo>
                  <a:lnTo>
                    <a:pt x="358" y="396"/>
                  </a:lnTo>
                  <a:lnTo>
                    <a:pt x="363" y="350"/>
                  </a:lnTo>
                  <a:lnTo>
                    <a:pt x="369" y="372"/>
                  </a:lnTo>
                  <a:lnTo>
                    <a:pt x="374" y="468"/>
                  </a:lnTo>
                  <a:lnTo>
                    <a:pt x="380" y="626"/>
                  </a:lnTo>
                  <a:lnTo>
                    <a:pt x="385" y="824"/>
                  </a:lnTo>
                  <a:lnTo>
                    <a:pt x="391" y="1029"/>
                  </a:lnTo>
                  <a:lnTo>
                    <a:pt x="396" y="1210"/>
                  </a:lnTo>
                  <a:lnTo>
                    <a:pt x="402" y="1336"/>
                  </a:lnTo>
                  <a:lnTo>
                    <a:pt x="407" y="1393"/>
                  </a:lnTo>
                  <a:lnTo>
                    <a:pt x="412" y="1370"/>
                  </a:lnTo>
                  <a:lnTo>
                    <a:pt x="418" y="1271"/>
                  </a:lnTo>
                  <a:lnTo>
                    <a:pt x="424" y="1110"/>
                  </a:lnTo>
                  <a:lnTo>
                    <a:pt x="429" y="903"/>
                  </a:lnTo>
                  <a:lnTo>
                    <a:pt x="434" y="673"/>
                  </a:lnTo>
                  <a:lnTo>
                    <a:pt x="439" y="447"/>
                  </a:lnTo>
                  <a:lnTo>
                    <a:pt x="446" y="248"/>
                  </a:lnTo>
                  <a:lnTo>
                    <a:pt x="451" y="100"/>
                  </a:lnTo>
                  <a:lnTo>
                    <a:pt x="456" y="15"/>
                  </a:lnTo>
                  <a:lnTo>
                    <a:pt x="461" y="0"/>
                  </a:lnTo>
                  <a:lnTo>
                    <a:pt x="466" y="49"/>
                  </a:lnTo>
                  <a:lnTo>
                    <a:pt x="473" y="155"/>
                  </a:lnTo>
                  <a:lnTo>
                    <a:pt x="478" y="303"/>
                  </a:lnTo>
                  <a:lnTo>
                    <a:pt x="483" y="476"/>
                  </a:lnTo>
                  <a:lnTo>
                    <a:pt x="488" y="659"/>
                  </a:lnTo>
                  <a:lnTo>
                    <a:pt x="493" y="837"/>
                  </a:lnTo>
                  <a:lnTo>
                    <a:pt x="500" y="1002"/>
                  </a:lnTo>
                  <a:lnTo>
                    <a:pt x="505" y="1147"/>
                  </a:lnTo>
                  <a:lnTo>
                    <a:pt x="510" y="1263"/>
                  </a:lnTo>
                  <a:lnTo>
                    <a:pt x="515" y="1345"/>
                  </a:lnTo>
                  <a:lnTo>
                    <a:pt x="522" y="1380"/>
                  </a:lnTo>
                  <a:lnTo>
                    <a:pt x="527" y="1365"/>
                  </a:lnTo>
                  <a:lnTo>
                    <a:pt x="532" y="1295"/>
                  </a:lnTo>
                  <a:lnTo>
                    <a:pt x="537" y="1173"/>
                  </a:lnTo>
                </a:path>
              </a:pathLst>
            </a:custGeom>
            <a:noFill/>
            <a:ln w="12600">
              <a:solidFill>
                <a:srgbClr val="006600"/>
              </a:solidFill>
              <a:round/>
              <a:headEnd/>
              <a:tailEnd/>
            </a:ln>
            <a:effectLst/>
          </p:spPr>
          <p:txBody>
            <a:bodyPr wrap="none" anchor="ctr"/>
            <a:lstStyle/>
            <a:p>
              <a:endParaRPr lang="en-US"/>
            </a:p>
          </p:txBody>
        </p:sp>
        <p:sp>
          <p:nvSpPr>
            <p:cNvPr id="55" name="Freeform 19"/>
            <p:cNvSpPr>
              <a:spLocks noChangeArrowheads="1"/>
            </p:cNvSpPr>
            <p:nvPr/>
          </p:nvSpPr>
          <p:spPr bwMode="auto">
            <a:xfrm>
              <a:off x="5080" y="4044"/>
              <a:ext cx="343" cy="41"/>
            </a:xfrm>
            <a:custGeom>
              <a:avLst/>
              <a:gdLst/>
              <a:ahLst/>
              <a:cxnLst>
                <a:cxn ang="0">
                  <a:pos x="5" y="884"/>
                </a:cxn>
                <a:cxn ang="0">
                  <a:pos x="17" y="490"/>
                </a:cxn>
                <a:cxn ang="0">
                  <a:pos x="27" y="154"/>
                </a:cxn>
                <a:cxn ang="0">
                  <a:pos x="39" y="0"/>
                </a:cxn>
                <a:cxn ang="0">
                  <a:pos x="49" y="72"/>
                </a:cxn>
                <a:cxn ang="0">
                  <a:pos x="60" y="331"/>
                </a:cxn>
                <a:cxn ang="0">
                  <a:pos x="71" y="663"/>
                </a:cxn>
                <a:cxn ang="0">
                  <a:pos x="82" y="914"/>
                </a:cxn>
                <a:cxn ang="0">
                  <a:pos x="93" y="980"/>
                </a:cxn>
                <a:cxn ang="0">
                  <a:pos x="104" y="886"/>
                </a:cxn>
                <a:cxn ang="0">
                  <a:pos x="115" y="742"/>
                </a:cxn>
                <a:cxn ang="0">
                  <a:pos x="126" y="632"/>
                </a:cxn>
                <a:cxn ang="0">
                  <a:pos x="136" y="553"/>
                </a:cxn>
                <a:cxn ang="0">
                  <a:pos x="148" y="487"/>
                </a:cxn>
                <a:cxn ang="0">
                  <a:pos x="158" y="451"/>
                </a:cxn>
                <a:cxn ang="0">
                  <a:pos x="170" y="452"/>
                </a:cxn>
                <a:cxn ang="0">
                  <a:pos x="180" y="462"/>
                </a:cxn>
                <a:cxn ang="0">
                  <a:pos x="190" y="480"/>
                </a:cxn>
                <a:cxn ang="0">
                  <a:pos x="202" y="544"/>
                </a:cxn>
                <a:cxn ang="0">
                  <a:pos x="212" y="673"/>
                </a:cxn>
                <a:cxn ang="0">
                  <a:pos x="224" y="806"/>
                </a:cxn>
                <a:cxn ang="0">
                  <a:pos x="234" y="848"/>
                </a:cxn>
                <a:cxn ang="0">
                  <a:pos x="246" y="761"/>
                </a:cxn>
                <a:cxn ang="0">
                  <a:pos x="256" y="599"/>
                </a:cxn>
                <a:cxn ang="0">
                  <a:pos x="267" y="448"/>
                </a:cxn>
                <a:cxn ang="0">
                  <a:pos x="278" y="381"/>
                </a:cxn>
                <a:cxn ang="0">
                  <a:pos x="288" y="429"/>
                </a:cxn>
                <a:cxn ang="0">
                  <a:pos x="300" y="549"/>
                </a:cxn>
                <a:cxn ang="0">
                  <a:pos x="310" y="662"/>
                </a:cxn>
                <a:cxn ang="0">
                  <a:pos x="321" y="715"/>
                </a:cxn>
                <a:cxn ang="0">
                  <a:pos x="332" y="716"/>
                </a:cxn>
                <a:cxn ang="0">
                  <a:pos x="343" y="684"/>
                </a:cxn>
                <a:cxn ang="0">
                  <a:pos x="354" y="637"/>
                </a:cxn>
                <a:cxn ang="0">
                  <a:pos x="365" y="602"/>
                </a:cxn>
                <a:cxn ang="0">
                  <a:pos x="375" y="579"/>
                </a:cxn>
                <a:cxn ang="0">
                  <a:pos x="387" y="555"/>
                </a:cxn>
                <a:cxn ang="0">
                  <a:pos x="397" y="525"/>
                </a:cxn>
                <a:cxn ang="0">
                  <a:pos x="409" y="519"/>
                </a:cxn>
                <a:cxn ang="0">
                  <a:pos x="419" y="563"/>
                </a:cxn>
                <a:cxn ang="0">
                  <a:pos x="431" y="637"/>
                </a:cxn>
                <a:cxn ang="0">
                  <a:pos x="441" y="681"/>
                </a:cxn>
                <a:cxn ang="0">
                  <a:pos x="451" y="663"/>
                </a:cxn>
                <a:cxn ang="0">
                  <a:pos x="463" y="619"/>
                </a:cxn>
                <a:cxn ang="0">
                  <a:pos x="473" y="596"/>
                </a:cxn>
                <a:cxn ang="0">
                  <a:pos x="485" y="592"/>
                </a:cxn>
                <a:cxn ang="0">
                  <a:pos x="495" y="578"/>
                </a:cxn>
                <a:cxn ang="0">
                  <a:pos x="506" y="553"/>
                </a:cxn>
                <a:cxn ang="0">
                  <a:pos x="517" y="538"/>
                </a:cxn>
                <a:cxn ang="0">
                  <a:pos x="528" y="558"/>
                </a:cxn>
                <a:cxn ang="0">
                  <a:pos x="539" y="598"/>
                </a:cxn>
              </a:cxnLst>
              <a:rect l="0" t="0" r="r" b="b"/>
              <a:pathLst>
                <a:path w="539" h="1050">
                  <a:moveTo>
                    <a:pt x="0" y="1050"/>
                  </a:moveTo>
                  <a:lnTo>
                    <a:pt x="5" y="884"/>
                  </a:lnTo>
                  <a:lnTo>
                    <a:pt x="12" y="690"/>
                  </a:lnTo>
                  <a:lnTo>
                    <a:pt x="17" y="490"/>
                  </a:lnTo>
                  <a:lnTo>
                    <a:pt x="22" y="306"/>
                  </a:lnTo>
                  <a:lnTo>
                    <a:pt x="27" y="154"/>
                  </a:lnTo>
                  <a:lnTo>
                    <a:pt x="33" y="50"/>
                  </a:lnTo>
                  <a:lnTo>
                    <a:pt x="39" y="0"/>
                  </a:lnTo>
                  <a:lnTo>
                    <a:pt x="44" y="8"/>
                  </a:lnTo>
                  <a:lnTo>
                    <a:pt x="49" y="72"/>
                  </a:lnTo>
                  <a:lnTo>
                    <a:pt x="55" y="183"/>
                  </a:lnTo>
                  <a:lnTo>
                    <a:pt x="60" y="331"/>
                  </a:lnTo>
                  <a:lnTo>
                    <a:pt x="66" y="497"/>
                  </a:lnTo>
                  <a:lnTo>
                    <a:pt x="71" y="663"/>
                  </a:lnTo>
                  <a:lnTo>
                    <a:pt x="77" y="808"/>
                  </a:lnTo>
                  <a:lnTo>
                    <a:pt x="82" y="914"/>
                  </a:lnTo>
                  <a:lnTo>
                    <a:pt x="87" y="972"/>
                  </a:lnTo>
                  <a:lnTo>
                    <a:pt x="93" y="980"/>
                  </a:lnTo>
                  <a:lnTo>
                    <a:pt x="99" y="946"/>
                  </a:lnTo>
                  <a:lnTo>
                    <a:pt x="104" y="886"/>
                  </a:lnTo>
                  <a:lnTo>
                    <a:pt x="109" y="814"/>
                  </a:lnTo>
                  <a:lnTo>
                    <a:pt x="115" y="742"/>
                  </a:lnTo>
                  <a:lnTo>
                    <a:pt x="120" y="682"/>
                  </a:lnTo>
                  <a:lnTo>
                    <a:pt x="126" y="632"/>
                  </a:lnTo>
                  <a:lnTo>
                    <a:pt x="131" y="590"/>
                  </a:lnTo>
                  <a:lnTo>
                    <a:pt x="136" y="553"/>
                  </a:lnTo>
                  <a:lnTo>
                    <a:pt x="142" y="518"/>
                  </a:lnTo>
                  <a:lnTo>
                    <a:pt x="148" y="487"/>
                  </a:lnTo>
                  <a:lnTo>
                    <a:pt x="153" y="463"/>
                  </a:lnTo>
                  <a:lnTo>
                    <a:pt x="158" y="451"/>
                  </a:lnTo>
                  <a:lnTo>
                    <a:pt x="163" y="449"/>
                  </a:lnTo>
                  <a:lnTo>
                    <a:pt x="170" y="452"/>
                  </a:lnTo>
                  <a:lnTo>
                    <a:pt x="175" y="458"/>
                  </a:lnTo>
                  <a:lnTo>
                    <a:pt x="180" y="462"/>
                  </a:lnTo>
                  <a:lnTo>
                    <a:pt x="185" y="469"/>
                  </a:lnTo>
                  <a:lnTo>
                    <a:pt x="190" y="480"/>
                  </a:lnTo>
                  <a:lnTo>
                    <a:pt x="197" y="502"/>
                  </a:lnTo>
                  <a:lnTo>
                    <a:pt x="202" y="544"/>
                  </a:lnTo>
                  <a:lnTo>
                    <a:pt x="207" y="602"/>
                  </a:lnTo>
                  <a:lnTo>
                    <a:pt x="212" y="673"/>
                  </a:lnTo>
                  <a:lnTo>
                    <a:pt x="217" y="745"/>
                  </a:lnTo>
                  <a:lnTo>
                    <a:pt x="224" y="806"/>
                  </a:lnTo>
                  <a:lnTo>
                    <a:pt x="229" y="844"/>
                  </a:lnTo>
                  <a:lnTo>
                    <a:pt x="234" y="848"/>
                  </a:lnTo>
                  <a:lnTo>
                    <a:pt x="239" y="819"/>
                  </a:lnTo>
                  <a:lnTo>
                    <a:pt x="246" y="761"/>
                  </a:lnTo>
                  <a:lnTo>
                    <a:pt x="251" y="684"/>
                  </a:lnTo>
                  <a:lnTo>
                    <a:pt x="256" y="599"/>
                  </a:lnTo>
                  <a:lnTo>
                    <a:pt x="261" y="517"/>
                  </a:lnTo>
                  <a:lnTo>
                    <a:pt x="267" y="448"/>
                  </a:lnTo>
                  <a:lnTo>
                    <a:pt x="273" y="401"/>
                  </a:lnTo>
                  <a:lnTo>
                    <a:pt x="278" y="381"/>
                  </a:lnTo>
                  <a:lnTo>
                    <a:pt x="283" y="392"/>
                  </a:lnTo>
                  <a:lnTo>
                    <a:pt x="288" y="429"/>
                  </a:lnTo>
                  <a:lnTo>
                    <a:pt x="294" y="485"/>
                  </a:lnTo>
                  <a:lnTo>
                    <a:pt x="300" y="549"/>
                  </a:lnTo>
                  <a:lnTo>
                    <a:pt x="305" y="611"/>
                  </a:lnTo>
                  <a:lnTo>
                    <a:pt x="310" y="662"/>
                  </a:lnTo>
                  <a:lnTo>
                    <a:pt x="316" y="696"/>
                  </a:lnTo>
                  <a:lnTo>
                    <a:pt x="321" y="715"/>
                  </a:lnTo>
                  <a:lnTo>
                    <a:pt x="327" y="721"/>
                  </a:lnTo>
                  <a:lnTo>
                    <a:pt x="332" y="716"/>
                  </a:lnTo>
                  <a:lnTo>
                    <a:pt x="338" y="704"/>
                  </a:lnTo>
                  <a:lnTo>
                    <a:pt x="343" y="684"/>
                  </a:lnTo>
                  <a:lnTo>
                    <a:pt x="348" y="661"/>
                  </a:lnTo>
                  <a:lnTo>
                    <a:pt x="354" y="637"/>
                  </a:lnTo>
                  <a:lnTo>
                    <a:pt x="360" y="617"/>
                  </a:lnTo>
                  <a:lnTo>
                    <a:pt x="365" y="602"/>
                  </a:lnTo>
                  <a:lnTo>
                    <a:pt x="370" y="589"/>
                  </a:lnTo>
                  <a:lnTo>
                    <a:pt x="375" y="579"/>
                  </a:lnTo>
                  <a:lnTo>
                    <a:pt x="382" y="568"/>
                  </a:lnTo>
                  <a:lnTo>
                    <a:pt x="387" y="555"/>
                  </a:lnTo>
                  <a:lnTo>
                    <a:pt x="392" y="539"/>
                  </a:lnTo>
                  <a:lnTo>
                    <a:pt x="397" y="525"/>
                  </a:lnTo>
                  <a:lnTo>
                    <a:pt x="403" y="517"/>
                  </a:lnTo>
                  <a:lnTo>
                    <a:pt x="409" y="519"/>
                  </a:lnTo>
                  <a:lnTo>
                    <a:pt x="414" y="534"/>
                  </a:lnTo>
                  <a:lnTo>
                    <a:pt x="419" y="563"/>
                  </a:lnTo>
                  <a:lnTo>
                    <a:pt x="424" y="599"/>
                  </a:lnTo>
                  <a:lnTo>
                    <a:pt x="431" y="637"/>
                  </a:lnTo>
                  <a:lnTo>
                    <a:pt x="436" y="666"/>
                  </a:lnTo>
                  <a:lnTo>
                    <a:pt x="441" y="681"/>
                  </a:lnTo>
                  <a:lnTo>
                    <a:pt x="446" y="679"/>
                  </a:lnTo>
                  <a:lnTo>
                    <a:pt x="451" y="663"/>
                  </a:lnTo>
                  <a:lnTo>
                    <a:pt x="458" y="641"/>
                  </a:lnTo>
                  <a:lnTo>
                    <a:pt x="463" y="619"/>
                  </a:lnTo>
                  <a:lnTo>
                    <a:pt x="468" y="604"/>
                  </a:lnTo>
                  <a:lnTo>
                    <a:pt x="473" y="596"/>
                  </a:lnTo>
                  <a:lnTo>
                    <a:pt x="478" y="593"/>
                  </a:lnTo>
                  <a:lnTo>
                    <a:pt x="485" y="592"/>
                  </a:lnTo>
                  <a:lnTo>
                    <a:pt x="490" y="586"/>
                  </a:lnTo>
                  <a:lnTo>
                    <a:pt x="495" y="578"/>
                  </a:lnTo>
                  <a:lnTo>
                    <a:pt x="500" y="566"/>
                  </a:lnTo>
                  <a:lnTo>
                    <a:pt x="506" y="553"/>
                  </a:lnTo>
                  <a:lnTo>
                    <a:pt x="512" y="541"/>
                  </a:lnTo>
                  <a:lnTo>
                    <a:pt x="517" y="538"/>
                  </a:lnTo>
                  <a:lnTo>
                    <a:pt x="522" y="543"/>
                  </a:lnTo>
                  <a:lnTo>
                    <a:pt x="528" y="558"/>
                  </a:lnTo>
                  <a:lnTo>
                    <a:pt x="534" y="578"/>
                  </a:lnTo>
                  <a:lnTo>
                    <a:pt x="539" y="598"/>
                  </a:lnTo>
                </a:path>
              </a:pathLst>
            </a:custGeom>
            <a:noFill/>
            <a:ln w="12600">
              <a:solidFill>
                <a:srgbClr val="006600"/>
              </a:solidFill>
              <a:round/>
              <a:headEnd/>
              <a:tailEnd/>
            </a:ln>
            <a:effectLst/>
          </p:spPr>
          <p:txBody>
            <a:bodyPr wrap="none" anchor="ctr"/>
            <a:lstStyle/>
            <a:p>
              <a:endParaRPr lang="en-US"/>
            </a:p>
          </p:txBody>
        </p:sp>
        <p:sp>
          <p:nvSpPr>
            <p:cNvPr id="56" name="Freeform 20"/>
            <p:cNvSpPr>
              <a:spLocks noChangeArrowheads="1"/>
            </p:cNvSpPr>
            <p:nvPr/>
          </p:nvSpPr>
          <p:spPr bwMode="auto">
            <a:xfrm>
              <a:off x="5423" y="4061"/>
              <a:ext cx="343" cy="12"/>
            </a:xfrm>
            <a:custGeom>
              <a:avLst/>
              <a:gdLst/>
              <a:ahLst/>
              <a:cxnLst>
                <a:cxn ang="0">
                  <a:pos x="5" y="179"/>
                </a:cxn>
                <a:cxn ang="0">
                  <a:pos x="16" y="182"/>
                </a:cxn>
                <a:cxn ang="0">
                  <a:pos x="27" y="172"/>
                </a:cxn>
                <a:cxn ang="0">
                  <a:pos x="38" y="193"/>
                </a:cxn>
                <a:cxn ang="0">
                  <a:pos x="49" y="248"/>
                </a:cxn>
                <a:cxn ang="0">
                  <a:pos x="60" y="281"/>
                </a:cxn>
                <a:cxn ang="0">
                  <a:pos x="70" y="237"/>
                </a:cxn>
                <a:cxn ang="0">
                  <a:pos x="82" y="132"/>
                </a:cxn>
                <a:cxn ang="0">
                  <a:pos x="92" y="45"/>
                </a:cxn>
                <a:cxn ang="0">
                  <a:pos x="104" y="23"/>
                </a:cxn>
                <a:cxn ang="0">
                  <a:pos x="114" y="54"/>
                </a:cxn>
                <a:cxn ang="0">
                  <a:pos x="126" y="105"/>
                </a:cxn>
                <a:cxn ang="0">
                  <a:pos x="136" y="163"/>
                </a:cxn>
                <a:cxn ang="0">
                  <a:pos x="146" y="224"/>
                </a:cxn>
                <a:cxn ang="0">
                  <a:pos x="158" y="280"/>
                </a:cxn>
                <a:cxn ang="0">
                  <a:pos x="168" y="314"/>
                </a:cxn>
                <a:cxn ang="0">
                  <a:pos x="180" y="308"/>
                </a:cxn>
                <a:cxn ang="0">
                  <a:pos x="190" y="249"/>
                </a:cxn>
                <a:cxn ang="0">
                  <a:pos x="200" y="148"/>
                </a:cxn>
                <a:cxn ang="0">
                  <a:pos x="212" y="48"/>
                </a:cxn>
                <a:cxn ang="0">
                  <a:pos x="222" y="0"/>
                </a:cxn>
                <a:cxn ang="0">
                  <a:pos x="234" y="19"/>
                </a:cxn>
                <a:cxn ang="0">
                  <a:pos x="244" y="84"/>
                </a:cxn>
                <a:cxn ang="0">
                  <a:pos x="256" y="159"/>
                </a:cxn>
                <a:cxn ang="0">
                  <a:pos x="266" y="220"/>
                </a:cxn>
                <a:cxn ang="0">
                  <a:pos x="277" y="259"/>
                </a:cxn>
                <a:cxn ang="0">
                  <a:pos x="288" y="270"/>
                </a:cxn>
                <a:cxn ang="0">
                  <a:pos x="299" y="251"/>
                </a:cxn>
                <a:cxn ang="0">
                  <a:pos x="310" y="201"/>
                </a:cxn>
                <a:cxn ang="0">
                  <a:pos x="321" y="136"/>
                </a:cxn>
                <a:cxn ang="0">
                  <a:pos x="331" y="84"/>
                </a:cxn>
                <a:cxn ang="0">
                  <a:pos x="343" y="65"/>
                </a:cxn>
                <a:cxn ang="0">
                  <a:pos x="353" y="88"/>
                </a:cxn>
                <a:cxn ang="0">
                  <a:pos x="365" y="132"/>
                </a:cxn>
                <a:cxn ang="0">
                  <a:pos x="375" y="170"/>
                </a:cxn>
                <a:cxn ang="0">
                  <a:pos x="387" y="198"/>
                </a:cxn>
                <a:cxn ang="0">
                  <a:pos x="397" y="217"/>
                </a:cxn>
                <a:cxn ang="0">
                  <a:pos x="407" y="223"/>
                </a:cxn>
                <a:cxn ang="0">
                  <a:pos x="419" y="204"/>
                </a:cxn>
                <a:cxn ang="0">
                  <a:pos x="429" y="168"/>
                </a:cxn>
                <a:cxn ang="0">
                  <a:pos x="441" y="142"/>
                </a:cxn>
                <a:cxn ang="0">
                  <a:pos x="451" y="154"/>
                </a:cxn>
                <a:cxn ang="0">
                  <a:pos x="462" y="190"/>
                </a:cxn>
                <a:cxn ang="0">
                  <a:pos x="473" y="208"/>
                </a:cxn>
                <a:cxn ang="0">
                  <a:pos x="484" y="189"/>
                </a:cxn>
                <a:cxn ang="0">
                  <a:pos x="495" y="160"/>
                </a:cxn>
                <a:cxn ang="0">
                  <a:pos x="505" y="155"/>
                </a:cxn>
                <a:cxn ang="0">
                  <a:pos x="517" y="175"/>
                </a:cxn>
                <a:cxn ang="0">
                  <a:pos x="527" y="191"/>
                </a:cxn>
                <a:cxn ang="0">
                  <a:pos x="538" y="179"/>
                </a:cxn>
              </a:cxnLst>
              <a:rect l="0" t="0" r="r" b="b"/>
              <a:pathLst>
                <a:path w="538" h="317">
                  <a:moveTo>
                    <a:pt x="0" y="164"/>
                  </a:moveTo>
                  <a:lnTo>
                    <a:pt x="5" y="179"/>
                  </a:lnTo>
                  <a:lnTo>
                    <a:pt x="11" y="184"/>
                  </a:lnTo>
                  <a:lnTo>
                    <a:pt x="16" y="182"/>
                  </a:lnTo>
                  <a:lnTo>
                    <a:pt x="22" y="175"/>
                  </a:lnTo>
                  <a:lnTo>
                    <a:pt x="27" y="172"/>
                  </a:lnTo>
                  <a:lnTo>
                    <a:pt x="32" y="177"/>
                  </a:lnTo>
                  <a:lnTo>
                    <a:pt x="38" y="193"/>
                  </a:lnTo>
                  <a:lnTo>
                    <a:pt x="43" y="219"/>
                  </a:lnTo>
                  <a:lnTo>
                    <a:pt x="49" y="248"/>
                  </a:lnTo>
                  <a:lnTo>
                    <a:pt x="54" y="272"/>
                  </a:lnTo>
                  <a:lnTo>
                    <a:pt x="60" y="281"/>
                  </a:lnTo>
                  <a:lnTo>
                    <a:pt x="65" y="270"/>
                  </a:lnTo>
                  <a:lnTo>
                    <a:pt x="70" y="237"/>
                  </a:lnTo>
                  <a:lnTo>
                    <a:pt x="76" y="188"/>
                  </a:lnTo>
                  <a:lnTo>
                    <a:pt x="82" y="132"/>
                  </a:lnTo>
                  <a:lnTo>
                    <a:pt x="87" y="83"/>
                  </a:lnTo>
                  <a:lnTo>
                    <a:pt x="92" y="45"/>
                  </a:lnTo>
                  <a:lnTo>
                    <a:pt x="97" y="26"/>
                  </a:lnTo>
                  <a:lnTo>
                    <a:pt x="104" y="23"/>
                  </a:lnTo>
                  <a:lnTo>
                    <a:pt x="109" y="34"/>
                  </a:lnTo>
                  <a:lnTo>
                    <a:pt x="114" y="54"/>
                  </a:lnTo>
                  <a:lnTo>
                    <a:pt x="119" y="78"/>
                  </a:lnTo>
                  <a:lnTo>
                    <a:pt x="126" y="105"/>
                  </a:lnTo>
                  <a:lnTo>
                    <a:pt x="131" y="133"/>
                  </a:lnTo>
                  <a:lnTo>
                    <a:pt x="136" y="163"/>
                  </a:lnTo>
                  <a:lnTo>
                    <a:pt x="141" y="194"/>
                  </a:lnTo>
                  <a:lnTo>
                    <a:pt x="146" y="224"/>
                  </a:lnTo>
                  <a:lnTo>
                    <a:pt x="153" y="255"/>
                  </a:lnTo>
                  <a:lnTo>
                    <a:pt x="158" y="280"/>
                  </a:lnTo>
                  <a:lnTo>
                    <a:pt x="163" y="300"/>
                  </a:lnTo>
                  <a:lnTo>
                    <a:pt x="168" y="314"/>
                  </a:lnTo>
                  <a:lnTo>
                    <a:pt x="173" y="317"/>
                  </a:lnTo>
                  <a:lnTo>
                    <a:pt x="180" y="308"/>
                  </a:lnTo>
                  <a:lnTo>
                    <a:pt x="185" y="286"/>
                  </a:lnTo>
                  <a:lnTo>
                    <a:pt x="190" y="249"/>
                  </a:lnTo>
                  <a:lnTo>
                    <a:pt x="195" y="202"/>
                  </a:lnTo>
                  <a:lnTo>
                    <a:pt x="200" y="148"/>
                  </a:lnTo>
                  <a:lnTo>
                    <a:pt x="207" y="95"/>
                  </a:lnTo>
                  <a:lnTo>
                    <a:pt x="212" y="48"/>
                  </a:lnTo>
                  <a:lnTo>
                    <a:pt x="217" y="16"/>
                  </a:lnTo>
                  <a:lnTo>
                    <a:pt x="222" y="0"/>
                  </a:lnTo>
                  <a:lnTo>
                    <a:pt x="228" y="1"/>
                  </a:lnTo>
                  <a:lnTo>
                    <a:pt x="234" y="19"/>
                  </a:lnTo>
                  <a:lnTo>
                    <a:pt x="239" y="48"/>
                  </a:lnTo>
                  <a:lnTo>
                    <a:pt x="244" y="84"/>
                  </a:lnTo>
                  <a:lnTo>
                    <a:pt x="250" y="122"/>
                  </a:lnTo>
                  <a:lnTo>
                    <a:pt x="256" y="159"/>
                  </a:lnTo>
                  <a:lnTo>
                    <a:pt x="261" y="192"/>
                  </a:lnTo>
                  <a:lnTo>
                    <a:pt x="266" y="220"/>
                  </a:lnTo>
                  <a:lnTo>
                    <a:pt x="272" y="242"/>
                  </a:lnTo>
                  <a:lnTo>
                    <a:pt x="277" y="259"/>
                  </a:lnTo>
                  <a:lnTo>
                    <a:pt x="283" y="268"/>
                  </a:lnTo>
                  <a:lnTo>
                    <a:pt x="288" y="270"/>
                  </a:lnTo>
                  <a:lnTo>
                    <a:pt x="294" y="265"/>
                  </a:lnTo>
                  <a:lnTo>
                    <a:pt x="299" y="251"/>
                  </a:lnTo>
                  <a:lnTo>
                    <a:pt x="304" y="229"/>
                  </a:lnTo>
                  <a:lnTo>
                    <a:pt x="310" y="201"/>
                  </a:lnTo>
                  <a:lnTo>
                    <a:pt x="316" y="169"/>
                  </a:lnTo>
                  <a:lnTo>
                    <a:pt x="321" y="136"/>
                  </a:lnTo>
                  <a:lnTo>
                    <a:pt x="326" y="107"/>
                  </a:lnTo>
                  <a:lnTo>
                    <a:pt x="331" y="84"/>
                  </a:lnTo>
                  <a:lnTo>
                    <a:pt x="337" y="68"/>
                  </a:lnTo>
                  <a:lnTo>
                    <a:pt x="343" y="65"/>
                  </a:lnTo>
                  <a:lnTo>
                    <a:pt x="348" y="72"/>
                  </a:lnTo>
                  <a:lnTo>
                    <a:pt x="353" y="88"/>
                  </a:lnTo>
                  <a:lnTo>
                    <a:pt x="358" y="109"/>
                  </a:lnTo>
                  <a:lnTo>
                    <a:pt x="365" y="132"/>
                  </a:lnTo>
                  <a:lnTo>
                    <a:pt x="370" y="152"/>
                  </a:lnTo>
                  <a:lnTo>
                    <a:pt x="375" y="170"/>
                  </a:lnTo>
                  <a:lnTo>
                    <a:pt x="380" y="184"/>
                  </a:lnTo>
                  <a:lnTo>
                    <a:pt x="387" y="198"/>
                  </a:lnTo>
                  <a:lnTo>
                    <a:pt x="392" y="208"/>
                  </a:lnTo>
                  <a:lnTo>
                    <a:pt x="397" y="217"/>
                  </a:lnTo>
                  <a:lnTo>
                    <a:pt x="402" y="222"/>
                  </a:lnTo>
                  <a:lnTo>
                    <a:pt x="407" y="223"/>
                  </a:lnTo>
                  <a:lnTo>
                    <a:pt x="414" y="217"/>
                  </a:lnTo>
                  <a:lnTo>
                    <a:pt x="419" y="204"/>
                  </a:lnTo>
                  <a:lnTo>
                    <a:pt x="424" y="187"/>
                  </a:lnTo>
                  <a:lnTo>
                    <a:pt x="429" y="168"/>
                  </a:lnTo>
                  <a:lnTo>
                    <a:pt x="434" y="151"/>
                  </a:lnTo>
                  <a:lnTo>
                    <a:pt x="441" y="142"/>
                  </a:lnTo>
                  <a:lnTo>
                    <a:pt x="446" y="143"/>
                  </a:lnTo>
                  <a:lnTo>
                    <a:pt x="451" y="154"/>
                  </a:lnTo>
                  <a:lnTo>
                    <a:pt x="456" y="172"/>
                  </a:lnTo>
                  <a:lnTo>
                    <a:pt x="462" y="190"/>
                  </a:lnTo>
                  <a:lnTo>
                    <a:pt x="468" y="203"/>
                  </a:lnTo>
                  <a:lnTo>
                    <a:pt x="473" y="208"/>
                  </a:lnTo>
                  <a:lnTo>
                    <a:pt x="478" y="202"/>
                  </a:lnTo>
                  <a:lnTo>
                    <a:pt x="484" y="189"/>
                  </a:lnTo>
                  <a:lnTo>
                    <a:pt x="489" y="173"/>
                  </a:lnTo>
                  <a:lnTo>
                    <a:pt x="495" y="160"/>
                  </a:lnTo>
                  <a:lnTo>
                    <a:pt x="500" y="153"/>
                  </a:lnTo>
                  <a:lnTo>
                    <a:pt x="505" y="155"/>
                  </a:lnTo>
                  <a:lnTo>
                    <a:pt x="511" y="164"/>
                  </a:lnTo>
                  <a:lnTo>
                    <a:pt x="517" y="175"/>
                  </a:lnTo>
                  <a:lnTo>
                    <a:pt x="522" y="187"/>
                  </a:lnTo>
                  <a:lnTo>
                    <a:pt x="527" y="191"/>
                  </a:lnTo>
                  <a:lnTo>
                    <a:pt x="533" y="188"/>
                  </a:lnTo>
                  <a:lnTo>
                    <a:pt x="538" y="179"/>
                  </a:lnTo>
                </a:path>
              </a:pathLst>
            </a:custGeom>
            <a:noFill/>
            <a:ln w="12600">
              <a:solidFill>
                <a:srgbClr val="006600"/>
              </a:solidFill>
              <a:round/>
              <a:headEnd/>
              <a:tailEnd/>
            </a:ln>
            <a:effectLst/>
          </p:spPr>
          <p:txBody>
            <a:bodyPr wrap="none" anchor="ctr"/>
            <a:lstStyle/>
            <a:p>
              <a:endParaRPr lang="en-US"/>
            </a:p>
          </p:txBody>
        </p:sp>
        <p:sp>
          <p:nvSpPr>
            <p:cNvPr id="57" name="Freeform 21"/>
            <p:cNvSpPr>
              <a:spLocks noChangeArrowheads="1"/>
            </p:cNvSpPr>
            <p:nvPr/>
          </p:nvSpPr>
          <p:spPr bwMode="auto">
            <a:xfrm>
              <a:off x="5765" y="4066"/>
              <a:ext cx="62" cy="2"/>
            </a:xfrm>
            <a:custGeom>
              <a:avLst/>
              <a:gdLst/>
              <a:ahLst/>
              <a:cxnLst>
                <a:cxn ang="0">
                  <a:pos x="0" y="53"/>
                </a:cxn>
                <a:cxn ang="0">
                  <a:pos x="6" y="40"/>
                </a:cxn>
                <a:cxn ang="0">
                  <a:pos x="11" y="29"/>
                </a:cxn>
                <a:cxn ang="0">
                  <a:pos x="17" y="22"/>
                </a:cxn>
                <a:cxn ang="0">
                  <a:pos x="22" y="18"/>
                </a:cxn>
                <a:cxn ang="0">
                  <a:pos x="27" y="20"/>
                </a:cxn>
                <a:cxn ang="0">
                  <a:pos x="33" y="27"/>
                </a:cxn>
                <a:cxn ang="0">
                  <a:pos x="39" y="36"/>
                </a:cxn>
                <a:cxn ang="0">
                  <a:pos x="44" y="43"/>
                </a:cxn>
                <a:cxn ang="0">
                  <a:pos x="49" y="47"/>
                </a:cxn>
                <a:cxn ang="0">
                  <a:pos x="54" y="46"/>
                </a:cxn>
                <a:cxn ang="0">
                  <a:pos x="61" y="42"/>
                </a:cxn>
                <a:cxn ang="0">
                  <a:pos x="66" y="33"/>
                </a:cxn>
                <a:cxn ang="0">
                  <a:pos x="71" y="22"/>
                </a:cxn>
                <a:cxn ang="0">
                  <a:pos x="76" y="10"/>
                </a:cxn>
                <a:cxn ang="0">
                  <a:pos x="81" y="3"/>
                </a:cxn>
                <a:cxn ang="0">
                  <a:pos x="88" y="0"/>
                </a:cxn>
                <a:cxn ang="0">
                  <a:pos x="93" y="4"/>
                </a:cxn>
                <a:cxn ang="0">
                  <a:pos x="98" y="11"/>
                </a:cxn>
              </a:cxnLst>
              <a:rect l="0" t="0" r="r" b="b"/>
              <a:pathLst>
                <a:path w="98" h="53">
                  <a:moveTo>
                    <a:pt x="0" y="53"/>
                  </a:moveTo>
                  <a:lnTo>
                    <a:pt x="6" y="40"/>
                  </a:lnTo>
                  <a:lnTo>
                    <a:pt x="11" y="29"/>
                  </a:lnTo>
                  <a:lnTo>
                    <a:pt x="17" y="22"/>
                  </a:lnTo>
                  <a:lnTo>
                    <a:pt x="22" y="18"/>
                  </a:lnTo>
                  <a:lnTo>
                    <a:pt x="27" y="20"/>
                  </a:lnTo>
                  <a:lnTo>
                    <a:pt x="33" y="27"/>
                  </a:lnTo>
                  <a:lnTo>
                    <a:pt x="39" y="36"/>
                  </a:lnTo>
                  <a:lnTo>
                    <a:pt x="44" y="43"/>
                  </a:lnTo>
                  <a:lnTo>
                    <a:pt x="49" y="47"/>
                  </a:lnTo>
                  <a:lnTo>
                    <a:pt x="54" y="46"/>
                  </a:lnTo>
                  <a:lnTo>
                    <a:pt x="61" y="42"/>
                  </a:lnTo>
                  <a:lnTo>
                    <a:pt x="66" y="33"/>
                  </a:lnTo>
                  <a:lnTo>
                    <a:pt x="71" y="22"/>
                  </a:lnTo>
                  <a:lnTo>
                    <a:pt x="76" y="10"/>
                  </a:lnTo>
                  <a:lnTo>
                    <a:pt x="81" y="3"/>
                  </a:lnTo>
                  <a:lnTo>
                    <a:pt x="88" y="0"/>
                  </a:lnTo>
                  <a:lnTo>
                    <a:pt x="93" y="4"/>
                  </a:lnTo>
                  <a:lnTo>
                    <a:pt x="98" y="11"/>
                  </a:lnTo>
                </a:path>
              </a:pathLst>
            </a:custGeom>
            <a:noFill/>
            <a:ln w="12600">
              <a:solidFill>
                <a:srgbClr val="006600"/>
              </a:solidFill>
              <a:round/>
              <a:headEnd/>
              <a:tailEnd/>
            </a:ln>
            <a:effectLst/>
          </p:spPr>
          <p:txBody>
            <a:bodyPr wrap="none" anchor="ctr"/>
            <a:lstStyle/>
            <a:p>
              <a:endParaRPr lang="en-US"/>
            </a:p>
          </p:txBody>
        </p:sp>
      </p:grpSp>
    </p:spTree>
    <p:extLst>
      <p:ext uri="{BB962C8B-B14F-4D97-AF65-F5344CB8AC3E}">
        <p14:creationId xmlns:p14="http://schemas.microsoft.com/office/powerpoint/2010/main" val="3321955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8" name="Rectangle 22"/>
          <p:cNvSpPr>
            <a:spLocks noChangeAspect="1" noChangeArrowheads="1"/>
          </p:cNvSpPr>
          <p:nvPr/>
        </p:nvSpPr>
        <p:spPr bwMode="auto">
          <a:xfrm>
            <a:off x="-15875" y="854692"/>
            <a:ext cx="9134856" cy="5393708"/>
          </a:xfrm>
          <a:prstGeom prst="rect">
            <a:avLst/>
          </a:prstGeom>
          <a:solidFill>
            <a:srgbClr val="FFFFFF"/>
          </a:solidFill>
          <a:ln w="9525">
            <a:noFill/>
            <a:round/>
            <a:headEnd/>
            <a:tailEnd/>
          </a:ln>
          <a:effectLst/>
        </p:spPr>
        <p:txBody>
          <a:bodyPr wrap="none" anchor="ctr"/>
          <a:lstStyle/>
          <a:p>
            <a:endParaRPr lang="en-US"/>
          </a:p>
        </p:txBody>
      </p:sp>
      <p:pic>
        <p:nvPicPr>
          <p:cNvPr id="4119" name="Picture 23"/>
          <p:cNvPicPr>
            <a:picLocks noChangeAspect="1" noChangeArrowheads="1"/>
          </p:cNvPicPr>
          <p:nvPr/>
        </p:nvPicPr>
        <p:blipFill>
          <a:blip r:embed="rId4"/>
          <a:srcRect/>
          <a:stretch>
            <a:fillRect/>
          </a:stretch>
        </p:blipFill>
        <p:spPr bwMode="auto">
          <a:xfrm>
            <a:off x="512763" y="885825"/>
            <a:ext cx="5353050" cy="1057275"/>
          </a:xfrm>
          <a:prstGeom prst="rect">
            <a:avLst/>
          </a:prstGeom>
          <a:noFill/>
          <a:ln w="9525">
            <a:noFill/>
            <a:round/>
            <a:headEnd/>
            <a:tailEnd/>
          </a:ln>
          <a:effectLst/>
        </p:spPr>
      </p:pic>
      <p:sp>
        <p:nvSpPr>
          <p:cNvPr id="4120" name="Rectangle 24"/>
          <p:cNvSpPr>
            <a:spLocks noChangeArrowheads="1"/>
          </p:cNvSpPr>
          <p:nvPr/>
        </p:nvSpPr>
        <p:spPr bwMode="auto">
          <a:xfrm>
            <a:off x="3348038" y="830263"/>
            <a:ext cx="3436937" cy="1279525"/>
          </a:xfrm>
          <a:prstGeom prst="rect">
            <a:avLst/>
          </a:prstGeom>
          <a:solidFill>
            <a:srgbClr val="FFFFFF"/>
          </a:solidFill>
          <a:ln w="9525">
            <a:noFill/>
            <a:round/>
            <a:headEnd/>
            <a:tailEnd/>
          </a:ln>
          <a:effectLst/>
        </p:spPr>
        <p:txBody>
          <a:bodyPr wrap="none" anchor="ctr"/>
          <a:lstStyle/>
          <a:p>
            <a:endParaRPr lang="en-US"/>
          </a:p>
        </p:txBody>
      </p:sp>
      <p:grpSp>
        <p:nvGrpSpPr>
          <p:cNvPr id="4121" name="Group 25"/>
          <p:cNvGrpSpPr>
            <a:grpSpLocks/>
          </p:cNvGrpSpPr>
          <p:nvPr/>
        </p:nvGrpSpPr>
        <p:grpSpPr bwMode="auto">
          <a:xfrm>
            <a:off x="557213" y="4362450"/>
            <a:ext cx="4139736" cy="746125"/>
            <a:chOff x="351" y="2748"/>
            <a:chExt cx="2520" cy="470"/>
          </a:xfrm>
        </p:grpSpPr>
        <p:grpSp>
          <p:nvGrpSpPr>
            <p:cNvPr id="4122" name="Group 26"/>
            <p:cNvGrpSpPr>
              <a:grpSpLocks/>
            </p:cNvGrpSpPr>
            <p:nvPr/>
          </p:nvGrpSpPr>
          <p:grpSpPr bwMode="auto">
            <a:xfrm>
              <a:off x="351" y="2748"/>
              <a:ext cx="1646" cy="470"/>
              <a:chOff x="351" y="2748"/>
              <a:chExt cx="1646" cy="470"/>
            </a:xfrm>
          </p:grpSpPr>
          <p:grpSp>
            <p:nvGrpSpPr>
              <p:cNvPr id="4123" name="Group 27"/>
              <p:cNvGrpSpPr>
                <a:grpSpLocks/>
              </p:cNvGrpSpPr>
              <p:nvPr/>
            </p:nvGrpSpPr>
            <p:grpSpPr bwMode="auto">
              <a:xfrm>
                <a:off x="353" y="2748"/>
                <a:ext cx="1645" cy="467"/>
                <a:chOff x="353" y="2748"/>
                <a:chExt cx="1645" cy="467"/>
              </a:xfrm>
            </p:grpSpPr>
            <p:sp>
              <p:nvSpPr>
                <p:cNvPr id="4124" name="Freeform 28"/>
                <p:cNvSpPr>
                  <a:spLocks noChangeArrowheads="1"/>
                </p:cNvSpPr>
                <p:nvPr/>
              </p:nvSpPr>
              <p:spPr bwMode="auto">
                <a:xfrm>
                  <a:off x="353" y="2748"/>
                  <a:ext cx="970" cy="468"/>
                </a:xfrm>
                <a:custGeom>
                  <a:avLst/>
                  <a:gdLst/>
                  <a:ahLst/>
                  <a:cxnLst>
                    <a:cxn ang="0">
                      <a:pos x="35" y="2843"/>
                    </a:cxn>
                    <a:cxn ang="0">
                      <a:pos x="105" y="2389"/>
                    </a:cxn>
                    <a:cxn ang="0">
                      <a:pos x="175" y="1950"/>
                    </a:cxn>
                    <a:cxn ang="0">
                      <a:pos x="244" y="1537"/>
                    </a:cxn>
                    <a:cxn ang="0">
                      <a:pos x="314" y="1158"/>
                    </a:cxn>
                    <a:cxn ang="0">
                      <a:pos x="384" y="821"/>
                    </a:cxn>
                    <a:cxn ang="0">
                      <a:pos x="454" y="535"/>
                    </a:cxn>
                    <a:cxn ang="0">
                      <a:pos x="524" y="305"/>
                    </a:cxn>
                    <a:cxn ang="0">
                      <a:pos x="593" y="137"/>
                    </a:cxn>
                    <a:cxn ang="0">
                      <a:pos x="663" y="35"/>
                    </a:cxn>
                    <a:cxn ang="0">
                      <a:pos x="733" y="0"/>
                    </a:cxn>
                    <a:cxn ang="0">
                      <a:pos x="803" y="35"/>
                    </a:cxn>
                    <a:cxn ang="0">
                      <a:pos x="873" y="137"/>
                    </a:cxn>
                    <a:cxn ang="0">
                      <a:pos x="943" y="305"/>
                    </a:cxn>
                    <a:cxn ang="0">
                      <a:pos x="1012" y="535"/>
                    </a:cxn>
                    <a:cxn ang="0">
                      <a:pos x="1082" y="821"/>
                    </a:cxn>
                    <a:cxn ang="0">
                      <a:pos x="1152" y="1158"/>
                    </a:cxn>
                    <a:cxn ang="0">
                      <a:pos x="1222" y="1537"/>
                    </a:cxn>
                    <a:cxn ang="0">
                      <a:pos x="1292" y="1950"/>
                    </a:cxn>
                    <a:cxn ang="0">
                      <a:pos x="1362" y="2389"/>
                    </a:cxn>
                    <a:cxn ang="0">
                      <a:pos x="1431" y="2843"/>
                    </a:cxn>
                    <a:cxn ang="0">
                      <a:pos x="1501" y="3303"/>
                    </a:cxn>
                    <a:cxn ang="0">
                      <a:pos x="1571" y="3757"/>
                    </a:cxn>
                    <a:cxn ang="0">
                      <a:pos x="1641" y="4196"/>
                    </a:cxn>
                    <a:cxn ang="0">
                      <a:pos x="1711" y="4610"/>
                    </a:cxn>
                    <a:cxn ang="0">
                      <a:pos x="1780" y="4989"/>
                    </a:cxn>
                    <a:cxn ang="0">
                      <a:pos x="1850" y="5326"/>
                    </a:cxn>
                    <a:cxn ang="0">
                      <a:pos x="1920" y="5612"/>
                    </a:cxn>
                    <a:cxn ang="0">
                      <a:pos x="1990" y="5842"/>
                    </a:cxn>
                    <a:cxn ang="0">
                      <a:pos x="2060" y="6010"/>
                    </a:cxn>
                    <a:cxn ang="0">
                      <a:pos x="2130" y="6112"/>
                    </a:cxn>
                    <a:cxn ang="0">
                      <a:pos x="2199" y="6147"/>
                    </a:cxn>
                    <a:cxn ang="0">
                      <a:pos x="2269" y="6112"/>
                    </a:cxn>
                    <a:cxn ang="0">
                      <a:pos x="2339" y="6010"/>
                    </a:cxn>
                    <a:cxn ang="0">
                      <a:pos x="2409" y="5842"/>
                    </a:cxn>
                    <a:cxn ang="0">
                      <a:pos x="2479" y="5612"/>
                    </a:cxn>
                    <a:cxn ang="0">
                      <a:pos x="2548" y="5326"/>
                    </a:cxn>
                    <a:cxn ang="0">
                      <a:pos x="2618" y="4989"/>
                    </a:cxn>
                    <a:cxn ang="0">
                      <a:pos x="2688" y="4610"/>
                    </a:cxn>
                    <a:cxn ang="0">
                      <a:pos x="2758" y="4196"/>
                    </a:cxn>
                    <a:cxn ang="0">
                      <a:pos x="2828" y="3757"/>
                    </a:cxn>
                    <a:cxn ang="0">
                      <a:pos x="2898" y="3303"/>
                    </a:cxn>
                    <a:cxn ang="0">
                      <a:pos x="2967" y="2843"/>
                    </a:cxn>
                    <a:cxn ang="0">
                      <a:pos x="3037" y="2389"/>
                    </a:cxn>
                    <a:cxn ang="0">
                      <a:pos x="3107" y="1950"/>
                    </a:cxn>
                    <a:cxn ang="0">
                      <a:pos x="3177" y="1537"/>
                    </a:cxn>
                    <a:cxn ang="0">
                      <a:pos x="3247" y="1158"/>
                    </a:cxn>
                    <a:cxn ang="0">
                      <a:pos x="3317" y="821"/>
                    </a:cxn>
                    <a:cxn ang="0">
                      <a:pos x="3386" y="535"/>
                    </a:cxn>
                    <a:cxn ang="0">
                      <a:pos x="3456" y="305"/>
                    </a:cxn>
                  </a:cxnLst>
                  <a:rect l="0" t="0" r="r" b="b"/>
                  <a:pathLst>
                    <a:path w="3456" h="6147">
                      <a:moveTo>
                        <a:pt x="0" y="3074"/>
                      </a:moveTo>
                      <a:lnTo>
                        <a:pt x="35" y="2843"/>
                      </a:lnTo>
                      <a:lnTo>
                        <a:pt x="70" y="2615"/>
                      </a:lnTo>
                      <a:lnTo>
                        <a:pt x="105" y="2389"/>
                      </a:lnTo>
                      <a:lnTo>
                        <a:pt x="140" y="2167"/>
                      </a:lnTo>
                      <a:lnTo>
                        <a:pt x="175" y="1950"/>
                      </a:lnTo>
                      <a:lnTo>
                        <a:pt x="209" y="1740"/>
                      </a:lnTo>
                      <a:lnTo>
                        <a:pt x="244" y="1537"/>
                      </a:lnTo>
                      <a:lnTo>
                        <a:pt x="279" y="1342"/>
                      </a:lnTo>
                      <a:lnTo>
                        <a:pt x="314" y="1158"/>
                      </a:lnTo>
                      <a:lnTo>
                        <a:pt x="349" y="984"/>
                      </a:lnTo>
                      <a:lnTo>
                        <a:pt x="384" y="821"/>
                      </a:lnTo>
                      <a:lnTo>
                        <a:pt x="419" y="671"/>
                      </a:lnTo>
                      <a:lnTo>
                        <a:pt x="454" y="535"/>
                      </a:lnTo>
                      <a:lnTo>
                        <a:pt x="489" y="412"/>
                      </a:lnTo>
                      <a:lnTo>
                        <a:pt x="524" y="305"/>
                      </a:lnTo>
                      <a:lnTo>
                        <a:pt x="559" y="213"/>
                      </a:lnTo>
                      <a:lnTo>
                        <a:pt x="593" y="137"/>
                      </a:lnTo>
                      <a:lnTo>
                        <a:pt x="628" y="78"/>
                      </a:lnTo>
                      <a:lnTo>
                        <a:pt x="663" y="35"/>
                      </a:lnTo>
                      <a:lnTo>
                        <a:pt x="698" y="9"/>
                      </a:lnTo>
                      <a:lnTo>
                        <a:pt x="733" y="0"/>
                      </a:lnTo>
                      <a:lnTo>
                        <a:pt x="768" y="9"/>
                      </a:lnTo>
                      <a:lnTo>
                        <a:pt x="803" y="35"/>
                      </a:lnTo>
                      <a:lnTo>
                        <a:pt x="838" y="78"/>
                      </a:lnTo>
                      <a:lnTo>
                        <a:pt x="873" y="137"/>
                      </a:lnTo>
                      <a:lnTo>
                        <a:pt x="908" y="213"/>
                      </a:lnTo>
                      <a:lnTo>
                        <a:pt x="943" y="305"/>
                      </a:lnTo>
                      <a:lnTo>
                        <a:pt x="978" y="412"/>
                      </a:lnTo>
                      <a:lnTo>
                        <a:pt x="1012" y="535"/>
                      </a:lnTo>
                      <a:lnTo>
                        <a:pt x="1047" y="671"/>
                      </a:lnTo>
                      <a:lnTo>
                        <a:pt x="1082" y="821"/>
                      </a:lnTo>
                      <a:lnTo>
                        <a:pt x="1117" y="984"/>
                      </a:lnTo>
                      <a:lnTo>
                        <a:pt x="1152" y="1158"/>
                      </a:lnTo>
                      <a:lnTo>
                        <a:pt x="1187" y="1342"/>
                      </a:lnTo>
                      <a:lnTo>
                        <a:pt x="1222" y="1537"/>
                      </a:lnTo>
                      <a:lnTo>
                        <a:pt x="1257" y="1740"/>
                      </a:lnTo>
                      <a:lnTo>
                        <a:pt x="1292" y="1950"/>
                      </a:lnTo>
                      <a:lnTo>
                        <a:pt x="1327" y="2167"/>
                      </a:lnTo>
                      <a:lnTo>
                        <a:pt x="1362" y="2389"/>
                      </a:lnTo>
                      <a:lnTo>
                        <a:pt x="1396" y="2615"/>
                      </a:lnTo>
                      <a:lnTo>
                        <a:pt x="1431" y="2843"/>
                      </a:lnTo>
                      <a:lnTo>
                        <a:pt x="1466" y="3074"/>
                      </a:lnTo>
                      <a:lnTo>
                        <a:pt x="1501" y="3303"/>
                      </a:lnTo>
                      <a:lnTo>
                        <a:pt x="1536" y="3531"/>
                      </a:lnTo>
                      <a:lnTo>
                        <a:pt x="1571" y="3757"/>
                      </a:lnTo>
                      <a:lnTo>
                        <a:pt x="1606" y="3979"/>
                      </a:lnTo>
                      <a:lnTo>
                        <a:pt x="1641" y="4196"/>
                      </a:lnTo>
                      <a:lnTo>
                        <a:pt x="1676" y="4406"/>
                      </a:lnTo>
                      <a:lnTo>
                        <a:pt x="1711" y="4610"/>
                      </a:lnTo>
                      <a:lnTo>
                        <a:pt x="1746" y="4804"/>
                      </a:lnTo>
                      <a:lnTo>
                        <a:pt x="1780" y="4989"/>
                      </a:lnTo>
                      <a:lnTo>
                        <a:pt x="1815" y="5163"/>
                      </a:lnTo>
                      <a:lnTo>
                        <a:pt x="1850" y="5326"/>
                      </a:lnTo>
                      <a:lnTo>
                        <a:pt x="1885" y="5476"/>
                      </a:lnTo>
                      <a:lnTo>
                        <a:pt x="1920" y="5612"/>
                      </a:lnTo>
                      <a:lnTo>
                        <a:pt x="1955" y="5735"/>
                      </a:lnTo>
                      <a:lnTo>
                        <a:pt x="1990" y="5842"/>
                      </a:lnTo>
                      <a:lnTo>
                        <a:pt x="2025" y="5934"/>
                      </a:lnTo>
                      <a:lnTo>
                        <a:pt x="2060" y="6010"/>
                      </a:lnTo>
                      <a:lnTo>
                        <a:pt x="2095" y="6069"/>
                      </a:lnTo>
                      <a:lnTo>
                        <a:pt x="2130" y="6112"/>
                      </a:lnTo>
                      <a:lnTo>
                        <a:pt x="2164" y="6138"/>
                      </a:lnTo>
                      <a:lnTo>
                        <a:pt x="2199" y="6147"/>
                      </a:lnTo>
                      <a:lnTo>
                        <a:pt x="2234" y="6138"/>
                      </a:lnTo>
                      <a:lnTo>
                        <a:pt x="2269" y="6112"/>
                      </a:lnTo>
                      <a:lnTo>
                        <a:pt x="2304" y="6069"/>
                      </a:lnTo>
                      <a:lnTo>
                        <a:pt x="2339" y="6010"/>
                      </a:lnTo>
                      <a:lnTo>
                        <a:pt x="2374" y="5934"/>
                      </a:lnTo>
                      <a:lnTo>
                        <a:pt x="2409" y="5842"/>
                      </a:lnTo>
                      <a:lnTo>
                        <a:pt x="2444" y="5735"/>
                      </a:lnTo>
                      <a:lnTo>
                        <a:pt x="2479" y="5612"/>
                      </a:lnTo>
                      <a:lnTo>
                        <a:pt x="2514" y="5476"/>
                      </a:lnTo>
                      <a:lnTo>
                        <a:pt x="2548" y="5326"/>
                      </a:lnTo>
                      <a:lnTo>
                        <a:pt x="2583" y="5163"/>
                      </a:lnTo>
                      <a:lnTo>
                        <a:pt x="2618" y="4989"/>
                      </a:lnTo>
                      <a:lnTo>
                        <a:pt x="2653" y="4804"/>
                      </a:lnTo>
                      <a:lnTo>
                        <a:pt x="2688" y="4610"/>
                      </a:lnTo>
                      <a:lnTo>
                        <a:pt x="2723" y="4406"/>
                      </a:lnTo>
                      <a:lnTo>
                        <a:pt x="2758" y="4196"/>
                      </a:lnTo>
                      <a:lnTo>
                        <a:pt x="2793" y="3979"/>
                      </a:lnTo>
                      <a:lnTo>
                        <a:pt x="2828" y="3757"/>
                      </a:lnTo>
                      <a:lnTo>
                        <a:pt x="2863" y="3531"/>
                      </a:lnTo>
                      <a:lnTo>
                        <a:pt x="2898" y="3303"/>
                      </a:lnTo>
                      <a:lnTo>
                        <a:pt x="2933" y="3074"/>
                      </a:lnTo>
                      <a:lnTo>
                        <a:pt x="2967" y="2843"/>
                      </a:lnTo>
                      <a:lnTo>
                        <a:pt x="3002" y="2615"/>
                      </a:lnTo>
                      <a:lnTo>
                        <a:pt x="3037" y="2389"/>
                      </a:lnTo>
                      <a:lnTo>
                        <a:pt x="3072" y="2167"/>
                      </a:lnTo>
                      <a:lnTo>
                        <a:pt x="3107" y="1950"/>
                      </a:lnTo>
                      <a:lnTo>
                        <a:pt x="3142" y="1740"/>
                      </a:lnTo>
                      <a:lnTo>
                        <a:pt x="3177" y="1537"/>
                      </a:lnTo>
                      <a:lnTo>
                        <a:pt x="3212" y="1342"/>
                      </a:lnTo>
                      <a:lnTo>
                        <a:pt x="3247" y="1158"/>
                      </a:lnTo>
                      <a:lnTo>
                        <a:pt x="3282" y="984"/>
                      </a:lnTo>
                      <a:lnTo>
                        <a:pt x="3317" y="821"/>
                      </a:lnTo>
                      <a:lnTo>
                        <a:pt x="3351" y="671"/>
                      </a:lnTo>
                      <a:lnTo>
                        <a:pt x="3386" y="535"/>
                      </a:lnTo>
                      <a:lnTo>
                        <a:pt x="3421" y="412"/>
                      </a:lnTo>
                      <a:lnTo>
                        <a:pt x="3456" y="305"/>
                      </a:lnTo>
                    </a:path>
                  </a:pathLst>
                </a:custGeom>
                <a:noFill/>
                <a:ln w="19080">
                  <a:solidFill>
                    <a:srgbClr val="000099"/>
                  </a:solidFill>
                  <a:round/>
                  <a:headEnd/>
                  <a:tailEnd/>
                </a:ln>
                <a:effectLst/>
              </p:spPr>
              <p:txBody>
                <a:bodyPr wrap="none" anchor="ctr"/>
                <a:lstStyle/>
                <a:p>
                  <a:endParaRPr lang="en-US"/>
                </a:p>
              </p:txBody>
            </p:sp>
            <p:sp>
              <p:nvSpPr>
                <p:cNvPr id="4125" name="Freeform 29"/>
                <p:cNvSpPr>
                  <a:spLocks noChangeArrowheads="1"/>
                </p:cNvSpPr>
                <p:nvPr/>
              </p:nvSpPr>
              <p:spPr bwMode="auto">
                <a:xfrm>
                  <a:off x="1323" y="2748"/>
                  <a:ext cx="676" cy="468"/>
                </a:xfrm>
                <a:custGeom>
                  <a:avLst/>
                  <a:gdLst/>
                  <a:ahLst/>
                  <a:cxnLst>
                    <a:cxn ang="0">
                      <a:pos x="35" y="213"/>
                    </a:cxn>
                    <a:cxn ang="0">
                      <a:pos x="105" y="78"/>
                    </a:cxn>
                    <a:cxn ang="0">
                      <a:pos x="175" y="9"/>
                    </a:cxn>
                    <a:cxn ang="0">
                      <a:pos x="245" y="9"/>
                    </a:cxn>
                    <a:cxn ang="0">
                      <a:pos x="314" y="78"/>
                    </a:cxn>
                    <a:cxn ang="0">
                      <a:pos x="384" y="213"/>
                    </a:cxn>
                    <a:cxn ang="0">
                      <a:pos x="454" y="412"/>
                    </a:cxn>
                    <a:cxn ang="0">
                      <a:pos x="524" y="671"/>
                    </a:cxn>
                    <a:cxn ang="0">
                      <a:pos x="594" y="984"/>
                    </a:cxn>
                    <a:cxn ang="0">
                      <a:pos x="663" y="1342"/>
                    </a:cxn>
                    <a:cxn ang="0">
                      <a:pos x="733" y="1740"/>
                    </a:cxn>
                    <a:cxn ang="0">
                      <a:pos x="803" y="2167"/>
                    </a:cxn>
                    <a:cxn ang="0">
                      <a:pos x="873" y="2615"/>
                    </a:cxn>
                    <a:cxn ang="0">
                      <a:pos x="943" y="3074"/>
                    </a:cxn>
                    <a:cxn ang="0">
                      <a:pos x="1013" y="3531"/>
                    </a:cxn>
                    <a:cxn ang="0">
                      <a:pos x="1082" y="3979"/>
                    </a:cxn>
                    <a:cxn ang="0">
                      <a:pos x="1152" y="4406"/>
                    </a:cxn>
                    <a:cxn ang="0">
                      <a:pos x="1222" y="4804"/>
                    </a:cxn>
                    <a:cxn ang="0">
                      <a:pos x="1292" y="5163"/>
                    </a:cxn>
                    <a:cxn ang="0">
                      <a:pos x="1362" y="5476"/>
                    </a:cxn>
                    <a:cxn ang="0">
                      <a:pos x="1432" y="5735"/>
                    </a:cxn>
                    <a:cxn ang="0">
                      <a:pos x="1501" y="5934"/>
                    </a:cxn>
                    <a:cxn ang="0">
                      <a:pos x="1571" y="6069"/>
                    </a:cxn>
                    <a:cxn ang="0">
                      <a:pos x="1641" y="6138"/>
                    </a:cxn>
                    <a:cxn ang="0">
                      <a:pos x="1711" y="6138"/>
                    </a:cxn>
                    <a:cxn ang="0">
                      <a:pos x="1781" y="6069"/>
                    </a:cxn>
                    <a:cxn ang="0">
                      <a:pos x="1850" y="5934"/>
                    </a:cxn>
                    <a:cxn ang="0">
                      <a:pos x="1920" y="5735"/>
                    </a:cxn>
                    <a:cxn ang="0">
                      <a:pos x="1990" y="5476"/>
                    </a:cxn>
                    <a:cxn ang="0">
                      <a:pos x="2060" y="5163"/>
                    </a:cxn>
                    <a:cxn ang="0">
                      <a:pos x="2130" y="4804"/>
                    </a:cxn>
                    <a:cxn ang="0">
                      <a:pos x="2200" y="4406"/>
                    </a:cxn>
                    <a:cxn ang="0">
                      <a:pos x="2269" y="3979"/>
                    </a:cxn>
                    <a:cxn ang="0">
                      <a:pos x="2339" y="3531"/>
                    </a:cxn>
                    <a:cxn ang="0">
                      <a:pos x="2409" y="3074"/>
                    </a:cxn>
                  </a:cxnLst>
                  <a:rect l="0" t="0" r="r" b="b"/>
                  <a:pathLst>
                    <a:path w="2409" h="6147">
                      <a:moveTo>
                        <a:pt x="0" y="305"/>
                      </a:moveTo>
                      <a:lnTo>
                        <a:pt x="35" y="213"/>
                      </a:lnTo>
                      <a:lnTo>
                        <a:pt x="70" y="137"/>
                      </a:lnTo>
                      <a:lnTo>
                        <a:pt x="105" y="78"/>
                      </a:lnTo>
                      <a:lnTo>
                        <a:pt x="140" y="35"/>
                      </a:lnTo>
                      <a:lnTo>
                        <a:pt x="175" y="9"/>
                      </a:lnTo>
                      <a:lnTo>
                        <a:pt x="210" y="0"/>
                      </a:lnTo>
                      <a:lnTo>
                        <a:pt x="245" y="9"/>
                      </a:lnTo>
                      <a:lnTo>
                        <a:pt x="279" y="35"/>
                      </a:lnTo>
                      <a:lnTo>
                        <a:pt x="314" y="78"/>
                      </a:lnTo>
                      <a:lnTo>
                        <a:pt x="349" y="137"/>
                      </a:lnTo>
                      <a:lnTo>
                        <a:pt x="384" y="213"/>
                      </a:lnTo>
                      <a:lnTo>
                        <a:pt x="419" y="305"/>
                      </a:lnTo>
                      <a:lnTo>
                        <a:pt x="454" y="412"/>
                      </a:lnTo>
                      <a:lnTo>
                        <a:pt x="489" y="535"/>
                      </a:lnTo>
                      <a:lnTo>
                        <a:pt x="524" y="671"/>
                      </a:lnTo>
                      <a:lnTo>
                        <a:pt x="559" y="821"/>
                      </a:lnTo>
                      <a:lnTo>
                        <a:pt x="594" y="984"/>
                      </a:lnTo>
                      <a:lnTo>
                        <a:pt x="629" y="1158"/>
                      </a:lnTo>
                      <a:lnTo>
                        <a:pt x="663" y="1342"/>
                      </a:lnTo>
                      <a:lnTo>
                        <a:pt x="698" y="1537"/>
                      </a:lnTo>
                      <a:lnTo>
                        <a:pt x="733" y="1740"/>
                      </a:lnTo>
                      <a:lnTo>
                        <a:pt x="768" y="1950"/>
                      </a:lnTo>
                      <a:lnTo>
                        <a:pt x="803" y="2167"/>
                      </a:lnTo>
                      <a:lnTo>
                        <a:pt x="838" y="2389"/>
                      </a:lnTo>
                      <a:lnTo>
                        <a:pt x="873" y="2615"/>
                      </a:lnTo>
                      <a:lnTo>
                        <a:pt x="908" y="2843"/>
                      </a:lnTo>
                      <a:lnTo>
                        <a:pt x="943" y="3074"/>
                      </a:lnTo>
                      <a:lnTo>
                        <a:pt x="978" y="3303"/>
                      </a:lnTo>
                      <a:lnTo>
                        <a:pt x="1013" y="3531"/>
                      </a:lnTo>
                      <a:lnTo>
                        <a:pt x="1047" y="3757"/>
                      </a:lnTo>
                      <a:lnTo>
                        <a:pt x="1082" y="3979"/>
                      </a:lnTo>
                      <a:lnTo>
                        <a:pt x="1117" y="4196"/>
                      </a:lnTo>
                      <a:lnTo>
                        <a:pt x="1152" y="4406"/>
                      </a:lnTo>
                      <a:lnTo>
                        <a:pt x="1187" y="4610"/>
                      </a:lnTo>
                      <a:lnTo>
                        <a:pt x="1222" y="4804"/>
                      </a:lnTo>
                      <a:lnTo>
                        <a:pt x="1257" y="4989"/>
                      </a:lnTo>
                      <a:lnTo>
                        <a:pt x="1292" y="5163"/>
                      </a:lnTo>
                      <a:lnTo>
                        <a:pt x="1327" y="5326"/>
                      </a:lnTo>
                      <a:lnTo>
                        <a:pt x="1362" y="5476"/>
                      </a:lnTo>
                      <a:lnTo>
                        <a:pt x="1397" y="5612"/>
                      </a:lnTo>
                      <a:lnTo>
                        <a:pt x="1432" y="5735"/>
                      </a:lnTo>
                      <a:lnTo>
                        <a:pt x="1466" y="5842"/>
                      </a:lnTo>
                      <a:lnTo>
                        <a:pt x="1501" y="5934"/>
                      </a:lnTo>
                      <a:lnTo>
                        <a:pt x="1536" y="6010"/>
                      </a:lnTo>
                      <a:lnTo>
                        <a:pt x="1571" y="6069"/>
                      </a:lnTo>
                      <a:lnTo>
                        <a:pt x="1606" y="6112"/>
                      </a:lnTo>
                      <a:lnTo>
                        <a:pt x="1641" y="6138"/>
                      </a:lnTo>
                      <a:lnTo>
                        <a:pt x="1676" y="6147"/>
                      </a:lnTo>
                      <a:lnTo>
                        <a:pt x="1711" y="6138"/>
                      </a:lnTo>
                      <a:lnTo>
                        <a:pt x="1746" y="6112"/>
                      </a:lnTo>
                      <a:lnTo>
                        <a:pt x="1781" y="6069"/>
                      </a:lnTo>
                      <a:lnTo>
                        <a:pt x="1816" y="6010"/>
                      </a:lnTo>
                      <a:lnTo>
                        <a:pt x="1850" y="5934"/>
                      </a:lnTo>
                      <a:lnTo>
                        <a:pt x="1885" y="5842"/>
                      </a:lnTo>
                      <a:lnTo>
                        <a:pt x="1920" y="5735"/>
                      </a:lnTo>
                      <a:lnTo>
                        <a:pt x="1955" y="5612"/>
                      </a:lnTo>
                      <a:lnTo>
                        <a:pt x="1990" y="5476"/>
                      </a:lnTo>
                      <a:lnTo>
                        <a:pt x="2025" y="5326"/>
                      </a:lnTo>
                      <a:lnTo>
                        <a:pt x="2060" y="5163"/>
                      </a:lnTo>
                      <a:lnTo>
                        <a:pt x="2095" y="4989"/>
                      </a:lnTo>
                      <a:lnTo>
                        <a:pt x="2130" y="4804"/>
                      </a:lnTo>
                      <a:lnTo>
                        <a:pt x="2165" y="4610"/>
                      </a:lnTo>
                      <a:lnTo>
                        <a:pt x="2200" y="4406"/>
                      </a:lnTo>
                      <a:lnTo>
                        <a:pt x="2234" y="4196"/>
                      </a:lnTo>
                      <a:lnTo>
                        <a:pt x="2269" y="3979"/>
                      </a:lnTo>
                      <a:lnTo>
                        <a:pt x="2304" y="3757"/>
                      </a:lnTo>
                      <a:lnTo>
                        <a:pt x="2339" y="3531"/>
                      </a:lnTo>
                      <a:lnTo>
                        <a:pt x="2374" y="3303"/>
                      </a:lnTo>
                      <a:lnTo>
                        <a:pt x="2409" y="3074"/>
                      </a:lnTo>
                    </a:path>
                  </a:pathLst>
                </a:custGeom>
                <a:noFill/>
                <a:ln w="19080">
                  <a:solidFill>
                    <a:srgbClr val="000099"/>
                  </a:solidFill>
                  <a:round/>
                  <a:headEnd/>
                  <a:tailEnd/>
                </a:ln>
                <a:effectLst/>
              </p:spPr>
              <p:txBody>
                <a:bodyPr wrap="none" anchor="ctr"/>
                <a:lstStyle/>
                <a:p>
                  <a:endParaRPr lang="en-US"/>
                </a:p>
              </p:txBody>
            </p:sp>
          </p:grpSp>
          <p:grpSp>
            <p:nvGrpSpPr>
              <p:cNvPr id="4126" name="Group 30"/>
              <p:cNvGrpSpPr>
                <a:grpSpLocks/>
              </p:cNvGrpSpPr>
              <p:nvPr/>
            </p:nvGrpSpPr>
            <p:grpSpPr bwMode="auto">
              <a:xfrm>
                <a:off x="351" y="2751"/>
                <a:ext cx="1645" cy="467"/>
                <a:chOff x="351" y="2751"/>
                <a:chExt cx="1645" cy="467"/>
              </a:xfrm>
            </p:grpSpPr>
            <p:sp>
              <p:nvSpPr>
                <p:cNvPr id="4127" name="Freeform 31"/>
                <p:cNvSpPr>
                  <a:spLocks noChangeArrowheads="1"/>
                </p:cNvSpPr>
                <p:nvPr/>
              </p:nvSpPr>
              <p:spPr bwMode="auto">
                <a:xfrm flipV="1">
                  <a:off x="351" y="2751"/>
                  <a:ext cx="970" cy="468"/>
                </a:xfrm>
                <a:custGeom>
                  <a:avLst/>
                  <a:gdLst/>
                  <a:ahLst/>
                  <a:cxnLst>
                    <a:cxn ang="0">
                      <a:pos x="35" y="2843"/>
                    </a:cxn>
                    <a:cxn ang="0">
                      <a:pos x="105" y="2389"/>
                    </a:cxn>
                    <a:cxn ang="0">
                      <a:pos x="175" y="1950"/>
                    </a:cxn>
                    <a:cxn ang="0">
                      <a:pos x="244" y="1537"/>
                    </a:cxn>
                    <a:cxn ang="0">
                      <a:pos x="314" y="1158"/>
                    </a:cxn>
                    <a:cxn ang="0">
                      <a:pos x="384" y="821"/>
                    </a:cxn>
                    <a:cxn ang="0">
                      <a:pos x="454" y="535"/>
                    </a:cxn>
                    <a:cxn ang="0">
                      <a:pos x="524" y="305"/>
                    </a:cxn>
                    <a:cxn ang="0">
                      <a:pos x="593" y="137"/>
                    </a:cxn>
                    <a:cxn ang="0">
                      <a:pos x="663" y="35"/>
                    </a:cxn>
                    <a:cxn ang="0">
                      <a:pos x="733" y="0"/>
                    </a:cxn>
                    <a:cxn ang="0">
                      <a:pos x="803" y="35"/>
                    </a:cxn>
                    <a:cxn ang="0">
                      <a:pos x="873" y="137"/>
                    </a:cxn>
                    <a:cxn ang="0">
                      <a:pos x="943" y="305"/>
                    </a:cxn>
                    <a:cxn ang="0">
                      <a:pos x="1012" y="535"/>
                    </a:cxn>
                    <a:cxn ang="0">
                      <a:pos x="1082" y="821"/>
                    </a:cxn>
                    <a:cxn ang="0">
                      <a:pos x="1152" y="1158"/>
                    </a:cxn>
                    <a:cxn ang="0">
                      <a:pos x="1222" y="1537"/>
                    </a:cxn>
                    <a:cxn ang="0">
                      <a:pos x="1292" y="1950"/>
                    </a:cxn>
                    <a:cxn ang="0">
                      <a:pos x="1362" y="2389"/>
                    </a:cxn>
                    <a:cxn ang="0">
                      <a:pos x="1431" y="2843"/>
                    </a:cxn>
                    <a:cxn ang="0">
                      <a:pos x="1501" y="3303"/>
                    </a:cxn>
                    <a:cxn ang="0">
                      <a:pos x="1571" y="3757"/>
                    </a:cxn>
                    <a:cxn ang="0">
                      <a:pos x="1641" y="4196"/>
                    </a:cxn>
                    <a:cxn ang="0">
                      <a:pos x="1711" y="4610"/>
                    </a:cxn>
                    <a:cxn ang="0">
                      <a:pos x="1780" y="4989"/>
                    </a:cxn>
                    <a:cxn ang="0">
                      <a:pos x="1850" y="5326"/>
                    </a:cxn>
                    <a:cxn ang="0">
                      <a:pos x="1920" y="5612"/>
                    </a:cxn>
                    <a:cxn ang="0">
                      <a:pos x="1990" y="5842"/>
                    </a:cxn>
                    <a:cxn ang="0">
                      <a:pos x="2060" y="6010"/>
                    </a:cxn>
                    <a:cxn ang="0">
                      <a:pos x="2130" y="6112"/>
                    </a:cxn>
                    <a:cxn ang="0">
                      <a:pos x="2199" y="6147"/>
                    </a:cxn>
                    <a:cxn ang="0">
                      <a:pos x="2269" y="6112"/>
                    </a:cxn>
                    <a:cxn ang="0">
                      <a:pos x="2339" y="6010"/>
                    </a:cxn>
                    <a:cxn ang="0">
                      <a:pos x="2409" y="5842"/>
                    </a:cxn>
                    <a:cxn ang="0">
                      <a:pos x="2479" y="5612"/>
                    </a:cxn>
                    <a:cxn ang="0">
                      <a:pos x="2548" y="5326"/>
                    </a:cxn>
                    <a:cxn ang="0">
                      <a:pos x="2618" y="4989"/>
                    </a:cxn>
                    <a:cxn ang="0">
                      <a:pos x="2688" y="4610"/>
                    </a:cxn>
                    <a:cxn ang="0">
                      <a:pos x="2758" y="4196"/>
                    </a:cxn>
                    <a:cxn ang="0">
                      <a:pos x="2828" y="3757"/>
                    </a:cxn>
                    <a:cxn ang="0">
                      <a:pos x="2898" y="3303"/>
                    </a:cxn>
                    <a:cxn ang="0">
                      <a:pos x="2967" y="2843"/>
                    </a:cxn>
                    <a:cxn ang="0">
                      <a:pos x="3037" y="2389"/>
                    </a:cxn>
                    <a:cxn ang="0">
                      <a:pos x="3107" y="1950"/>
                    </a:cxn>
                    <a:cxn ang="0">
                      <a:pos x="3177" y="1537"/>
                    </a:cxn>
                    <a:cxn ang="0">
                      <a:pos x="3247" y="1158"/>
                    </a:cxn>
                    <a:cxn ang="0">
                      <a:pos x="3317" y="821"/>
                    </a:cxn>
                    <a:cxn ang="0">
                      <a:pos x="3386" y="535"/>
                    </a:cxn>
                    <a:cxn ang="0">
                      <a:pos x="3456" y="305"/>
                    </a:cxn>
                  </a:cxnLst>
                  <a:rect l="0" t="0" r="r" b="b"/>
                  <a:pathLst>
                    <a:path w="3456" h="6147">
                      <a:moveTo>
                        <a:pt x="0" y="3074"/>
                      </a:moveTo>
                      <a:lnTo>
                        <a:pt x="35" y="2843"/>
                      </a:lnTo>
                      <a:lnTo>
                        <a:pt x="70" y="2615"/>
                      </a:lnTo>
                      <a:lnTo>
                        <a:pt x="105" y="2389"/>
                      </a:lnTo>
                      <a:lnTo>
                        <a:pt x="140" y="2167"/>
                      </a:lnTo>
                      <a:lnTo>
                        <a:pt x="175" y="1950"/>
                      </a:lnTo>
                      <a:lnTo>
                        <a:pt x="209" y="1740"/>
                      </a:lnTo>
                      <a:lnTo>
                        <a:pt x="244" y="1537"/>
                      </a:lnTo>
                      <a:lnTo>
                        <a:pt x="279" y="1342"/>
                      </a:lnTo>
                      <a:lnTo>
                        <a:pt x="314" y="1158"/>
                      </a:lnTo>
                      <a:lnTo>
                        <a:pt x="349" y="984"/>
                      </a:lnTo>
                      <a:lnTo>
                        <a:pt x="384" y="821"/>
                      </a:lnTo>
                      <a:lnTo>
                        <a:pt x="419" y="671"/>
                      </a:lnTo>
                      <a:lnTo>
                        <a:pt x="454" y="535"/>
                      </a:lnTo>
                      <a:lnTo>
                        <a:pt x="489" y="412"/>
                      </a:lnTo>
                      <a:lnTo>
                        <a:pt x="524" y="305"/>
                      </a:lnTo>
                      <a:lnTo>
                        <a:pt x="559" y="213"/>
                      </a:lnTo>
                      <a:lnTo>
                        <a:pt x="593" y="137"/>
                      </a:lnTo>
                      <a:lnTo>
                        <a:pt x="628" y="78"/>
                      </a:lnTo>
                      <a:lnTo>
                        <a:pt x="663" y="35"/>
                      </a:lnTo>
                      <a:lnTo>
                        <a:pt x="698" y="9"/>
                      </a:lnTo>
                      <a:lnTo>
                        <a:pt x="733" y="0"/>
                      </a:lnTo>
                      <a:lnTo>
                        <a:pt x="768" y="9"/>
                      </a:lnTo>
                      <a:lnTo>
                        <a:pt x="803" y="35"/>
                      </a:lnTo>
                      <a:lnTo>
                        <a:pt x="838" y="78"/>
                      </a:lnTo>
                      <a:lnTo>
                        <a:pt x="873" y="137"/>
                      </a:lnTo>
                      <a:lnTo>
                        <a:pt x="908" y="213"/>
                      </a:lnTo>
                      <a:lnTo>
                        <a:pt x="943" y="305"/>
                      </a:lnTo>
                      <a:lnTo>
                        <a:pt x="978" y="412"/>
                      </a:lnTo>
                      <a:lnTo>
                        <a:pt x="1012" y="535"/>
                      </a:lnTo>
                      <a:lnTo>
                        <a:pt x="1047" y="671"/>
                      </a:lnTo>
                      <a:lnTo>
                        <a:pt x="1082" y="821"/>
                      </a:lnTo>
                      <a:lnTo>
                        <a:pt x="1117" y="984"/>
                      </a:lnTo>
                      <a:lnTo>
                        <a:pt x="1152" y="1158"/>
                      </a:lnTo>
                      <a:lnTo>
                        <a:pt x="1187" y="1342"/>
                      </a:lnTo>
                      <a:lnTo>
                        <a:pt x="1222" y="1537"/>
                      </a:lnTo>
                      <a:lnTo>
                        <a:pt x="1257" y="1740"/>
                      </a:lnTo>
                      <a:lnTo>
                        <a:pt x="1292" y="1950"/>
                      </a:lnTo>
                      <a:lnTo>
                        <a:pt x="1327" y="2167"/>
                      </a:lnTo>
                      <a:lnTo>
                        <a:pt x="1362" y="2389"/>
                      </a:lnTo>
                      <a:lnTo>
                        <a:pt x="1396" y="2615"/>
                      </a:lnTo>
                      <a:lnTo>
                        <a:pt x="1431" y="2843"/>
                      </a:lnTo>
                      <a:lnTo>
                        <a:pt x="1466" y="3074"/>
                      </a:lnTo>
                      <a:lnTo>
                        <a:pt x="1501" y="3303"/>
                      </a:lnTo>
                      <a:lnTo>
                        <a:pt x="1536" y="3531"/>
                      </a:lnTo>
                      <a:lnTo>
                        <a:pt x="1571" y="3757"/>
                      </a:lnTo>
                      <a:lnTo>
                        <a:pt x="1606" y="3979"/>
                      </a:lnTo>
                      <a:lnTo>
                        <a:pt x="1641" y="4196"/>
                      </a:lnTo>
                      <a:lnTo>
                        <a:pt x="1676" y="4406"/>
                      </a:lnTo>
                      <a:lnTo>
                        <a:pt x="1711" y="4610"/>
                      </a:lnTo>
                      <a:lnTo>
                        <a:pt x="1746" y="4804"/>
                      </a:lnTo>
                      <a:lnTo>
                        <a:pt x="1780" y="4989"/>
                      </a:lnTo>
                      <a:lnTo>
                        <a:pt x="1815" y="5163"/>
                      </a:lnTo>
                      <a:lnTo>
                        <a:pt x="1850" y="5326"/>
                      </a:lnTo>
                      <a:lnTo>
                        <a:pt x="1885" y="5476"/>
                      </a:lnTo>
                      <a:lnTo>
                        <a:pt x="1920" y="5612"/>
                      </a:lnTo>
                      <a:lnTo>
                        <a:pt x="1955" y="5735"/>
                      </a:lnTo>
                      <a:lnTo>
                        <a:pt x="1990" y="5842"/>
                      </a:lnTo>
                      <a:lnTo>
                        <a:pt x="2025" y="5934"/>
                      </a:lnTo>
                      <a:lnTo>
                        <a:pt x="2060" y="6010"/>
                      </a:lnTo>
                      <a:lnTo>
                        <a:pt x="2095" y="6069"/>
                      </a:lnTo>
                      <a:lnTo>
                        <a:pt x="2130" y="6112"/>
                      </a:lnTo>
                      <a:lnTo>
                        <a:pt x="2164" y="6138"/>
                      </a:lnTo>
                      <a:lnTo>
                        <a:pt x="2199" y="6147"/>
                      </a:lnTo>
                      <a:lnTo>
                        <a:pt x="2234" y="6138"/>
                      </a:lnTo>
                      <a:lnTo>
                        <a:pt x="2269" y="6112"/>
                      </a:lnTo>
                      <a:lnTo>
                        <a:pt x="2304" y="6069"/>
                      </a:lnTo>
                      <a:lnTo>
                        <a:pt x="2339" y="6010"/>
                      </a:lnTo>
                      <a:lnTo>
                        <a:pt x="2374" y="5934"/>
                      </a:lnTo>
                      <a:lnTo>
                        <a:pt x="2409" y="5842"/>
                      </a:lnTo>
                      <a:lnTo>
                        <a:pt x="2444" y="5735"/>
                      </a:lnTo>
                      <a:lnTo>
                        <a:pt x="2479" y="5612"/>
                      </a:lnTo>
                      <a:lnTo>
                        <a:pt x="2514" y="5476"/>
                      </a:lnTo>
                      <a:lnTo>
                        <a:pt x="2548" y="5326"/>
                      </a:lnTo>
                      <a:lnTo>
                        <a:pt x="2583" y="5163"/>
                      </a:lnTo>
                      <a:lnTo>
                        <a:pt x="2618" y="4989"/>
                      </a:lnTo>
                      <a:lnTo>
                        <a:pt x="2653" y="4804"/>
                      </a:lnTo>
                      <a:lnTo>
                        <a:pt x="2688" y="4610"/>
                      </a:lnTo>
                      <a:lnTo>
                        <a:pt x="2723" y="4406"/>
                      </a:lnTo>
                      <a:lnTo>
                        <a:pt x="2758" y="4196"/>
                      </a:lnTo>
                      <a:lnTo>
                        <a:pt x="2793" y="3979"/>
                      </a:lnTo>
                      <a:lnTo>
                        <a:pt x="2828" y="3757"/>
                      </a:lnTo>
                      <a:lnTo>
                        <a:pt x="2863" y="3531"/>
                      </a:lnTo>
                      <a:lnTo>
                        <a:pt x="2898" y="3303"/>
                      </a:lnTo>
                      <a:lnTo>
                        <a:pt x="2933" y="3074"/>
                      </a:lnTo>
                      <a:lnTo>
                        <a:pt x="2967" y="2843"/>
                      </a:lnTo>
                      <a:lnTo>
                        <a:pt x="3002" y="2615"/>
                      </a:lnTo>
                      <a:lnTo>
                        <a:pt x="3037" y="2389"/>
                      </a:lnTo>
                      <a:lnTo>
                        <a:pt x="3072" y="2167"/>
                      </a:lnTo>
                      <a:lnTo>
                        <a:pt x="3107" y="1950"/>
                      </a:lnTo>
                      <a:lnTo>
                        <a:pt x="3142" y="1740"/>
                      </a:lnTo>
                      <a:lnTo>
                        <a:pt x="3177" y="1537"/>
                      </a:lnTo>
                      <a:lnTo>
                        <a:pt x="3212" y="1342"/>
                      </a:lnTo>
                      <a:lnTo>
                        <a:pt x="3247" y="1158"/>
                      </a:lnTo>
                      <a:lnTo>
                        <a:pt x="3282" y="984"/>
                      </a:lnTo>
                      <a:lnTo>
                        <a:pt x="3317" y="821"/>
                      </a:lnTo>
                      <a:lnTo>
                        <a:pt x="3351" y="671"/>
                      </a:lnTo>
                      <a:lnTo>
                        <a:pt x="3386" y="535"/>
                      </a:lnTo>
                      <a:lnTo>
                        <a:pt x="3421" y="412"/>
                      </a:lnTo>
                      <a:lnTo>
                        <a:pt x="3456" y="305"/>
                      </a:lnTo>
                    </a:path>
                  </a:pathLst>
                </a:custGeom>
                <a:noFill/>
                <a:ln w="19080">
                  <a:solidFill>
                    <a:srgbClr val="000099"/>
                  </a:solidFill>
                  <a:prstDash val="sysDot"/>
                  <a:round/>
                  <a:headEnd/>
                  <a:tailEnd/>
                </a:ln>
                <a:effectLst/>
              </p:spPr>
              <p:txBody>
                <a:bodyPr wrap="none" anchor="ctr"/>
                <a:lstStyle/>
                <a:p>
                  <a:endParaRPr lang="en-US"/>
                </a:p>
              </p:txBody>
            </p:sp>
            <p:sp>
              <p:nvSpPr>
                <p:cNvPr id="4128" name="Freeform 32"/>
                <p:cNvSpPr>
                  <a:spLocks noChangeArrowheads="1"/>
                </p:cNvSpPr>
                <p:nvPr/>
              </p:nvSpPr>
              <p:spPr bwMode="auto">
                <a:xfrm flipV="1">
                  <a:off x="1321" y="2751"/>
                  <a:ext cx="676" cy="468"/>
                </a:xfrm>
                <a:custGeom>
                  <a:avLst/>
                  <a:gdLst/>
                  <a:ahLst/>
                  <a:cxnLst>
                    <a:cxn ang="0">
                      <a:pos x="35" y="213"/>
                    </a:cxn>
                    <a:cxn ang="0">
                      <a:pos x="105" y="78"/>
                    </a:cxn>
                    <a:cxn ang="0">
                      <a:pos x="175" y="9"/>
                    </a:cxn>
                    <a:cxn ang="0">
                      <a:pos x="245" y="9"/>
                    </a:cxn>
                    <a:cxn ang="0">
                      <a:pos x="314" y="78"/>
                    </a:cxn>
                    <a:cxn ang="0">
                      <a:pos x="384" y="213"/>
                    </a:cxn>
                    <a:cxn ang="0">
                      <a:pos x="454" y="412"/>
                    </a:cxn>
                    <a:cxn ang="0">
                      <a:pos x="524" y="671"/>
                    </a:cxn>
                    <a:cxn ang="0">
                      <a:pos x="594" y="984"/>
                    </a:cxn>
                    <a:cxn ang="0">
                      <a:pos x="663" y="1342"/>
                    </a:cxn>
                    <a:cxn ang="0">
                      <a:pos x="733" y="1740"/>
                    </a:cxn>
                    <a:cxn ang="0">
                      <a:pos x="803" y="2167"/>
                    </a:cxn>
                    <a:cxn ang="0">
                      <a:pos x="873" y="2615"/>
                    </a:cxn>
                    <a:cxn ang="0">
                      <a:pos x="943" y="3074"/>
                    </a:cxn>
                    <a:cxn ang="0">
                      <a:pos x="1013" y="3531"/>
                    </a:cxn>
                    <a:cxn ang="0">
                      <a:pos x="1082" y="3979"/>
                    </a:cxn>
                    <a:cxn ang="0">
                      <a:pos x="1152" y="4406"/>
                    </a:cxn>
                    <a:cxn ang="0">
                      <a:pos x="1222" y="4804"/>
                    </a:cxn>
                    <a:cxn ang="0">
                      <a:pos x="1292" y="5163"/>
                    </a:cxn>
                    <a:cxn ang="0">
                      <a:pos x="1362" y="5476"/>
                    </a:cxn>
                    <a:cxn ang="0">
                      <a:pos x="1432" y="5735"/>
                    </a:cxn>
                    <a:cxn ang="0">
                      <a:pos x="1501" y="5934"/>
                    </a:cxn>
                    <a:cxn ang="0">
                      <a:pos x="1571" y="6069"/>
                    </a:cxn>
                    <a:cxn ang="0">
                      <a:pos x="1641" y="6138"/>
                    </a:cxn>
                    <a:cxn ang="0">
                      <a:pos x="1711" y="6138"/>
                    </a:cxn>
                    <a:cxn ang="0">
                      <a:pos x="1781" y="6069"/>
                    </a:cxn>
                    <a:cxn ang="0">
                      <a:pos x="1850" y="5934"/>
                    </a:cxn>
                    <a:cxn ang="0">
                      <a:pos x="1920" y="5735"/>
                    </a:cxn>
                    <a:cxn ang="0">
                      <a:pos x="1990" y="5476"/>
                    </a:cxn>
                    <a:cxn ang="0">
                      <a:pos x="2060" y="5163"/>
                    </a:cxn>
                    <a:cxn ang="0">
                      <a:pos x="2130" y="4804"/>
                    </a:cxn>
                    <a:cxn ang="0">
                      <a:pos x="2200" y="4406"/>
                    </a:cxn>
                    <a:cxn ang="0">
                      <a:pos x="2269" y="3979"/>
                    </a:cxn>
                    <a:cxn ang="0">
                      <a:pos x="2339" y="3531"/>
                    </a:cxn>
                    <a:cxn ang="0">
                      <a:pos x="2409" y="3074"/>
                    </a:cxn>
                  </a:cxnLst>
                  <a:rect l="0" t="0" r="r" b="b"/>
                  <a:pathLst>
                    <a:path w="2409" h="6147">
                      <a:moveTo>
                        <a:pt x="0" y="305"/>
                      </a:moveTo>
                      <a:lnTo>
                        <a:pt x="35" y="213"/>
                      </a:lnTo>
                      <a:lnTo>
                        <a:pt x="70" y="137"/>
                      </a:lnTo>
                      <a:lnTo>
                        <a:pt x="105" y="78"/>
                      </a:lnTo>
                      <a:lnTo>
                        <a:pt x="140" y="35"/>
                      </a:lnTo>
                      <a:lnTo>
                        <a:pt x="175" y="9"/>
                      </a:lnTo>
                      <a:lnTo>
                        <a:pt x="210" y="0"/>
                      </a:lnTo>
                      <a:lnTo>
                        <a:pt x="245" y="9"/>
                      </a:lnTo>
                      <a:lnTo>
                        <a:pt x="279" y="35"/>
                      </a:lnTo>
                      <a:lnTo>
                        <a:pt x="314" y="78"/>
                      </a:lnTo>
                      <a:lnTo>
                        <a:pt x="349" y="137"/>
                      </a:lnTo>
                      <a:lnTo>
                        <a:pt x="384" y="213"/>
                      </a:lnTo>
                      <a:lnTo>
                        <a:pt x="419" y="305"/>
                      </a:lnTo>
                      <a:lnTo>
                        <a:pt x="454" y="412"/>
                      </a:lnTo>
                      <a:lnTo>
                        <a:pt x="489" y="535"/>
                      </a:lnTo>
                      <a:lnTo>
                        <a:pt x="524" y="671"/>
                      </a:lnTo>
                      <a:lnTo>
                        <a:pt x="559" y="821"/>
                      </a:lnTo>
                      <a:lnTo>
                        <a:pt x="594" y="984"/>
                      </a:lnTo>
                      <a:lnTo>
                        <a:pt x="629" y="1158"/>
                      </a:lnTo>
                      <a:lnTo>
                        <a:pt x="663" y="1342"/>
                      </a:lnTo>
                      <a:lnTo>
                        <a:pt x="698" y="1537"/>
                      </a:lnTo>
                      <a:lnTo>
                        <a:pt x="733" y="1740"/>
                      </a:lnTo>
                      <a:lnTo>
                        <a:pt x="768" y="1950"/>
                      </a:lnTo>
                      <a:lnTo>
                        <a:pt x="803" y="2167"/>
                      </a:lnTo>
                      <a:lnTo>
                        <a:pt x="838" y="2389"/>
                      </a:lnTo>
                      <a:lnTo>
                        <a:pt x="873" y="2615"/>
                      </a:lnTo>
                      <a:lnTo>
                        <a:pt x="908" y="2843"/>
                      </a:lnTo>
                      <a:lnTo>
                        <a:pt x="943" y="3074"/>
                      </a:lnTo>
                      <a:lnTo>
                        <a:pt x="978" y="3303"/>
                      </a:lnTo>
                      <a:lnTo>
                        <a:pt x="1013" y="3531"/>
                      </a:lnTo>
                      <a:lnTo>
                        <a:pt x="1047" y="3757"/>
                      </a:lnTo>
                      <a:lnTo>
                        <a:pt x="1082" y="3979"/>
                      </a:lnTo>
                      <a:lnTo>
                        <a:pt x="1117" y="4196"/>
                      </a:lnTo>
                      <a:lnTo>
                        <a:pt x="1152" y="4406"/>
                      </a:lnTo>
                      <a:lnTo>
                        <a:pt x="1187" y="4610"/>
                      </a:lnTo>
                      <a:lnTo>
                        <a:pt x="1222" y="4804"/>
                      </a:lnTo>
                      <a:lnTo>
                        <a:pt x="1257" y="4989"/>
                      </a:lnTo>
                      <a:lnTo>
                        <a:pt x="1292" y="5163"/>
                      </a:lnTo>
                      <a:lnTo>
                        <a:pt x="1327" y="5326"/>
                      </a:lnTo>
                      <a:lnTo>
                        <a:pt x="1362" y="5476"/>
                      </a:lnTo>
                      <a:lnTo>
                        <a:pt x="1397" y="5612"/>
                      </a:lnTo>
                      <a:lnTo>
                        <a:pt x="1432" y="5735"/>
                      </a:lnTo>
                      <a:lnTo>
                        <a:pt x="1466" y="5842"/>
                      </a:lnTo>
                      <a:lnTo>
                        <a:pt x="1501" y="5934"/>
                      </a:lnTo>
                      <a:lnTo>
                        <a:pt x="1536" y="6010"/>
                      </a:lnTo>
                      <a:lnTo>
                        <a:pt x="1571" y="6069"/>
                      </a:lnTo>
                      <a:lnTo>
                        <a:pt x="1606" y="6112"/>
                      </a:lnTo>
                      <a:lnTo>
                        <a:pt x="1641" y="6138"/>
                      </a:lnTo>
                      <a:lnTo>
                        <a:pt x="1676" y="6147"/>
                      </a:lnTo>
                      <a:lnTo>
                        <a:pt x="1711" y="6138"/>
                      </a:lnTo>
                      <a:lnTo>
                        <a:pt x="1746" y="6112"/>
                      </a:lnTo>
                      <a:lnTo>
                        <a:pt x="1781" y="6069"/>
                      </a:lnTo>
                      <a:lnTo>
                        <a:pt x="1816" y="6010"/>
                      </a:lnTo>
                      <a:lnTo>
                        <a:pt x="1850" y="5934"/>
                      </a:lnTo>
                      <a:lnTo>
                        <a:pt x="1885" y="5842"/>
                      </a:lnTo>
                      <a:lnTo>
                        <a:pt x="1920" y="5735"/>
                      </a:lnTo>
                      <a:lnTo>
                        <a:pt x="1955" y="5612"/>
                      </a:lnTo>
                      <a:lnTo>
                        <a:pt x="1990" y="5476"/>
                      </a:lnTo>
                      <a:lnTo>
                        <a:pt x="2025" y="5326"/>
                      </a:lnTo>
                      <a:lnTo>
                        <a:pt x="2060" y="5163"/>
                      </a:lnTo>
                      <a:lnTo>
                        <a:pt x="2095" y="4989"/>
                      </a:lnTo>
                      <a:lnTo>
                        <a:pt x="2130" y="4804"/>
                      </a:lnTo>
                      <a:lnTo>
                        <a:pt x="2165" y="4610"/>
                      </a:lnTo>
                      <a:lnTo>
                        <a:pt x="2200" y="4406"/>
                      </a:lnTo>
                      <a:lnTo>
                        <a:pt x="2234" y="4196"/>
                      </a:lnTo>
                      <a:lnTo>
                        <a:pt x="2269" y="3979"/>
                      </a:lnTo>
                      <a:lnTo>
                        <a:pt x="2304" y="3757"/>
                      </a:lnTo>
                      <a:lnTo>
                        <a:pt x="2339" y="3531"/>
                      </a:lnTo>
                      <a:lnTo>
                        <a:pt x="2374" y="3303"/>
                      </a:lnTo>
                      <a:lnTo>
                        <a:pt x="2409" y="3074"/>
                      </a:lnTo>
                    </a:path>
                  </a:pathLst>
                </a:custGeom>
                <a:noFill/>
                <a:ln w="19080">
                  <a:solidFill>
                    <a:srgbClr val="000099"/>
                  </a:solidFill>
                  <a:prstDash val="sysDot"/>
                  <a:round/>
                  <a:headEnd/>
                  <a:tailEnd/>
                </a:ln>
                <a:effectLst/>
              </p:spPr>
              <p:txBody>
                <a:bodyPr wrap="none" anchor="ctr"/>
                <a:lstStyle/>
                <a:p>
                  <a:endParaRPr lang="en-US"/>
                </a:p>
              </p:txBody>
            </p:sp>
          </p:grpSp>
        </p:grpSp>
        <p:sp>
          <p:nvSpPr>
            <p:cNvPr id="4129" name="Text Box 33"/>
            <p:cNvSpPr txBox="1">
              <a:spLocks noChangeArrowheads="1"/>
            </p:cNvSpPr>
            <p:nvPr/>
          </p:nvSpPr>
          <p:spPr bwMode="auto">
            <a:xfrm>
              <a:off x="2075" y="2763"/>
              <a:ext cx="797" cy="443"/>
            </a:xfrm>
            <a:prstGeom prst="rect">
              <a:avLst/>
            </a:prstGeom>
            <a:noFill/>
            <a:ln w="9525">
              <a:noFill/>
              <a:round/>
              <a:headEnd/>
              <a:tailEnd/>
            </a:ln>
            <a:effectLst/>
          </p:spPr>
          <p:txBody>
            <a:bodyPr lIns="90000" tIns="46800" rIns="90000" bIns="46800" anchor="ct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dirty="0">
                  <a:solidFill>
                    <a:srgbClr val="333399"/>
                  </a:solidFill>
                  <a:ea typeface="DejaVu Sans" charset="0"/>
                  <a:cs typeface="DejaVu Sans" charset="0"/>
                </a:rPr>
                <a:t>3</a:t>
              </a:r>
              <a:r>
                <a:rPr lang="fr-FR" sz="2000" baseline="30000" dirty="0">
                  <a:solidFill>
                    <a:srgbClr val="333399"/>
                  </a:solidFill>
                  <a:ea typeface="DejaVu Sans" charset="0"/>
                  <a:cs typeface="DejaVu Sans" charset="0"/>
                </a:rPr>
                <a:t>rd </a:t>
              </a:r>
              <a:r>
                <a:rPr lang="fr-FR" sz="2000" dirty="0" err="1">
                  <a:solidFill>
                    <a:srgbClr val="333399"/>
                  </a:solidFill>
                  <a:ea typeface="DejaVu Sans" charset="0"/>
                  <a:cs typeface="DejaVu Sans" charset="0"/>
                </a:rPr>
                <a:t>Harmonic</a:t>
              </a:r>
              <a:endParaRPr lang="fr-FR" sz="2000" dirty="0">
                <a:solidFill>
                  <a:srgbClr val="333399"/>
                </a:solidFill>
                <a:ea typeface="DejaVu Sans" charset="0"/>
                <a:cs typeface="DejaVu Sans" charset="0"/>
              </a:endParaRPr>
            </a:p>
          </p:txBody>
        </p:sp>
      </p:grpSp>
      <p:sp>
        <p:nvSpPr>
          <p:cNvPr id="4130" name="Text Box 34"/>
          <p:cNvSpPr txBox="1">
            <a:spLocks noChangeArrowheads="1"/>
          </p:cNvSpPr>
          <p:nvPr/>
        </p:nvSpPr>
        <p:spPr bwMode="auto">
          <a:xfrm>
            <a:off x="1627188" y="5006975"/>
            <a:ext cx="542925" cy="398463"/>
          </a:xfrm>
          <a:prstGeom prst="rect">
            <a:avLst/>
          </a:prstGeom>
          <a:noFill/>
          <a:ln w="9525">
            <a:noFill/>
            <a:round/>
            <a:headEnd/>
            <a:tailEnd/>
          </a:ln>
          <a:effectLst/>
        </p:spPr>
        <p:txBody>
          <a:bodyPr wrap="none" lIns="90000" tIns="46800" rIns="90000" bIns="46800" anchor="ct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a:solidFill>
                  <a:srgbClr val="000099"/>
                </a:solidFill>
                <a:ea typeface="DejaVu Sans" charset="0"/>
                <a:cs typeface="DejaVu Sans" charset="0"/>
              </a:rPr>
              <a:t>etc.</a:t>
            </a:r>
          </a:p>
        </p:txBody>
      </p:sp>
      <p:grpSp>
        <p:nvGrpSpPr>
          <p:cNvPr id="4131" name="Group 35"/>
          <p:cNvGrpSpPr>
            <a:grpSpLocks/>
          </p:cNvGrpSpPr>
          <p:nvPr/>
        </p:nvGrpSpPr>
        <p:grpSpPr bwMode="auto">
          <a:xfrm>
            <a:off x="508000" y="3089275"/>
            <a:ext cx="4098925" cy="1019175"/>
            <a:chOff x="320" y="1946"/>
            <a:chExt cx="2582" cy="642"/>
          </a:xfrm>
        </p:grpSpPr>
        <p:sp>
          <p:nvSpPr>
            <p:cNvPr id="4132" name="Text Box 36"/>
            <p:cNvSpPr txBox="1">
              <a:spLocks noChangeArrowheads="1"/>
            </p:cNvSpPr>
            <p:nvPr/>
          </p:nvSpPr>
          <p:spPr bwMode="auto">
            <a:xfrm>
              <a:off x="2072" y="2041"/>
              <a:ext cx="831" cy="443"/>
            </a:xfrm>
            <a:prstGeom prst="rect">
              <a:avLst/>
            </a:prstGeom>
            <a:noFill/>
            <a:ln w="9525">
              <a:noFill/>
              <a:round/>
              <a:headEnd/>
              <a:tailEnd/>
            </a:ln>
            <a:effectLst/>
          </p:spPr>
          <p:txBody>
            <a:bodyPr lIns="90000" tIns="46800" rIns="90000" bIns="46800" anchor="ct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dirty="0">
                  <a:solidFill>
                    <a:srgbClr val="333399"/>
                  </a:solidFill>
                  <a:ea typeface="DejaVu Sans" charset="0"/>
                  <a:cs typeface="DejaVu Sans" charset="0"/>
                </a:rPr>
                <a:t>2</a:t>
              </a:r>
              <a:r>
                <a:rPr lang="fr-FR" sz="2000" baseline="30000" dirty="0">
                  <a:solidFill>
                    <a:srgbClr val="333399"/>
                  </a:solidFill>
                  <a:ea typeface="DejaVu Sans" charset="0"/>
                  <a:cs typeface="DejaVu Sans" charset="0"/>
                </a:rPr>
                <a:t>nd</a:t>
              </a:r>
              <a:r>
                <a:rPr lang="fr-FR" sz="2000" dirty="0">
                  <a:solidFill>
                    <a:srgbClr val="333399"/>
                  </a:solidFill>
                  <a:ea typeface="DejaVu Sans" charset="0"/>
                  <a:cs typeface="DejaVu Sans" charset="0"/>
                </a:rPr>
                <a:t> </a:t>
              </a:r>
              <a:r>
                <a:rPr lang="fr-FR" sz="2000" dirty="0" err="1">
                  <a:solidFill>
                    <a:srgbClr val="333399"/>
                  </a:solidFill>
                  <a:ea typeface="DejaVu Sans" charset="0"/>
                  <a:cs typeface="DejaVu Sans" charset="0"/>
                </a:rPr>
                <a:t>Harmonic</a:t>
              </a:r>
              <a:endParaRPr lang="fr-FR" sz="2000" dirty="0">
                <a:solidFill>
                  <a:srgbClr val="333399"/>
                </a:solidFill>
                <a:ea typeface="DejaVu Sans" charset="0"/>
                <a:cs typeface="DejaVu Sans" charset="0"/>
              </a:endParaRPr>
            </a:p>
          </p:txBody>
        </p:sp>
        <p:pic>
          <p:nvPicPr>
            <p:cNvPr id="4133" name="Picture 37"/>
            <p:cNvPicPr>
              <a:picLocks noChangeAspect="1" noChangeArrowheads="1"/>
            </p:cNvPicPr>
            <p:nvPr/>
          </p:nvPicPr>
          <p:blipFill>
            <a:blip r:embed="rId5"/>
            <a:srcRect/>
            <a:stretch>
              <a:fillRect/>
            </a:stretch>
          </p:blipFill>
          <p:spPr bwMode="auto">
            <a:xfrm>
              <a:off x="320" y="1946"/>
              <a:ext cx="1693" cy="643"/>
            </a:xfrm>
            <a:prstGeom prst="rect">
              <a:avLst/>
            </a:prstGeom>
            <a:noFill/>
            <a:ln w="9525">
              <a:noFill/>
              <a:round/>
              <a:headEnd/>
              <a:tailEnd/>
            </a:ln>
            <a:effectLst/>
          </p:spPr>
        </p:pic>
      </p:grpSp>
      <p:grpSp>
        <p:nvGrpSpPr>
          <p:cNvPr id="4134" name="Group 38"/>
          <p:cNvGrpSpPr>
            <a:grpSpLocks/>
          </p:cNvGrpSpPr>
          <p:nvPr/>
        </p:nvGrpSpPr>
        <p:grpSpPr bwMode="auto">
          <a:xfrm>
            <a:off x="508000" y="1846262"/>
            <a:ext cx="4073526" cy="1060449"/>
            <a:chOff x="320" y="1163"/>
            <a:chExt cx="2566" cy="668"/>
          </a:xfrm>
        </p:grpSpPr>
        <p:sp>
          <p:nvSpPr>
            <p:cNvPr id="4135" name="Text Box 39"/>
            <p:cNvSpPr txBox="1">
              <a:spLocks noChangeArrowheads="1"/>
            </p:cNvSpPr>
            <p:nvPr/>
          </p:nvSpPr>
          <p:spPr bwMode="auto">
            <a:xfrm>
              <a:off x="2079" y="1282"/>
              <a:ext cx="807" cy="412"/>
            </a:xfrm>
            <a:prstGeom prst="rect">
              <a:avLst/>
            </a:prstGeom>
            <a:noFill/>
            <a:ln w="9525">
              <a:noFill/>
              <a:round/>
              <a:headEnd/>
              <a:tailEnd/>
            </a:ln>
            <a:effectLst/>
          </p:spPr>
          <p:txBody>
            <a:bodyPr lIns="90000" tIns="46800" rIns="90000" bIns="46800" anchor="ctr">
              <a:spAutoFit/>
            </a:bodyPr>
            <a:lstStyle/>
            <a:p>
              <a:pPr algn="ctr">
                <a:lnSpc>
                  <a:spcPct val="9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dirty="0">
                  <a:solidFill>
                    <a:srgbClr val="333399"/>
                  </a:solidFill>
                  <a:ea typeface="DejaVu Sans" charset="0"/>
                  <a:cs typeface="DejaVu Sans" charset="0"/>
                </a:rPr>
                <a:t>1</a:t>
              </a:r>
              <a:r>
                <a:rPr lang="fr-FR" sz="2000" baseline="30000" dirty="0">
                  <a:solidFill>
                    <a:srgbClr val="333399"/>
                  </a:solidFill>
                  <a:ea typeface="DejaVu Sans" charset="0"/>
                  <a:cs typeface="DejaVu Sans" charset="0"/>
                </a:rPr>
                <a:t>st</a:t>
              </a:r>
              <a:r>
                <a:rPr lang="fr-FR" sz="2000" dirty="0">
                  <a:solidFill>
                    <a:srgbClr val="333399"/>
                  </a:solidFill>
                  <a:ea typeface="DejaVu Sans" charset="0"/>
                  <a:cs typeface="DejaVu Sans" charset="0"/>
                </a:rPr>
                <a:t> </a:t>
              </a:r>
              <a:r>
                <a:rPr lang="fr-FR" sz="2000" dirty="0" err="1">
                  <a:solidFill>
                    <a:srgbClr val="333399"/>
                  </a:solidFill>
                  <a:ea typeface="DejaVu Sans" charset="0"/>
                  <a:cs typeface="DejaVu Sans" charset="0"/>
                </a:rPr>
                <a:t>Harmonic</a:t>
              </a:r>
              <a:endParaRPr lang="fr-FR" sz="2000" dirty="0">
                <a:solidFill>
                  <a:srgbClr val="333399"/>
                </a:solidFill>
                <a:ea typeface="DejaVu Sans" charset="0"/>
                <a:cs typeface="DejaVu Sans" charset="0"/>
              </a:endParaRPr>
            </a:p>
          </p:txBody>
        </p:sp>
        <p:pic>
          <p:nvPicPr>
            <p:cNvPr id="4136" name="Picture 40"/>
            <p:cNvPicPr>
              <a:picLocks noChangeAspect="1" noChangeArrowheads="1"/>
            </p:cNvPicPr>
            <p:nvPr/>
          </p:nvPicPr>
          <p:blipFill>
            <a:blip r:embed="rId4"/>
            <a:srcRect/>
            <a:stretch>
              <a:fillRect/>
            </a:stretch>
          </p:blipFill>
          <p:spPr bwMode="auto">
            <a:xfrm>
              <a:off x="320" y="1163"/>
              <a:ext cx="1702" cy="668"/>
            </a:xfrm>
            <a:prstGeom prst="rect">
              <a:avLst/>
            </a:prstGeom>
            <a:noFill/>
            <a:ln w="9525">
              <a:noFill/>
              <a:round/>
              <a:headEnd/>
              <a:tailEnd/>
            </a:ln>
            <a:effectLst/>
          </p:spPr>
        </p:pic>
      </p:grpSp>
      <p:sp>
        <p:nvSpPr>
          <p:cNvPr id="4137" name="Rectangle 41"/>
          <p:cNvSpPr>
            <a:spLocks noChangeArrowheads="1"/>
          </p:cNvSpPr>
          <p:nvPr/>
        </p:nvSpPr>
        <p:spPr bwMode="auto">
          <a:xfrm>
            <a:off x="3171825" y="830263"/>
            <a:ext cx="195263" cy="4305300"/>
          </a:xfrm>
          <a:prstGeom prst="rect">
            <a:avLst/>
          </a:prstGeom>
          <a:blipFill dpi="0" rotWithShape="0">
            <a:blip r:embed="rId6"/>
            <a:srcRect/>
            <a:tile tx="0" ty="0" sx="100000" sy="100000" flip="none" algn="tl"/>
          </a:blipFill>
          <a:ln w="9360">
            <a:solidFill>
              <a:srgbClr val="CC0000"/>
            </a:solidFill>
            <a:miter lim="800000"/>
            <a:headEnd/>
            <a:tailEnd/>
          </a:ln>
          <a:effectLst/>
        </p:spPr>
        <p:txBody>
          <a:bodyPr wrap="none" anchor="ctr"/>
          <a:lstStyle/>
          <a:p>
            <a:endParaRPr lang="en-US"/>
          </a:p>
        </p:txBody>
      </p:sp>
      <p:sp>
        <p:nvSpPr>
          <p:cNvPr id="4138" name="Rectangle 42"/>
          <p:cNvSpPr>
            <a:spLocks noChangeArrowheads="1"/>
          </p:cNvSpPr>
          <p:nvPr/>
        </p:nvSpPr>
        <p:spPr bwMode="auto">
          <a:xfrm>
            <a:off x="369888" y="835025"/>
            <a:ext cx="166687" cy="4300538"/>
          </a:xfrm>
          <a:prstGeom prst="rect">
            <a:avLst/>
          </a:prstGeom>
          <a:blipFill dpi="0" rotWithShape="0">
            <a:blip r:embed="rId6"/>
            <a:srcRect/>
            <a:tile tx="0" ty="0" sx="100000" sy="100000" flip="none" algn="tl"/>
          </a:blipFill>
          <a:ln w="9360">
            <a:solidFill>
              <a:srgbClr val="CC0000"/>
            </a:solidFill>
            <a:miter lim="800000"/>
            <a:headEnd/>
            <a:tailEnd/>
          </a:ln>
          <a:effectLst/>
        </p:spPr>
        <p:txBody>
          <a:bodyPr wrap="none" anchor="ctr"/>
          <a:lstStyle/>
          <a:p>
            <a:endParaRPr lang="en-US"/>
          </a:p>
        </p:txBody>
      </p:sp>
      <p:graphicFrame>
        <p:nvGraphicFramePr>
          <p:cNvPr id="4139" name="Object 43"/>
          <p:cNvGraphicFramePr>
            <a:graphicFrameLocks noChangeAspect="1"/>
          </p:cNvGraphicFramePr>
          <p:nvPr/>
        </p:nvGraphicFramePr>
        <p:xfrm>
          <a:off x="5156200" y="1090613"/>
          <a:ext cx="3814763" cy="4200525"/>
        </p:xfrm>
        <a:graphic>
          <a:graphicData uri="http://schemas.openxmlformats.org/presentationml/2006/ole">
            <mc:AlternateContent xmlns:mc="http://schemas.openxmlformats.org/markup-compatibility/2006">
              <mc:Choice xmlns:v="urn:schemas-microsoft-com:vml" Requires="v">
                <p:oleObj spid="_x0000_s230409" name="Equation" r:id="rId7" imgW="2743200" imgH="3022560" progId="Equation.3">
                  <p:embed/>
                </p:oleObj>
              </mc:Choice>
              <mc:Fallback>
                <p:oleObj name="Equation" r:id="rId7" imgW="2743200" imgH="3022560" progId="Equation.3">
                  <p:embed/>
                  <p:pic>
                    <p:nvPicPr>
                      <p:cNvPr id="4139" name="Object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6200" y="1090613"/>
                        <a:ext cx="3814763" cy="4200525"/>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4141" name="Text Box 45"/>
          <p:cNvSpPr txBox="1">
            <a:spLocks noChangeArrowheads="1"/>
          </p:cNvSpPr>
          <p:nvPr/>
        </p:nvSpPr>
        <p:spPr bwMode="auto">
          <a:xfrm>
            <a:off x="3260726" y="1177924"/>
            <a:ext cx="1679575" cy="401637"/>
          </a:xfrm>
          <a:prstGeom prst="rect">
            <a:avLst/>
          </a:prstGeom>
          <a:noFill/>
          <a:ln w="9525">
            <a:noFill/>
            <a:round/>
            <a:headEnd/>
            <a:tailEnd/>
          </a:ln>
          <a:effectLst/>
        </p:spPr>
        <p:txBody>
          <a:bodyPr wrap="none" lIns="90000" tIns="46800" rIns="90000" bIns="46800" anchor="ct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000" dirty="0" err="1">
                <a:solidFill>
                  <a:schemeClr val="accent2"/>
                </a:solidFill>
                <a:ea typeface="DejaVu Sans" charset="0"/>
                <a:cs typeface="DejaVu Sans" charset="0"/>
              </a:rPr>
              <a:t>Fundamental</a:t>
            </a:r>
            <a:endParaRPr lang="fr-FR" sz="2000" dirty="0">
              <a:solidFill>
                <a:schemeClr val="accent2"/>
              </a:solidFill>
              <a:ea typeface="DejaVu Sans" charset="0"/>
              <a:cs typeface="DejaVu Sans" charset="0"/>
            </a:endParaRPr>
          </a:p>
        </p:txBody>
      </p:sp>
      <p:sp>
        <p:nvSpPr>
          <p:cNvPr id="4142" name="Line 46"/>
          <p:cNvSpPr>
            <a:spLocks noChangeShapeType="1"/>
          </p:cNvSpPr>
          <p:nvPr/>
        </p:nvSpPr>
        <p:spPr bwMode="auto">
          <a:xfrm>
            <a:off x="530225" y="1408111"/>
            <a:ext cx="2690813" cy="1587"/>
          </a:xfrm>
          <a:prstGeom prst="line">
            <a:avLst/>
          </a:prstGeom>
          <a:noFill/>
          <a:ln w="19080">
            <a:solidFill>
              <a:srgbClr val="000099"/>
            </a:solidFill>
            <a:miter lim="800000"/>
            <a:headEnd/>
            <a:tailEnd/>
          </a:ln>
          <a:effectLst/>
        </p:spPr>
        <p:txBody>
          <a:bodyPr/>
          <a:lstStyle/>
          <a:p>
            <a:endParaRPr lang="en-US"/>
          </a:p>
        </p:txBody>
      </p:sp>
      <p:sp>
        <p:nvSpPr>
          <p:cNvPr id="4143" name="Line 47"/>
          <p:cNvSpPr>
            <a:spLocks noChangeShapeType="1"/>
          </p:cNvSpPr>
          <p:nvPr/>
        </p:nvSpPr>
        <p:spPr bwMode="auto">
          <a:xfrm>
            <a:off x="527050" y="1582736"/>
            <a:ext cx="2638426" cy="1587"/>
          </a:xfrm>
          <a:prstGeom prst="line">
            <a:avLst/>
          </a:prstGeom>
          <a:noFill/>
          <a:ln w="28440">
            <a:solidFill>
              <a:srgbClr val="000000"/>
            </a:solidFill>
            <a:miter lim="800000"/>
            <a:headEnd type="triangle" w="med" len="med"/>
            <a:tailEnd type="triangle" w="med" len="med"/>
          </a:ln>
          <a:effectLst/>
        </p:spPr>
        <p:txBody>
          <a:bodyPr/>
          <a:lstStyle/>
          <a:p>
            <a:endParaRPr lang="en-US"/>
          </a:p>
        </p:txBody>
      </p:sp>
      <p:sp>
        <p:nvSpPr>
          <p:cNvPr id="4144" name="Text Box 48"/>
          <p:cNvSpPr txBox="1">
            <a:spLocks noChangeArrowheads="1"/>
          </p:cNvSpPr>
          <p:nvPr/>
        </p:nvSpPr>
        <p:spPr bwMode="auto">
          <a:xfrm>
            <a:off x="1627188" y="1565275"/>
            <a:ext cx="304800" cy="33655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b="1" i="1">
                <a:solidFill>
                  <a:srgbClr val="000000"/>
                </a:solidFill>
                <a:ea typeface="DejaVu Sans" charset="0"/>
                <a:cs typeface="DejaVu Sans" charset="0"/>
              </a:rPr>
              <a:t>L</a:t>
            </a:r>
          </a:p>
        </p:txBody>
      </p:sp>
      <p:sp>
        <p:nvSpPr>
          <p:cNvPr id="4145" name="Text Box 49"/>
          <p:cNvSpPr txBox="1">
            <a:spLocks noChangeArrowheads="1"/>
          </p:cNvSpPr>
          <p:nvPr/>
        </p:nvSpPr>
        <p:spPr bwMode="auto">
          <a:xfrm>
            <a:off x="-31750" y="744537"/>
            <a:ext cx="309563" cy="398463"/>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i="1" dirty="0">
                <a:solidFill>
                  <a:srgbClr val="000000"/>
                </a:solidFill>
                <a:ea typeface="DejaVu Sans" charset="0"/>
                <a:cs typeface="DejaVu Sans" charset="0"/>
              </a:rPr>
              <a:t>x</a:t>
            </a:r>
          </a:p>
        </p:txBody>
      </p:sp>
      <p:sp>
        <p:nvSpPr>
          <p:cNvPr id="4146" name="Line 50"/>
          <p:cNvSpPr>
            <a:spLocks noChangeShapeType="1"/>
          </p:cNvSpPr>
          <p:nvPr/>
        </p:nvSpPr>
        <p:spPr bwMode="auto">
          <a:xfrm flipV="1">
            <a:off x="242888" y="785813"/>
            <a:ext cx="14287" cy="550862"/>
          </a:xfrm>
          <a:prstGeom prst="line">
            <a:avLst/>
          </a:prstGeom>
          <a:noFill/>
          <a:ln w="19080">
            <a:solidFill>
              <a:srgbClr val="000000"/>
            </a:solidFill>
            <a:miter lim="800000"/>
            <a:headEnd/>
            <a:tailEnd type="triangle" w="med" len="med"/>
          </a:ln>
          <a:effectLst/>
        </p:spPr>
        <p:txBody>
          <a:bodyPr/>
          <a:lstStyle/>
          <a:p>
            <a:endParaRPr lang="en-US"/>
          </a:p>
        </p:txBody>
      </p:sp>
      <p:sp>
        <p:nvSpPr>
          <p:cNvPr id="4147" name="Text Box 51"/>
          <p:cNvSpPr txBox="1">
            <a:spLocks noChangeArrowheads="1"/>
          </p:cNvSpPr>
          <p:nvPr/>
        </p:nvSpPr>
        <p:spPr bwMode="auto">
          <a:xfrm>
            <a:off x="2205865" y="5381625"/>
            <a:ext cx="5346633" cy="829715"/>
          </a:xfrm>
          <a:prstGeom prst="rect">
            <a:avLst/>
          </a:prstGeom>
          <a:noFill/>
          <a:ln w="9525">
            <a:noFill/>
            <a:round/>
            <a:headEnd/>
            <a:tailEnd/>
          </a:ln>
          <a:effectLst/>
        </p:spPr>
        <p:txBody>
          <a:bodyPr wrap="non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99"/>
                </a:solidFill>
                <a:latin typeface="Arial" panose="020B0604020202020204" pitchFamily="34" charset="0"/>
                <a:ea typeface="DejaVu Sans" charset="0"/>
                <a:cs typeface="Arial" panose="020B0604020202020204" pitchFamily="34" charset="0"/>
              </a:rPr>
              <a:t>Free oscillation = stationary wave</a:t>
            </a:r>
          </a:p>
          <a:p>
            <a:pPr algn="ctr">
              <a:buClr>
                <a:srgbClr val="000099"/>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99"/>
                </a:solidFill>
                <a:latin typeface="Arial" panose="020B0604020202020204" pitchFamily="34" charset="0"/>
                <a:ea typeface="DejaVu Sans" charset="0"/>
                <a:cs typeface="Arial" panose="020B0604020202020204" pitchFamily="34" charset="0"/>
              </a:rPr>
              <a:t>Interference of two counter propagating waves</a:t>
            </a:r>
          </a:p>
          <a:p>
            <a:pPr algn="ctr">
              <a:lnSpc>
                <a:spcPct val="150000"/>
              </a:lnSpc>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99"/>
                </a:solidFill>
                <a:latin typeface="Arial" panose="020B0604020202020204" pitchFamily="34" charset="0"/>
                <a:ea typeface="DejaVu Sans" charset="0"/>
                <a:cs typeface="Arial" panose="020B0604020202020204" pitchFamily="34" charset="0"/>
              </a:rPr>
              <a:t>(see e.g. http://www2.biglobe.ne.jp/~norimari/science/JavaEd/e-wave4.html)</a:t>
            </a:r>
          </a:p>
        </p:txBody>
      </p:sp>
      <p:grpSp>
        <p:nvGrpSpPr>
          <p:cNvPr id="54" name="Group 3"/>
          <p:cNvGrpSpPr>
            <a:grpSpLocks/>
          </p:cNvGrpSpPr>
          <p:nvPr/>
        </p:nvGrpSpPr>
        <p:grpSpPr bwMode="auto">
          <a:xfrm>
            <a:off x="119062" y="6350000"/>
            <a:ext cx="8872538" cy="431800"/>
            <a:chOff x="-69" y="3929"/>
            <a:chExt cx="5896" cy="272"/>
          </a:xfrm>
        </p:grpSpPr>
        <p:sp>
          <p:nvSpPr>
            <p:cNvPr id="55" name="Freeform 4"/>
            <p:cNvSpPr>
              <a:spLocks noChangeArrowheads="1"/>
            </p:cNvSpPr>
            <p:nvPr/>
          </p:nvSpPr>
          <p:spPr bwMode="auto">
            <a:xfrm>
              <a:off x="-69" y="4065"/>
              <a:ext cx="344" cy="4"/>
            </a:xfrm>
            <a:custGeom>
              <a:avLst/>
              <a:gdLst/>
              <a:ahLst/>
              <a:cxnLst>
                <a:cxn ang="0">
                  <a:pos x="5" y="71"/>
                </a:cxn>
                <a:cxn ang="0">
                  <a:pos x="17" y="62"/>
                </a:cxn>
                <a:cxn ang="0">
                  <a:pos x="27" y="55"/>
                </a:cxn>
                <a:cxn ang="0">
                  <a:pos x="37" y="59"/>
                </a:cxn>
                <a:cxn ang="0">
                  <a:pos x="49" y="63"/>
                </a:cxn>
                <a:cxn ang="0">
                  <a:pos x="59" y="45"/>
                </a:cxn>
                <a:cxn ang="0">
                  <a:pos x="71" y="35"/>
                </a:cxn>
                <a:cxn ang="0">
                  <a:pos x="81" y="54"/>
                </a:cxn>
                <a:cxn ang="0">
                  <a:pos x="92" y="92"/>
                </a:cxn>
                <a:cxn ang="0">
                  <a:pos x="103" y="111"/>
                </a:cxn>
                <a:cxn ang="0">
                  <a:pos x="114" y="84"/>
                </a:cxn>
                <a:cxn ang="0">
                  <a:pos x="125" y="32"/>
                </a:cxn>
                <a:cxn ang="0">
                  <a:pos x="136" y="3"/>
                </a:cxn>
                <a:cxn ang="0">
                  <a:pos x="147" y="2"/>
                </a:cxn>
                <a:cxn ang="0">
                  <a:pos x="158" y="15"/>
                </a:cxn>
                <a:cxn ang="0">
                  <a:pos x="168" y="36"/>
                </a:cxn>
                <a:cxn ang="0">
                  <a:pos x="180" y="71"/>
                </a:cxn>
                <a:cxn ang="0">
                  <a:pos x="190" y="68"/>
                </a:cxn>
                <a:cxn ang="0">
                  <a:pos x="201" y="79"/>
                </a:cxn>
                <a:cxn ang="0">
                  <a:pos x="212" y="91"/>
                </a:cxn>
                <a:cxn ang="0">
                  <a:pos x="222" y="103"/>
                </a:cxn>
                <a:cxn ang="0">
                  <a:pos x="234" y="86"/>
                </a:cxn>
                <a:cxn ang="0">
                  <a:pos x="244" y="47"/>
                </a:cxn>
                <a:cxn ang="0">
                  <a:pos x="256" y="25"/>
                </a:cxn>
                <a:cxn ang="0">
                  <a:pos x="266" y="22"/>
                </a:cxn>
                <a:cxn ang="0">
                  <a:pos x="278" y="23"/>
                </a:cxn>
                <a:cxn ang="0">
                  <a:pos x="288" y="26"/>
                </a:cxn>
                <a:cxn ang="0">
                  <a:pos x="298" y="49"/>
                </a:cxn>
                <a:cxn ang="0">
                  <a:pos x="310" y="78"/>
                </a:cxn>
                <a:cxn ang="0">
                  <a:pos x="320" y="91"/>
                </a:cxn>
                <a:cxn ang="0">
                  <a:pos x="332" y="93"/>
                </a:cxn>
                <a:cxn ang="0">
                  <a:pos x="342" y="80"/>
                </a:cxn>
                <a:cxn ang="0">
                  <a:pos x="353" y="47"/>
                </a:cxn>
                <a:cxn ang="0">
                  <a:pos x="364" y="23"/>
                </a:cxn>
                <a:cxn ang="0">
                  <a:pos x="375" y="25"/>
                </a:cxn>
                <a:cxn ang="0">
                  <a:pos x="386" y="61"/>
                </a:cxn>
                <a:cxn ang="0">
                  <a:pos x="397" y="91"/>
                </a:cxn>
                <a:cxn ang="0">
                  <a:pos x="408" y="102"/>
                </a:cxn>
                <a:cxn ang="0">
                  <a:pos x="419" y="63"/>
                </a:cxn>
                <a:cxn ang="0">
                  <a:pos x="429" y="13"/>
                </a:cxn>
                <a:cxn ang="0">
                  <a:pos x="441" y="17"/>
                </a:cxn>
                <a:cxn ang="0">
                  <a:pos x="451" y="66"/>
                </a:cxn>
                <a:cxn ang="0">
                  <a:pos x="463" y="102"/>
                </a:cxn>
                <a:cxn ang="0">
                  <a:pos x="473" y="72"/>
                </a:cxn>
                <a:cxn ang="0">
                  <a:pos x="483" y="24"/>
                </a:cxn>
                <a:cxn ang="0">
                  <a:pos x="495" y="15"/>
                </a:cxn>
                <a:cxn ang="0">
                  <a:pos x="505" y="62"/>
                </a:cxn>
                <a:cxn ang="0">
                  <a:pos x="517" y="80"/>
                </a:cxn>
                <a:cxn ang="0">
                  <a:pos x="527" y="70"/>
                </a:cxn>
                <a:cxn ang="0">
                  <a:pos x="539" y="33"/>
                </a:cxn>
              </a:cxnLst>
              <a:rect l="0" t="0" r="r" b="b"/>
              <a:pathLst>
                <a:path w="539" h="111">
                  <a:moveTo>
                    <a:pt x="0" y="70"/>
                  </a:moveTo>
                  <a:lnTo>
                    <a:pt x="5" y="71"/>
                  </a:lnTo>
                  <a:lnTo>
                    <a:pt x="10" y="68"/>
                  </a:lnTo>
                  <a:lnTo>
                    <a:pt x="17" y="62"/>
                  </a:lnTo>
                  <a:lnTo>
                    <a:pt x="22" y="57"/>
                  </a:lnTo>
                  <a:lnTo>
                    <a:pt x="27" y="55"/>
                  </a:lnTo>
                  <a:lnTo>
                    <a:pt x="32" y="55"/>
                  </a:lnTo>
                  <a:lnTo>
                    <a:pt x="37" y="59"/>
                  </a:lnTo>
                  <a:lnTo>
                    <a:pt x="44" y="63"/>
                  </a:lnTo>
                  <a:lnTo>
                    <a:pt x="49" y="63"/>
                  </a:lnTo>
                  <a:lnTo>
                    <a:pt x="54" y="59"/>
                  </a:lnTo>
                  <a:lnTo>
                    <a:pt x="59" y="45"/>
                  </a:lnTo>
                  <a:lnTo>
                    <a:pt x="65" y="33"/>
                  </a:lnTo>
                  <a:lnTo>
                    <a:pt x="71" y="35"/>
                  </a:lnTo>
                  <a:lnTo>
                    <a:pt x="76" y="41"/>
                  </a:lnTo>
                  <a:lnTo>
                    <a:pt x="81" y="54"/>
                  </a:lnTo>
                  <a:lnTo>
                    <a:pt x="86" y="69"/>
                  </a:lnTo>
                  <a:lnTo>
                    <a:pt x="92" y="92"/>
                  </a:lnTo>
                  <a:lnTo>
                    <a:pt x="98" y="107"/>
                  </a:lnTo>
                  <a:lnTo>
                    <a:pt x="103" y="111"/>
                  </a:lnTo>
                  <a:lnTo>
                    <a:pt x="108" y="103"/>
                  </a:lnTo>
                  <a:lnTo>
                    <a:pt x="114" y="84"/>
                  </a:lnTo>
                  <a:lnTo>
                    <a:pt x="119" y="59"/>
                  </a:lnTo>
                  <a:lnTo>
                    <a:pt x="125" y="32"/>
                  </a:lnTo>
                  <a:lnTo>
                    <a:pt x="130" y="15"/>
                  </a:lnTo>
                  <a:lnTo>
                    <a:pt x="136" y="3"/>
                  </a:lnTo>
                  <a:lnTo>
                    <a:pt x="141" y="0"/>
                  </a:lnTo>
                  <a:lnTo>
                    <a:pt x="147" y="2"/>
                  </a:lnTo>
                  <a:lnTo>
                    <a:pt x="152" y="7"/>
                  </a:lnTo>
                  <a:lnTo>
                    <a:pt x="158" y="15"/>
                  </a:lnTo>
                  <a:lnTo>
                    <a:pt x="163" y="26"/>
                  </a:lnTo>
                  <a:lnTo>
                    <a:pt x="168" y="36"/>
                  </a:lnTo>
                  <a:lnTo>
                    <a:pt x="174" y="55"/>
                  </a:lnTo>
                  <a:lnTo>
                    <a:pt x="180" y="71"/>
                  </a:lnTo>
                  <a:lnTo>
                    <a:pt x="185" y="69"/>
                  </a:lnTo>
                  <a:lnTo>
                    <a:pt x="190" y="68"/>
                  </a:lnTo>
                  <a:lnTo>
                    <a:pt x="195" y="66"/>
                  </a:lnTo>
                  <a:lnTo>
                    <a:pt x="201" y="79"/>
                  </a:lnTo>
                  <a:lnTo>
                    <a:pt x="207" y="81"/>
                  </a:lnTo>
                  <a:lnTo>
                    <a:pt x="212" y="91"/>
                  </a:lnTo>
                  <a:lnTo>
                    <a:pt x="217" y="99"/>
                  </a:lnTo>
                  <a:lnTo>
                    <a:pt x="222" y="103"/>
                  </a:lnTo>
                  <a:lnTo>
                    <a:pt x="229" y="98"/>
                  </a:lnTo>
                  <a:lnTo>
                    <a:pt x="234" y="86"/>
                  </a:lnTo>
                  <a:lnTo>
                    <a:pt x="239" y="68"/>
                  </a:lnTo>
                  <a:lnTo>
                    <a:pt x="244" y="47"/>
                  </a:lnTo>
                  <a:lnTo>
                    <a:pt x="249" y="33"/>
                  </a:lnTo>
                  <a:lnTo>
                    <a:pt x="256" y="25"/>
                  </a:lnTo>
                  <a:lnTo>
                    <a:pt x="261" y="22"/>
                  </a:lnTo>
                  <a:lnTo>
                    <a:pt x="266" y="22"/>
                  </a:lnTo>
                  <a:lnTo>
                    <a:pt x="271" y="23"/>
                  </a:lnTo>
                  <a:lnTo>
                    <a:pt x="278" y="23"/>
                  </a:lnTo>
                  <a:lnTo>
                    <a:pt x="283" y="24"/>
                  </a:lnTo>
                  <a:lnTo>
                    <a:pt x="288" y="26"/>
                  </a:lnTo>
                  <a:lnTo>
                    <a:pt x="293" y="34"/>
                  </a:lnTo>
                  <a:lnTo>
                    <a:pt x="298" y="49"/>
                  </a:lnTo>
                  <a:lnTo>
                    <a:pt x="305" y="62"/>
                  </a:lnTo>
                  <a:lnTo>
                    <a:pt x="310" y="78"/>
                  </a:lnTo>
                  <a:lnTo>
                    <a:pt x="315" y="84"/>
                  </a:lnTo>
                  <a:lnTo>
                    <a:pt x="320" y="91"/>
                  </a:lnTo>
                  <a:lnTo>
                    <a:pt x="326" y="93"/>
                  </a:lnTo>
                  <a:lnTo>
                    <a:pt x="332" y="93"/>
                  </a:lnTo>
                  <a:lnTo>
                    <a:pt x="337" y="89"/>
                  </a:lnTo>
                  <a:lnTo>
                    <a:pt x="342" y="80"/>
                  </a:lnTo>
                  <a:lnTo>
                    <a:pt x="348" y="63"/>
                  </a:lnTo>
                  <a:lnTo>
                    <a:pt x="353" y="47"/>
                  </a:lnTo>
                  <a:lnTo>
                    <a:pt x="359" y="34"/>
                  </a:lnTo>
                  <a:lnTo>
                    <a:pt x="364" y="23"/>
                  </a:lnTo>
                  <a:lnTo>
                    <a:pt x="369" y="17"/>
                  </a:lnTo>
                  <a:lnTo>
                    <a:pt x="375" y="25"/>
                  </a:lnTo>
                  <a:lnTo>
                    <a:pt x="380" y="41"/>
                  </a:lnTo>
                  <a:lnTo>
                    <a:pt x="386" y="61"/>
                  </a:lnTo>
                  <a:lnTo>
                    <a:pt x="391" y="79"/>
                  </a:lnTo>
                  <a:lnTo>
                    <a:pt x="397" y="91"/>
                  </a:lnTo>
                  <a:lnTo>
                    <a:pt x="402" y="101"/>
                  </a:lnTo>
                  <a:lnTo>
                    <a:pt x="408" y="102"/>
                  </a:lnTo>
                  <a:lnTo>
                    <a:pt x="413" y="86"/>
                  </a:lnTo>
                  <a:lnTo>
                    <a:pt x="419" y="63"/>
                  </a:lnTo>
                  <a:lnTo>
                    <a:pt x="424" y="34"/>
                  </a:lnTo>
                  <a:lnTo>
                    <a:pt x="429" y="13"/>
                  </a:lnTo>
                  <a:lnTo>
                    <a:pt x="435" y="7"/>
                  </a:lnTo>
                  <a:lnTo>
                    <a:pt x="441" y="17"/>
                  </a:lnTo>
                  <a:lnTo>
                    <a:pt x="446" y="40"/>
                  </a:lnTo>
                  <a:lnTo>
                    <a:pt x="451" y="66"/>
                  </a:lnTo>
                  <a:lnTo>
                    <a:pt x="456" y="91"/>
                  </a:lnTo>
                  <a:lnTo>
                    <a:pt x="463" y="102"/>
                  </a:lnTo>
                  <a:lnTo>
                    <a:pt x="468" y="94"/>
                  </a:lnTo>
                  <a:lnTo>
                    <a:pt x="473" y="72"/>
                  </a:lnTo>
                  <a:lnTo>
                    <a:pt x="478" y="45"/>
                  </a:lnTo>
                  <a:lnTo>
                    <a:pt x="483" y="24"/>
                  </a:lnTo>
                  <a:lnTo>
                    <a:pt x="490" y="10"/>
                  </a:lnTo>
                  <a:lnTo>
                    <a:pt x="495" y="15"/>
                  </a:lnTo>
                  <a:lnTo>
                    <a:pt x="500" y="36"/>
                  </a:lnTo>
                  <a:lnTo>
                    <a:pt x="505" y="62"/>
                  </a:lnTo>
                  <a:lnTo>
                    <a:pt x="510" y="79"/>
                  </a:lnTo>
                  <a:lnTo>
                    <a:pt x="517" y="80"/>
                  </a:lnTo>
                  <a:lnTo>
                    <a:pt x="522" y="76"/>
                  </a:lnTo>
                  <a:lnTo>
                    <a:pt x="527" y="70"/>
                  </a:lnTo>
                  <a:lnTo>
                    <a:pt x="532" y="51"/>
                  </a:lnTo>
                  <a:lnTo>
                    <a:pt x="539" y="33"/>
                  </a:lnTo>
                </a:path>
              </a:pathLst>
            </a:custGeom>
            <a:noFill/>
            <a:ln w="12600">
              <a:solidFill>
                <a:srgbClr val="006600"/>
              </a:solidFill>
              <a:round/>
              <a:headEnd/>
              <a:tailEnd/>
            </a:ln>
            <a:effectLst/>
          </p:spPr>
          <p:txBody>
            <a:bodyPr wrap="none" anchor="ctr"/>
            <a:lstStyle/>
            <a:p>
              <a:endParaRPr lang="en-US"/>
            </a:p>
          </p:txBody>
        </p:sp>
        <p:sp>
          <p:nvSpPr>
            <p:cNvPr id="56" name="Freeform 5"/>
            <p:cNvSpPr>
              <a:spLocks noChangeArrowheads="1"/>
            </p:cNvSpPr>
            <p:nvPr/>
          </p:nvSpPr>
          <p:spPr bwMode="auto">
            <a:xfrm>
              <a:off x="275" y="4049"/>
              <a:ext cx="343" cy="36"/>
            </a:xfrm>
            <a:custGeom>
              <a:avLst/>
              <a:gdLst/>
              <a:ahLst/>
              <a:cxnLst>
                <a:cxn ang="0">
                  <a:pos x="5" y="412"/>
                </a:cxn>
                <a:cxn ang="0">
                  <a:pos x="15" y="349"/>
                </a:cxn>
                <a:cxn ang="0">
                  <a:pos x="27" y="366"/>
                </a:cxn>
                <a:cxn ang="0">
                  <a:pos x="37" y="462"/>
                </a:cxn>
                <a:cxn ang="0">
                  <a:pos x="48" y="529"/>
                </a:cxn>
                <a:cxn ang="0">
                  <a:pos x="59" y="506"/>
                </a:cxn>
                <a:cxn ang="0">
                  <a:pos x="70" y="457"/>
                </a:cxn>
                <a:cxn ang="0">
                  <a:pos x="81" y="440"/>
                </a:cxn>
                <a:cxn ang="0">
                  <a:pos x="92" y="458"/>
                </a:cxn>
                <a:cxn ang="0">
                  <a:pos x="102" y="456"/>
                </a:cxn>
                <a:cxn ang="0">
                  <a:pos x="114" y="455"/>
                </a:cxn>
                <a:cxn ang="0">
                  <a:pos x="124" y="484"/>
                </a:cxn>
                <a:cxn ang="0">
                  <a:pos x="135" y="520"/>
                </a:cxn>
                <a:cxn ang="0">
                  <a:pos x="146" y="539"/>
                </a:cxn>
                <a:cxn ang="0">
                  <a:pos x="157" y="549"/>
                </a:cxn>
                <a:cxn ang="0">
                  <a:pos x="168" y="544"/>
                </a:cxn>
                <a:cxn ang="0">
                  <a:pos x="178" y="503"/>
                </a:cxn>
                <a:cxn ang="0">
                  <a:pos x="190" y="468"/>
                </a:cxn>
                <a:cxn ang="0">
                  <a:pos x="200" y="391"/>
                </a:cxn>
                <a:cxn ang="0">
                  <a:pos x="212" y="314"/>
                </a:cxn>
                <a:cxn ang="0">
                  <a:pos x="222" y="302"/>
                </a:cxn>
                <a:cxn ang="0">
                  <a:pos x="232" y="407"/>
                </a:cxn>
                <a:cxn ang="0">
                  <a:pos x="244" y="640"/>
                </a:cxn>
                <a:cxn ang="0">
                  <a:pos x="254" y="762"/>
                </a:cxn>
                <a:cxn ang="0">
                  <a:pos x="266" y="595"/>
                </a:cxn>
                <a:cxn ang="0">
                  <a:pos x="276" y="276"/>
                </a:cxn>
                <a:cxn ang="0">
                  <a:pos x="288" y="74"/>
                </a:cxn>
                <a:cxn ang="0">
                  <a:pos x="298" y="163"/>
                </a:cxn>
                <a:cxn ang="0">
                  <a:pos x="309" y="440"/>
                </a:cxn>
                <a:cxn ang="0">
                  <a:pos x="320" y="680"/>
                </a:cxn>
                <a:cxn ang="0">
                  <a:pos x="331" y="718"/>
                </a:cxn>
                <a:cxn ang="0">
                  <a:pos x="342" y="723"/>
                </a:cxn>
                <a:cxn ang="0">
                  <a:pos x="353" y="687"/>
                </a:cxn>
                <a:cxn ang="0">
                  <a:pos x="363" y="447"/>
                </a:cxn>
                <a:cxn ang="0">
                  <a:pos x="375" y="136"/>
                </a:cxn>
                <a:cxn ang="0">
                  <a:pos x="385" y="0"/>
                </a:cxn>
                <a:cxn ang="0">
                  <a:pos x="397" y="325"/>
                </a:cxn>
                <a:cxn ang="0">
                  <a:pos x="407" y="787"/>
                </a:cxn>
                <a:cxn ang="0">
                  <a:pos x="419" y="811"/>
                </a:cxn>
                <a:cxn ang="0">
                  <a:pos x="429" y="360"/>
                </a:cxn>
                <a:cxn ang="0">
                  <a:pos x="439" y="39"/>
                </a:cxn>
                <a:cxn ang="0">
                  <a:pos x="451" y="200"/>
                </a:cxn>
                <a:cxn ang="0">
                  <a:pos x="461" y="632"/>
                </a:cxn>
                <a:cxn ang="0">
                  <a:pos x="473" y="913"/>
                </a:cxn>
                <a:cxn ang="0">
                  <a:pos x="483" y="816"/>
                </a:cxn>
                <a:cxn ang="0">
                  <a:pos x="493" y="490"/>
                </a:cxn>
                <a:cxn ang="0">
                  <a:pos x="505" y="190"/>
                </a:cxn>
                <a:cxn ang="0">
                  <a:pos x="515" y="76"/>
                </a:cxn>
                <a:cxn ang="0">
                  <a:pos x="527" y="219"/>
                </a:cxn>
                <a:cxn ang="0">
                  <a:pos x="537" y="505"/>
                </a:cxn>
              </a:cxnLst>
              <a:rect l="0" t="0" r="r" b="b"/>
              <a:pathLst>
                <a:path w="537" h="913">
                  <a:moveTo>
                    <a:pt x="0" y="439"/>
                  </a:moveTo>
                  <a:lnTo>
                    <a:pt x="5" y="412"/>
                  </a:lnTo>
                  <a:lnTo>
                    <a:pt x="10" y="375"/>
                  </a:lnTo>
                  <a:lnTo>
                    <a:pt x="15" y="349"/>
                  </a:lnTo>
                  <a:lnTo>
                    <a:pt x="20" y="344"/>
                  </a:lnTo>
                  <a:lnTo>
                    <a:pt x="27" y="366"/>
                  </a:lnTo>
                  <a:lnTo>
                    <a:pt x="32" y="410"/>
                  </a:lnTo>
                  <a:lnTo>
                    <a:pt x="37" y="462"/>
                  </a:lnTo>
                  <a:lnTo>
                    <a:pt x="42" y="511"/>
                  </a:lnTo>
                  <a:lnTo>
                    <a:pt x="48" y="529"/>
                  </a:lnTo>
                  <a:lnTo>
                    <a:pt x="54" y="529"/>
                  </a:lnTo>
                  <a:lnTo>
                    <a:pt x="59" y="506"/>
                  </a:lnTo>
                  <a:lnTo>
                    <a:pt x="64" y="482"/>
                  </a:lnTo>
                  <a:lnTo>
                    <a:pt x="70" y="457"/>
                  </a:lnTo>
                  <a:lnTo>
                    <a:pt x="75" y="441"/>
                  </a:lnTo>
                  <a:lnTo>
                    <a:pt x="81" y="440"/>
                  </a:lnTo>
                  <a:lnTo>
                    <a:pt x="86" y="451"/>
                  </a:lnTo>
                  <a:lnTo>
                    <a:pt x="92" y="458"/>
                  </a:lnTo>
                  <a:lnTo>
                    <a:pt x="97" y="460"/>
                  </a:lnTo>
                  <a:lnTo>
                    <a:pt x="102" y="456"/>
                  </a:lnTo>
                  <a:lnTo>
                    <a:pt x="108" y="456"/>
                  </a:lnTo>
                  <a:lnTo>
                    <a:pt x="114" y="455"/>
                  </a:lnTo>
                  <a:lnTo>
                    <a:pt x="119" y="461"/>
                  </a:lnTo>
                  <a:lnTo>
                    <a:pt x="124" y="484"/>
                  </a:lnTo>
                  <a:lnTo>
                    <a:pt x="130" y="507"/>
                  </a:lnTo>
                  <a:lnTo>
                    <a:pt x="135" y="520"/>
                  </a:lnTo>
                  <a:lnTo>
                    <a:pt x="141" y="529"/>
                  </a:lnTo>
                  <a:lnTo>
                    <a:pt x="146" y="539"/>
                  </a:lnTo>
                  <a:lnTo>
                    <a:pt x="151" y="547"/>
                  </a:lnTo>
                  <a:lnTo>
                    <a:pt x="157" y="549"/>
                  </a:lnTo>
                  <a:lnTo>
                    <a:pt x="163" y="554"/>
                  </a:lnTo>
                  <a:lnTo>
                    <a:pt x="168" y="544"/>
                  </a:lnTo>
                  <a:lnTo>
                    <a:pt x="173" y="525"/>
                  </a:lnTo>
                  <a:lnTo>
                    <a:pt x="178" y="503"/>
                  </a:lnTo>
                  <a:lnTo>
                    <a:pt x="185" y="485"/>
                  </a:lnTo>
                  <a:lnTo>
                    <a:pt x="190" y="468"/>
                  </a:lnTo>
                  <a:lnTo>
                    <a:pt x="195" y="433"/>
                  </a:lnTo>
                  <a:lnTo>
                    <a:pt x="200" y="391"/>
                  </a:lnTo>
                  <a:lnTo>
                    <a:pt x="205" y="354"/>
                  </a:lnTo>
                  <a:lnTo>
                    <a:pt x="212" y="314"/>
                  </a:lnTo>
                  <a:lnTo>
                    <a:pt x="217" y="304"/>
                  </a:lnTo>
                  <a:lnTo>
                    <a:pt x="222" y="302"/>
                  </a:lnTo>
                  <a:lnTo>
                    <a:pt x="227" y="330"/>
                  </a:lnTo>
                  <a:lnTo>
                    <a:pt x="232" y="407"/>
                  </a:lnTo>
                  <a:lnTo>
                    <a:pt x="239" y="518"/>
                  </a:lnTo>
                  <a:lnTo>
                    <a:pt x="244" y="640"/>
                  </a:lnTo>
                  <a:lnTo>
                    <a:pt x="249" y="736"/>
                  </a:lnTo>
                  <a:lnTo>
                    <a:pt x="254" y="762"/>
                  </a:lnTo>
                  <a:lnTo>
                    <a:pt x="261" y="712"/>
                  </a:lnTo>
                  <a:lnTo>
                    <a:pt x="266" y="595"/>
                  </a:lnTo>
                  <a:lnTo>
                    <a:pt x="271" y="440"/>
                  </a:lnTo>
                  <a:lnTo>
                    <a:pt x="276" y="276"/>
                  </a:lnTo>
                  <a:lnTo>
                    <a:pt x="282" y="142"/>
                  </a:lnTo>
                  <a:lnTo>
                    <a:pt x="288" y="74"/>
                  </a:lnTo>
                  <a:lnTo>
                    <a:pt x="293" y="88"/>
                  </a:lnTo>
                  <a:lnTo>
                    <a:pt x="298" y="163"/>
                  </a:lnTo>
                  <a:lnTo>
                    <a:pt x="303" y="286"/>
                  </a:lnTo>
                  <a:lnTo>
                    <a:pt x="309" y="440"/>
                  </a:lnTo>
                  <a:lnTo>
                    <a:pt x="315" y="584"/>
                  </a:lnTo>
                  <a:lnTo>
                    <a:pt x="320" y="680"/>
                  </a:lnTo>
                  <a:lnTo>
                    <a:pt x="325" y="729"/>
                  </a:lnTo>
                  <a:lnTo>
                    <a:pt x="331" y="718"/>
                  </a:lnTo>
                  <a:lnTo>
                    <a:pt x="336" y="714"/>
                  </a:lnTo>
                  <a:lnTo>
                    <a:pt x="342" y="723"/>
                  </a:lnTo>
                  <a:lnTo>
                    <a:pt x="347" y="723"/>
                  </a:lnTo>
                  <a:lnTo>
                    <a:pt x="353" y="687"/>
                  </a:lnTo>
                  <a:lnTo>
                    <a:pt x="358" y="586"/>
                  </a:lnTo>
                  <a:lnTo>
                    <a:pt x="363" y="447"/>
                  </a:lnTo>
                  <a:lnTo>
                    <a:pt x="369" y="293"/>
                  </a:lnTo>
                  <a:lnTo>
                    <a:pt x="375" y="136"/>
                  </a:lnTo>
                  <a:lnTo>
                    <a:pt x="380" y="20"/>
                  </a:lnTo>
                  <a:lnTo>
                    <a:pt x="385" y="0"/>
                  </a:lnTo>
                  <a:lnTo>
                    <a:pt x="391" y="103"/>
                  </a:lnTo>
                  <a:lnTo>
                    <a:pt x="397" y="325"/>
                  </a:lnTo>
                  <a:lnTo>
                    <a:pt x="402" y="584"/>
                  </a:lnTo>
                  <a:lnTo>
                    <a:pt x="407" y="787"/>
                  </a:lnTo>
                  <a:lnTo>
                    <a:pt x="412" y="879"/>
                  </a:lnTo>
                  <a:lnTo>
                    <a:pt x="419" y="811"/>
                  </a:lnTo>
                  <a:lnTo>
                    <a:pt x="424" y="611"/>
                  </a:lnTo>
                  <a:lnTo>
                    <a:pt x="429" y="360"/>
                  </a:lnTo>
                  <a:lnTo>
                    <a:pt x="434" y="147"/>
                  </a:lnTo>
                  <a:lnTo>
                    <a:pt x="439" y="39"/>
                  </a:lnTo>
                  <a:lnTo>
                    <a:pt x="446" y="66"/>
                  </a:lnTo>
                  <a:lnTo>
                    <a:pt x="451" y="200"/>
                  </a:lnTo>
                  <a:lnTo>
                    <a:pt x="456" y="408"/>
                  </a:lnTo>
                  <a:lnTo>
                    <a:pt x="461" y="632"/>
                  </a:lnTo>
                  <a:lnTo>
                    <a:pt x="466" y="814"/>
                  </a:lnTo>
                  <a:lnTo>
                    <a:pt x="473" y="913"/>
                  </a:lnTo>
                  <a:lnTo>
                    <a:pt x="478" y="910"/>
                  </a:lnTo>
                  <a:lnTo>
                    <a:pt x="483" y="816"/>
                  </a:lnTo>
                  <a:lnTo>
                    <a:pt x="488" y="669"/>
                  </a:lnTo>
                  <a:lnTo>
                    <a:pt x="493" y="490"/>
                  </a:lnTo>
                  <a:lnTo>
                    <a:pt x="500" y="320"/>
                  </a:lnTo>
                  <a:lnTo>
                    <a:pt x="505" y="190"/>
                  </a:lnTo>
                  <a:lnTo>
                    <a:pt x="510" y="98"/>
                  </a:lnTo>
                  <a:lnTo>
                    <a:pt x="515" y="76"/>
                  </a:lnTo>
                  <a:lnTo>
                    <a:pt x="522" y="127"/>
                  </a:lnTo>
                  <a:lnTo>
                    <a:pt x="527" y="219"/>
                  </a:lnTo>
                  <a:lnTo>
                    <a:pt x="532" y="352"/>
                  </a:lnTo>
                  <a:lnTo>
                    <a:pt x="537" y="505"/>
                  </a:lnTo>
                </a:path>
              </a:pathLst>
            </a:custGeom>
            <a:noFill/>
            <a:ln w="12600">
              <a:solidFill>
                <a:srgbClr val="006600"/>
              </a:solidFill>
              <a:round/>
              <a:headEnd/>
              <a:tailEnd/>
            </a:ln>
            <a:effectLst/>
          </p:spPr>
          <p:txBody>
            <a:bodyPr wrap="none" anchor="ctr"/>
            <a:lstStyle/>
            <a:p>
              <a:endParaRPr lang="en-US"/>
            </a:p>
          </p:txBody>
        </p:sp>
        <p:sp>
          <p:nvSpPr>
            <p:cNvPr id="57" name="Freeform 6"/>
            <p:cNvSpPr>
              <a:spLocks noChangeArrowheads="1"/>
            </p:cNvSpPr>
            <p:nvPr/>
          </p:nvSpPr>
          <p:spPr bwMode="auto">
            <a:xfrm>
              <a:off x="618" y="4016"/>
              <a:ext cx="343" cy="74"/>
            </a:xfrm>
            <a:custGeom>
              <a:avLst/>
              <a:gdLst/>
              <a:ahLst/>
              <a:cxnLst>
                <a:cxn ang="0">
                  <a:pos x="6" y="1473"/>
                </a:cxn>
                <a:cxn ang="0">
                  <a:pos x="17" y="1570"/>
                </a:cxn>
                <a:cxn ang="0">
                  <a:pos x="28" y="1497"/>
                </a:cxn>
                <a:cxn ang="0">
                  <a:pos x="39" y="1340"/>
                </a:cxn>
                <a:cxn ang="0">
                  <a:pos x="50" y="1193"/>
                </a:cxn>
                <a:cxn ang="0">
                  <a:pos x="60" y="1120"/>
                </a:cxn>
                <a:cxn ang="0">
                  <a:pos x="71" y="1157"/>
                </a:cxn>
                <a:cxn ang="0">
                  <a:pos x="82" y="1221"/>
                </a:cxn>
                <a:cxn ang="0">
                  <a:pos x="93" y="1305"/>
                </a:cxn>
                <a:cxn ang="0">
                  <a:pos x="104" y="1479"/>
                </a:cxn>
                <a:cxn ang="0">
                  <a:pos x="115" y="1627"/>
                </a:cxn>
                <a:cxn ang="0">
                  <a:pos x="126" y="1475"/>
                </a:cxn>
                <a:cxn ang="0">
                  <a:pos x="136" y="1109"/>
                </a:cxn>
                <a:cxn ang="0">
                  <a:pos x="148" y="942"/>
                </a:cxn>
                <a:cxn ang="0">
                  <a:pos x="158" y="1194"/>
                </a:cxn>
                <a:cxn ang="0">
                  <a:pos x="170" y="1626"/>
                </a:cxn>
                <a:cxn ang="0">
                  <a:pos x="180" y="1695"/>
                </a:cxn>
                <a:cxn ang="0">
                  <a:pos x="190" y="1445"/>
                </a:cxn>
                <a:cxn ang="0">
                  <a:pos x="202" y="1196"/>
                </a:cxn>
                <a:cxn ang="0">
                  <a:pos x="212" y="1038"/>
                </a:cxn>
                <a:cxn ang="0">
                  <a:pos x="224" y="1038"/>
                </a:cxn>
                <a:cxn ang="0">
                  <a:pos x="234" y="1162"/>
                </a:cxn>
                <a:cxn ang="0">
                  <a:pos x="246" y="1455"/>
                </a:cxn>
                <a:cxn ang="0">
                  <a:pos x="256" y="1532"/>
                </a:cxn>
                <a:cxn ang="0">
                  <a:pos x="267" y="1330"/>
                </a:cxn>
                <a:cxn ang="0">
                  <a:pos x="278" y="1169"/>
                </a:cxn>
                <a:cxn ang="0">
                  <a:pos x="289" y="1245"/>
                </a:cxn>
                <a:cxn ang="0">
                  <a:pos x="300" y="1469"/>
                </a:cxn>
                <a:cxn ang="0">
                  <a:pos x="311" y="1502"/>
                </a:cxn>
                <a:cxn ang="0">
                  <a:pos x="321" y="1324"/>
                </a:cxn>
                <a:cxn ang="0">
                  <a:pos x="333" y="980"/>
                </a:cxn>
                <a:cxn ang="0">
                  <a:pos x="343" y="903"/>
                </a:cxn>
                <a:cxn ang="0">
                  <a:pos x="354" y="1242"/>
                </a:cxn>
                <a:cxn ang="0">
                  <a:pos x="365" y="1570"/>
                </a:cxn>
                <a:cxn ang="0">
                  <a:pos x="376" y="1531"/>
                </a:cxn>
                <a:cxn ang="0">
                  <a:pos x="387" y="1240"/>
                </a:cxn>
                <a:cxn ang="0">
                  <a:pos x="397" y="1123"/>
                </a:cxn>
                <a:cxn ang="0">
                  <a:pos x="409" y="1312"/>
                </a:cxn>
                <a:cxn ang="0">
                  <a:pos x="419" y="1507"/>
                </a:cxn>
                <a:cxn ang="0">
                  <a:pos x="431" y="1621"/>
                </a:cxn>
                <a:cxn ang="0">
                  <a:pos x="441" y="1638"/>
                </a:cxn>
                <a:cxn ang="0">
                  <a:pos x="451" y="1336"/>
                </a:cxn>
                <a:cxn ang="0">
                  <a:pos x="463" y="905"/>
                </a:cxn>
                <a:cxn ang="0">
                  <a:pos x="473" y="942"/>
                </a:cxn>
                <a:cxn ang="0">
                  <a:pos x="485" y="1274"/>
                </a:cxn>
                <a:cxn ang="0">
                  <a:pos x="495" y="1475"/>
                </a:cxn>
                <a:cxn ang="0">
                  <a:pos x="507" y="1786"/>
                </a:cxn>
                <a:cxn ang="0">
                  <a:pos x="517" y="1844"/>
                </a:cxn>
                <a:cxn ang="0">
                  <a:pos x="528" y="1100"/>
                </a:cxn>
                <a:cxn ang="0">
                  <a:pos x="539" y="0"/>
                </a:cxn>
              </a:cxnLst>
              <a:rect l="0" t="0" r="r" b="b"/>
              <a:pathLst>
                <a:path w="539" h="1887">
                  <a:moveTo>
                    <a:pt x="0" y="1347"/>
                  </a:moveTo>
                  <a:lnTo>
                    <a:pt x="6" y="1473"/>
                  </a:lnTo>
                  <a:lnTo>
                    <a:pt x="12" y="1550"/>
                  </a:lnTo>
                  <a:lnTo>
                    <a:pt x="17" y="1570"/>
                  </a:lnTo>
                  <a:lnTo>
                    <a:pt x="22" y="1550"/>
                  </a:lnTo>
                  <a:lnTo>
                    <a:pt x="28" y="1497"/>
                  </a:lnTo>
                  <a:lnTo>
                    <a:pt x="33" y="1428"/>
                  </a:lnTo>
                  <a:lnTo>
                    <a:pt x="39" y="1340"/>
                  </a:lnTo>
                  <a:lnTo>
                    <a:pt x="44" y="1256"/>
                  </a:lnTo>
                  <a:lnTo>
                    <a:pt x="50" y="1193"/>
                  </a:lnTo>
                  <a:lnTo>
                    <a:pt x="55" y="1150"/>
                  </a:lnTo>
                  <a:lnTo>
                    <a:pt x="60" y="1120"/>
                  </a:lnTo>
                  <a:lnTo>
                    <a:pt x="66" y="1119"/>
                  </a:lnTo>
                  <a:lnTo>
                    <a:pt x="71" y="1157"/>
                  </a:lnTo>
                  <a:lnTo>
                    <a:pt x="77" y="1193"/>
                  </a:lnTo>
                  <a:lnTo>
                    <a:pt x="82" y="1221"/>
                  </a:lnTo>
                  <a:lnTo>
                    <a:pt x="87" y="1256"/>
                  </a:lnTo>
                  <a:lnTo>
                    <a:pt x="93" y="1305"/>
                  </a:lnTo>
                  <a:lnTo>
                    <a:pt x="99" y="1385"/>
                  </a:lnTo>
                  <a:lnTo>
                    <a:pt x="104" y="1479"/>
                  </a:lnTo>
                  <a:lnTo>
                    <a:pt x="109" y="1572"/>
                  </a:lnTo>
                  <a:lnTo>
                    <a:pt x="115" y="1627"/>
                  </a:lnTo>
                  <a:lnTo>
                    <a:pt x="121" y="1597"/>
                  </a:lnTo>
                  <a:lnTo>
                    <a:pt x="126" y="1475"/>
                  </a:lnTo>
                  <a:lnTo>
                    <a:pt x="131" y="1298"/>
                  </a:lnTo>
                  <a:lnTo>
                    <a:pt x="136" y="1109"/>
                  </a:lnTo>
                  <a:lnTo>
                    <a:pt x="143" y="976"/>
                  </a:lnTo>
                  <a:lnTo>
                    <a:pt x="148" y="942"/>
                  </a:lnTo>
                  <a:lnTo>
                    <a:pt x="153" y="1027"/>
                  </a:lnTo>
                  <a:lnTo>
                    <a:pt x="158" y="1194"/>
                  </a:lnTo>
                  <a:lnTo>
                    <a:pt x="163" y="1423"/>
                  </a:lnTo>
                  <a:lnTo>
                    <a:pt x="170" y="1626"/>
                  </a:lnTo>
                  <a:lnTo>
                    <a:pt x="175" y="1725"/>
                  </a:lnTo>
                  <a:lnTo>
                    <a:pt x="180" y="1695"/>
                  </a:lnTo>
                  <a:lnTo>
                    <a:pt x="185" y="1577"/>
                  </a:lnTo>
                  <a:lnTo>
                    <a:pt x="190" y="1445"/>
                  </a:lnTo>
                  <a:lnTo>
                    <a:pt x="197" y="1316"/>
                  </a:lnTo>
                  <a:lnTo>
                    <a:pt x="202" y="1196"/>
                  </a:lnTo>
                  <a:lnTo>
                    <a:pt x="207" y="1101"/>
                  </a:lnTo>
                  <a:lnTo>
                    <a:pt x="212" y="1038"/>
                  </a:lnTo>
                  <a:lnTo>
                    <a:pt x="218" y="1018"/>
                  </a:lnTo>
                  <a:lnTo>
                    <a:pt x="224" y="1038"/>
                  </a:lnTo>
                  <a:lnTo>
                    <a:pt x="229" y="1074"/>
                  </a:lnTo>
                  <a:lnTo>
                    <a:pt x="234" y="1162"/>
                  </a:lnTo>
                  <a:lnTo>
                    <a:pt x="239" y="1313"/>
                  </a:lnTo>
                  <a:lnTo>
                    <a:pt x="246" y="1455"/>
                  </a:lnTo>
                  <a:lnTo>
                    <a:pt x="251" y="1525"/>
                  </a:lnTo>
                  <a:lnTo>
                    <a:pt x="256" y="1532"/>
                  </a:lnTo>
                  <a:lnTo>
                    <a:pt x="261" y="1459"/>
                  </a:lnTo>
                  <a:lnTo>
                    <a:pt x="267" y="1330"/>
                  </a:lnTo>
                  <a:lnTo>
                    <a:pt x="273" y="1227"/>
                  </a:lnTo>
                  <a:lnTo>
                    <a:pt x="278" y="1169"/>
                  </a:lnTo>
                  <a:lnTo>
                    <a:pt x="283" y="1172"/>
                  </a:lnTo>
                  <a:lnTo>
                    <a:pt x="289" y="1245"/>
                  </a:lnTo>
                  <a:lnTo>
                    <a:pt x="294" y="1360"/>
                  </a:lnTo>
                  <a:lnTo>
                    <a:pt x="300" y="1469"/>
                  </a:lnTo>
                  <a:lnTo>
                    <a:pt x="305" y="1520"/>
                  </a:lnTo>
                  <a:lnTo>
                    <a:pt x="311" y="1502"/>
                  </a:lnTo>
                  <a:lnTo>
                    <a:pt x="316" y="1439"/>
                  </a:lnTo>
                  <a:lnTo>
                    <a:pt x="321" y="1324"/>
                  </a:lnTo>
                  <a:lnTo>
                    <a:pt x="327" y="1155"/>
                  </a:lnTo>
                  <a:lnTo>
                    <a:pt x="333" y="980"/>
                  </a:lnTo>
                  <a:lnTo>
                    <a:pt x="338" y="877"/>
                  </a:lnTo>
                  <a:lnTo>
                    <a:pt x="343" y="903"/>
                  </a:lnTo>
                  <a:lnTo>
                    <a:pt x="348" y="1042"/>
                  </a:lnTo>
                  <a:lnTo>
                    <a:pt x="354" y="1242"/>
                  </a:lnTo>
                  <a:lnTo>
                    <a:pt x="360" y="1432"/>
                  </a:lnTo>
                  <a:lnTo>
                    <a:pt x="365" y="1570"/>
                  </a:lnTo>
                  <a:lnTo>
                    <a:pt x="370" y="1602"/>
                  </a:lnTo>
                  <a:lnTo>
                    <a:pt x="376" y="1531"/>
                  </a:lnTo>
                  <a:lnTo>
                    <a:pt x="382" y="1394"/>
                  </a:lnTo>
                  <a:lnTo>
                    <a:pt x="387" y="1240"/>
                  </a:lnTo>
                  <a:lnTo>
                    <a:pt x="392" y="1133"/>
                  </a:lnTo>
                  <a:lnTo>
                    <a:pt x="397" y="1123"/>
                  </a:lnTo>
                  <a:lnTo>
                    <a:pt x="404" y="1197"/>
                  </a:lnTo>
                  <a:lnTo>
                    <a:pt x="409" y="1312"/>
                  </a:lnTo>
                  <a:lnTo>
                    <a:pt x="414" y="1423"/>
                  </a:lnTo>
                  <a:lnTo>
                    <a:pt x="419" y="1507"/>
                  </a:lnTo>
                  <a:lnTo>
                    <a:pt x="424" y="1569"/>
                  </a:lnTo>
                  <a:lnTo>
                    <a:pt x="431" y="1621"/>
                  </a:lnTo>
                  <a:lnTo>
                    <a:pt x="436" y="1651"/>
                  </a:lnTo>
                  <a:lnTo>
                    <a:pt x="441" y="1638"/>
                  </a:lnTo>
                  <a:lnTo>
                    <a:pt x="446" y="1541"/>
                  </a:lnTo>
                  <a:lnTo>
                    <a:pt x="451" y="1336"/>
                  </a:lnTo>
                  <a:lnTo>
                    <a:pt x="458" y="1089"/>
                  </a:lnTo>
                  <a:lnTo>
                    <a:pt x="463" y="905"/>
                  </a:lnTo>
                  <a:lnTo>
                    <a:pt x="468" y="846"/>
                  </a:lnTo>
                  <a:lnTo>
                    <a:pt x="473" y="942"/>
                  </a:lnTo>
                  <a:lnTo>
                    <a:pt x="479" y="1124"/>
                  </a:lnTo>
                  <a:lnTo>
                    <a:pt x="485" y="1274"/>
                  </a:lnTo>
                  <a:lnTo>
                    <a:pt x="490" y="1372"/>
                  </a:lnTo>
                  <a:lnTo>
                    <a:pt x="495" y="1475"/>
                  </a:lnTo>
                  <a:lnTo>
                    <a:pt x="501" y="1623"/>
                  </a:lnTo>
                  <a:lnTo>
                    <a:pt x="507" y="1786"/>
                  </a:lnTo>
                  <a:lnTo>
                    <a:pt x="512" y="1887"/>
                  </a:lnTo>
                  <a:lnTo>
                    <a:pt x="517" y="1844"/>
                  </a:lnTo>
                  <a:lnTo>
                    <a:pt x="522" y="1589"/>
                  </a:lnTo>
                  <a:lnTo>
                    <a:pt x="528" y="1100"/>
                  </a:lnTo>
                  <a:lnTo>
                    <a:pt x="534" y="504"/>
                  </a:lnTo>
                  <a:lnTo>
                    <a:pt x="539" y="0"/>
                  </a:lnTo>
                </a:path>
              </a:pathLst>
            </a:custGeom>
            <a:noFill/>
            <a:ln w="12600">
              <a:solidFill>
                <a:srgbClr val="006600"/>
              </a:solidFill>
              <a:round/>
              <a:headEnd/>
              <a:tailEnd/>
            </a:ln>
            <a:effectLst/>
          </p:spPr>
          <p:txBody>
            <a:bodyPr wrap="none" anchor="ctr"/>
            <a:lstStyle/>
            <a:p>
              <a:endParaRPr lang="en-US"/>
            </a:p>
          </p:txBody>
        </p:sp>
        <p:sp>
          <p:nvSpPr>
            <p:cNvPr id="58" name="Freeform 7"/>
            <p:cNvSpPr>
              <a:spLocks noChangeArrowheads="1"/>
            </p:cNvSpPr>
            <p:nvPr/>
          </p:nvSpPr>
          <p:spPr bwMode="auto">
            <a:xfrm>
              <a:off x="961" y="3929"/>
              <a:ext cx="343" cy="273"/>
            </a:xfrm>
            <a:custGeom>
              <a:avLst/>
              <a:gdLst/>
              <a:ahLst/>
              <a:cxnLst>
                <a:cxn ang="0">
                  <a:pos x="5" y="1980"/>
                </a:cxn>
                <a:cxn ang="0">
                  <a:pos x="16" y="2816"/>
                </a:cxn>
                <a:cxn ang="0">
                  <a:pos x="27" y="4647"/>
                </a:cxn>
                <a:cxn ang="0">
                  <a:pos x="38" y="5505"/>
                </a:cxn>
                <a:cxn ang="0">
                  <a:pos x="49" y="4575"/>
                </a:cxn>
                <a:cxn ang="0">
                  <a:pos x="60" y="3057"/>
                </a:cxn>
                <a:cxn ang="0">
                  <a:pos x="70" y="2433"/>
                </a:cxn>
                <a:cxn ang="0">
                  <a:pos x="82" y="2677"/>
                </a:cxn>
                <a:cxn ang="0">
                  <a:pos x="92" y="3393"/>
                </a:cxn>
                <a:cxn ang="0">
                  <a:pos x="104" y="3765"/>
                </a:cxn>
                <a:cxn ang="0">
                  <a:pos x="114" y="3175"/>
                </a:cxn>
                <a:cxn ang="0">
                  <a:pos x="126" y="2992"/>
                </a:cxn>
                <a:cxn ang="0">
                  <a:pos x="136" y="3743"/>
                </a:cxn>
                <a:cxn ang="0">
                  <a:pos x="146" y="3881"/>
                </a:cxn>
                <a:cxn ang="0">
                  <a:pos x="158" y="3225"/>
                </a:cxn>
                <a:cxn ang="0">
                  <a:pos x="168" y="3764"/>
                </a:cxn>
                <a:cxn ang="0">
                  <a:pos x="180" y="5369"/>
                </a:cxn>
                <a:cxn ang="0">
                  <a:pos x="190" y="5079"/>
                </a:cxn>
                <a:cxn ang="0">
                  <a:pos x="201" y="2219"/>
                </a:cxn>
                <a:cxn ang="0">
                  <a:pos x="212" y="400"/>
                </a:cxn>
                <a:cxn ang="0">
                  <a:pos x="223" y="2607"/>
                </a:cxn>
                <a:cxn ang="0">
                  <a:pos x="234" y="6214"/>
                </a:cxn>
                <a:cxn ang="0">
                  <a:pos x="245" y="6235"/>
                </a:cxn>
                <a:cxn ang="0">
                  <a:pos x="256" y="3029"/>
                </a:cxn>
                <a:cxn ang="0">
                  <a:pos x="267" y="308"/>
                </a:cxn>
                <a:cxn ang="0">
                  <a:pos x="277" y="397"/>
                </a:cxn>
                <a:cxn ang="0">
                  <a:pos x="288" y="2803"/>
                </a:cxn>
                <a:cxn ang="0">
                  <a:pos x="299" y="5681"/>
                </a:cxn>
                <a:cxn ang="0">
                  <a:pos x="310" y="6928"/>
                </a:cxn>
                <a:cxn ang="0">
                  <a:pos x="321" y="6029"/>
                </a:cxn>
                <a:cxn ang="0">
                  <a:pos x="331" y="3882"/>
                </a:cxn>
                <a:cxn ang="0">
                  <a:pos x="343" y="2132"/>
                </a:cxn>
                <a:cxn ang="0">
                  <a:pos x="353" y="1547"/>
                </a:cxn>
                <a:cxn ang="0">
                  <a:pos x="365" y="2041"/>
                </a:cxn>
                <a:cxn ang="0">
                  <a:pos x="375" y="2842"/>
                </a:cxn>
                <a:cxn ang="0">
                  <a:pos x="387" y="3388"/>
                </a:cxn>
                <a:cxn ang="0">
                  <a:pos x="397" y="3707"/>
                </a:cxn>
                <a:cxn ang="0">
                  <a:pos x="407" y="3986"/>
                </a:cxn>
                <a:cxn ang="0">
                  <a:pos x="419" y="4432"/>
                </a:cxn>
                <a:cxn ang="0">
                  <a:pos x="429" y="4645"/>
                </a:cxn>
                <a:cxn ang="0">
                  <a:pos x="441" y="4130"/>
                </a:cxn>
                <a:cxn ang="0">
                  <a:pos x="451" y="3317"/>
                </a:cxn>
                <a:cxn ang="0">
                  <a:pos x="462" y="2967"/>
                </a:cxn>
                <a:cxn ang="0">
                  <a:pos x="473" y="3099"/>
                </a:cxn>
                <a:cxn ang="0">
                  <a:pos x="484" y="3211"/>
                </a:cxn>
                <a:cxn ang="0">
                  <a:pos x="495" y="2935"/>
                </a:cxn>
                <a:cxn ang="0">
                  <a:pos x="506" y="2875"/>
                </a:cxn>
                <a:cxn ang="0">
                  <a:pos x="517" y="3433"/>
                </a:cxn>
                <a:cxn ang="0">
                  <a:pos x="528" y="4217"/>
                </a:cxn>
                <a:cxn ang="0">
                  <a:pos x="538" y="4403"/>
                </a:cxn>
              </a:cxnLst>
              <a:rect l="0" t="0" r="r" b="b"/>
              <a:pathLst>
                <a:path w="538" h="6928">
                  <a:moveTo>
                    <a:pt x="0" y="2202"/>
                  </a:moveTo>
                  <a:lnTo>
                    <a:pt x="5" y="1980"/>
                  </a:lnTo>
                  <a:lnTo>
                    <a:pt x="11" y="2180"/>
                  </a:lnTo>
                  <a:lnTo>
                    <a:pt x="16" y="2816"/>
                  </a:lnTo>
                  <a:lnTo>
                    <a:pt x="22" y="3726"/>
                  </a:lnTo>
                  <a:lnTo>
                    <a:pt x="27" y="4647"/>
                  </a:lnTo>
                  <a:lnTo>
                    <a:pt x="33" y="5299"/>
                  </a:lnTo>
                  <a:lnTo>
                    <a:pt x="38" y="5505"/>
                  </a:lnTo>
                  <a:lnTo>
                    <a:pt x="43" y="5229"/>
                  </a:lnTo>
                  <a:lnTo>
                    <a:pt x="49" y="4575"/>
                  </a:lnTo>
                  <a:lnTo>
                    <a:pt x="55" y="3763"/>
                  </a:lnTo>
                  <a:lnTo>
                    <a:pt x="60" y="3057"/>
                  </a:lnTo>
                  <a:lnTo>
                    <a:pt x="65" y="2614"/>
                  </a:lnTo>
                  <a:lnTo>
                    <a:pt x="70" y="2433"/>
                  </a:lnTo>
                  <a:lnTo>
                    <a:pt x="77" y="2461"/>
                  </a:lnTo>
                  <a:lnTo>
                    <a:pt x="82" y="2677"/>
                  </a:lnTo>
                  <a:lnTo>
                    <a:pt x="87" y="3021"/>
                  </a:lnTo>
                  <a:lnTo>
                    <a:pt x="92" y="3393"/>
                  </a:lnTo>
                  <a:lnTo>
                    <a:pt x="99" y="3696"/>
                  </a:lnTo>
                  <a:lnTo>
                    <a:pt x="104" y="3765"/>
                  </a:lnTo>
                  <a:lnTo>
                    <a:pt x="109" y="3547"/>
                  </a:lnTo>
                  <a:lnTo>
                    <a:pt x="114" y="3175"/>
                  </a:lnTo>
                  <a:lnTo>
                    <a:pt x="119" y="2930"/>
                  </a:lnTo>
                  <a:lnTo>
                    <a:pt x="126" y="2992"/>
                  </a:lnTo>
                  <a:lnTo>
                    <a:pt x="131" y="3329"/>
                  </a:lnTo>
                  <a:lnTo>
                    <a:pt x="136" y="3743"/>
                  </a:lnTo>
                  <a:lnTo>
                    <a:pt x="141" y="3965"/>
                  </a:lnTo>
                  <a:lnTo>
                    <a:pt x="146" y="3881"/>
                  </a:lnTo>
                  <a:lnTo>
                    <a:pt x="153" y="3549"/>
                  </a:lnTo>
                  <a:lnTo>
                    <a:pt x="158" y="3225"/>
                  </a:lnTo>
                  <a:lnTo>
                    <a:pt x="163" y="3241"/>
                  </a:lnTo>
                  <a:lnTo>
                    <a:pt x="168" y="3764"/>
                  </a:lnTo>
                  <a:lnTo>
                    <a:pt x="173" y="4617"/>
                  </a:lnTo>
                  <a:lnTo>
                    <a:pt x="180" y="5369"/>
                  </a:lnTo>
                  <a:lnTo>
                    <a:pt x="185" y="5596"/>
                  </a:lnTo>
                  <a:lnTo>
                    <a:pt x="190" y="5079"/>
                  </a:lnTo>
                  <a:lnTo>
                    <a:pt x="195" y="3832"/>
                  </a:lnTo>
                  <a:lnTo>
                    <a:pt x="201" y="2219"/>
                  </a:lnTo>
                  <a:lnTo>
                    <a:pt x="207" y="892"/>
                  </a:lnTo>
                  <a:lnTo>
                    <a:pt x="212" y="400"/>
                  </a:lnTo>
                  <a:lnTo>
                    <a:pt x="217" y="1025"/>
                  </a:lnTo>
                  <a:lnTo>
                    <a:pt x="223" y="2607"/>
                  </a:lnTo>
                  <a:lnTo>
                    <a:pt x="229" y="4592"/>
                  </a:lnTo>
                  <a:lnTo>
                    <a:pt x="234" y="6214"/>
                  </a:lnTo>
                  <a:lnTo>
                    <a:pt x="239" y="6818"/>
                  </a:lnTo>
                  <a:lnTo>
                    <a:pt x="245" y="6235"/>
                  </a:lnTo>
                  <a:lnTo>
                    <a:pt x="250" y="4811"/>
                  </a:lnTo>
                  <a:lnTo>
                    <a:pt x="256" y="3029"/>
                  </a:lnTo>
                  <a:lnTo>
                    <a:pt x="261" y="1367"/>
                  </a:lnTo>
                  <a:lnTo>
                    <a:pt x="267" y="308"/>
                  </a:lnTo>
                  <a:lnTo>
                    <a:pt x="272" y="0"/>
                  </a:lnTo>
                  <a:lnTo>
                    <a:pt x="277" y="397"/>
                  </a:lnTo>
                  <a:lnTo>
                    <a:pt x="283" y="1401"/>
                  </a:lnTo>
                  <a:lnTo>
                    <a:pt x="288" y="2803"/>
                  </a:lnTo>
                  <a:lnTo>
                    <a:pt x="294" y="4319"/>
                  </a:lnTo>
                  <a:lnTo>
                    <a:pt x="299" y="5681"/>
                  </a:lnTo>
                  <a:lnTo>
                    <a:pt x="304" y="6601"/>
                  </a:lnTo>
                  <a:lnTo>
                    <a:pt x="310" y="6928"/>
                  </a:lnTo>
                  <a:lnTo>
                    <a:pt x="316" y="6711"/>
                  </a:lnTo>
                  <a:lnTo>
                    <a:pt x="321" y="6029"/>
                  </a:lnTo>
                  <a:lnTo>
                    <a:pt x="326" y="5018"/>
                  </a:lnTo>
                  <a:lnTo>
                    <a:pt x="331" y="3882"/>
                  </a:lnTo>
                  <a:lnTo>
                    <a:pt x="338" y="2877"/>
                  </a:lnTo>
                  <a:lnTo>
                    <a:pt x="343" y="2132"/>
                  </a:lnTo>
                  <a:lnTo>
                    <a:pt x="348" y="1653"/>
                  </a:lnTo>
                  <a:lnTo>
                    <a:pt x="353" y="1547"/>
                  </a:lnTo>
                  <a:lnTo>
                    <a:pt x="360" y="1769"/>
                  </a:lnTo>
                  <a:lnTo>
                    <a:pt x="365" y="2041"/>
                  </a:lnTo>
                  <a:lnTo>
                    <a:pt x="370" y="2390"/>
                  </a:lnTo>
                  <a:lnTo>
                    <a:pt x="375" y="2842"/>
                  </a:lnTo>
                  <a:lnTo>
                    <a:pt x="380" y="3157"/>
                  </a:lnTo>
                  <a:lnTo>
                    <a:pt x="387" y="3388"/>
                  </a:lnTo>
                  <a:lnTo>
                    <a:pt x="392" y="3605"/>
                  </a:lnTo>
                  <a:lnTo>
                    <a:pt x="397" y="3707"/>
                  </a:lnTo>
                  <a:lnTo>
                    <a:pt x="402" y="3815"/>
                  </a:lnTo>
                  <a:lnTo>
                    <a:pt x="407" y="3986"/>
                  </a:lnTo>
                  <a:lnTo>
                    <a:pt x="414" y="4179"/>
                  </a:lnTo>
                  <a:lnTo>
                    <a:pt x="419" y="4432"/>
                  </a:lnTo>
                  <a:lnTo>
                    <a:pt x="424" y="4632"/>
                  </a:lnTo>
                  <a:lnTo>
                    <a:pt x="429" y="4645"/>
                  </a:lnTo>
                  <a:lnTo>
                    <a:pt x="435" y="4483"/>
                  </a:lnTo>
                  <a:lnTo>
                    <a:pt x="441" y="4130"/>
                  </a:lnTo>
                  <a:lnTo>
                    <a:pt x="446" y="3718"/>
                  </a:lnTo>
                  <a:lnTo>
                    <a:pt x="451" y="3317"/>
                  </a:lnTo>
                  <a:lnTo>
                    <a:pt x="456" y="3048"/>
                  </a:lnTo>
                  <a:lnTo>
                    <a:pt x="462" y="2967"/>
                  </a:lnTo>
                  <a:lnTo>
                    <a:pt x="468" y="3020"/>
                  </a:lnTo>
                  <a:lnTo>
                    <a:pt x="473" y="3099"/>
                  </a:lnTo>
                  <a:lnTo>
                    <a:pt x="478" y="3190"/>
                  </a:lnTo>
                  <a:lnTo>
                    <a:pt x="484" y="3211"/>
                  </a:lnTo>
                  <a:lnTo>
                    <a:pt x="489" y="3063"/>
                  </a:lnTo>
                  <a:lnTo>
                    <a:pt x="495" y="2935"/>
                  </a:lnTo>
                  <a:lnTo>
                    <a:pt x="500" y="2889"/>
                  </a:lnTo>
                  <a:lnTo>
                    <a:pt x="506" y="2875"/>
                  </a:lnTo>
                  <a:lnTo>
                    <a:pt x="511" y="3107"/>
                  </a:lnTo>
                  <a:lnTo>
                    <a:pt x="517" y="3433"/>
                  </a:lnTo>
                  <a:lnTo>
                    <a:pt x="522" y="3836"/>
                  </a:lnTo>
                  <a:lnTo>
                    <a:pt x="528" y="4217"/>
                  </a:lnTo>
                  <a:lnTo>
                    <a:pt x="533" y="4419"/>
                  </a:lnTo>
                  <a:lnTo>
                    <a:pt x="538" y="4403"/>
                  </a:lnTo>
                </a:path>
              </a:pathLst>
            </a:custGeom>
            <a:noFill/>
            <a:ln w="12600">
              <a:solidFill>
                <a:srgbClr val="006600"/>
              </a:solidFill>
              <a:round/>
              <a:headEnd/>
              <a:tailEnd/>
            </a:ln>
            <a:effectLst/>
          </p:spPr>
          <p:txBody>
            <a:bodyPr wrap="none" anchor="ctr"/>
            <a:lstStyle/>
            <a:p>
              <a:endParaRPr lang="en-US"/>
            </a:p>
          </p:txBody>
        </p:sp>
        <p:sp>
          <p:nvSpPr>
            <p:cNvPr id="59" name="Freeform 8"/>
            <p:cNvSpPr>
              <a:spLocks noChangeArrowheads="1"/>
            </p:cNvSpPr>
            <p:nvPr/>
          </p:nvSpPr>
          <p:spPr bwMode="auto">
            <a:xfrm>
              <a:off x="1304" y="4038"/>
              <a:ext cx="343" cy="64"/>
            </a:xfrm>
            <a:custGeom>
              <a:avLst/>
              <a:gdLst/>
              <a:ahLst/>
              <a:cxnLst>
                <a:cxn ang="0">
                  <a:pos x="6" y="1529"/>
                </a:cxn>
                <a:cxn ang="0">
                  <a:pos x="17" y="934"/>
                </a:cxn>
                <a:cxn ang="0">
                  <a:pos x="27" y="489"/>
                </a:cxn>
                <a:cxn ang="0">
                  <a:pos x="39" y="341"/>
                </a:cxn>
                <a:cxn ang="0">
                  <a:pos x="49" y="493"/>
                </a:cxn>
                <a:cxn ang="0">
                  <a:pos x="61" y="733"/>
                </a:cxn>
                <a:cxn ang="0">
                  <a:pos x="71" y="833"/>
                </a:cxn>
                <a:cxn ang="0">
                  <a:pos x="81" y="726"/>
                </a:cxn>
                <a:cxn ang="0">
                  <a:pos x="93" y="558"/>
                </a:cxn>
                <a:cxn ang="0">
                  <a:pos x="103" y="508"/>
                </a:cxn>
                <a:cxn ang="0">
                  <a:pos x="115" y="590"/>
                </a:cxn>
                <a:cxn ang="0">
                  <a:pos x="125" y="682"/>
                </a:cxn>
                <a:cxn ang="0">
                  <a:pos x="137" y="729"/>
                </a:cxn>
                <a:cxn ang="0">
                  <a:pos x="147" y="842"/>
                </a:cxn>
                <a:cxn ang="0">
                  <a:pos x="158" y="917"/>
                </a:cxn>
                <a:cxn ang="0">
                  <a:pos x="169" y="794"/>
                </a:cxn>
                <a:cxn ang="0">
                  <a:pos x="180" y="606"/>
                </a:cxn>
                <a:cxn ang="0">
                  <a:pos x="191" y="424"/>
                </a:cxn>
                <a:cxn ang="0">
                  <a:pos x="201" y="386"/>
                </a:cxn>
                <a:cxn ang="0">
                  <a:pos x="212" y="505"/>
                </a:cxn>
                <a:cxn ang="0">
                  <a:pos x="223" y="731"/>
                </a:cxn>
                <a:cxn ang="0">
                  <a:pos x="234" y="985"/>
                </a:cxn>
                <a:cxn ang="0">
                  <a:pos x="245" y="1124"/>
                </a:cxn>
                <a:cxn ang="0">
                  <a:pos x="256" y="979"/>
                </a:cxn>
                <a:cxn ang="0">
                  <a:pos x="267" y="656"/>
                </a:cxn>
                <a:cxn ang="0">
                  <a:pos x="278" y="377"/>
                </a:cxn>
                <a:cxn ang="0">
                  <a:pos x="288" y="508"/>
                </a:cxn>
                <a:cxn ang="0">
                  <a:pos x="300" y="707"/>
                </a:cxn>
                <a:cxn ang="0">
                  <a:pos x="310" y="744"/>
                </a:cxn>
                <a:cxn ang="0">
                  <a:pos x="322" y="611"/>
                </a:cxn>
                <a:cxn ang="0">
                  <a:pos x="332" y="603"/>
                </a:cxn>
                <a:cxn ang="0">
                  <a:pos x="342" y="907"/>
                </a:cxn>
                <a:cxn ang="0">
                  <a:pos x="354" y="1065"/>
                </a:cxn>
                <a:cxn ang="0">
                  <a:pos x="364" y="837"/>
                </a:cxn>
                <a:cxn ang="0">
                  <a:pos x="376" y="533"/>
                </a:cxn>
                <a:cxn ang="0">
                  <a:pos x="386" y="566"/>
                </a:cxn>
                <a:cxn ang="0">
                  <a:pos x="398" y="731"/>
                </a:cxn>
                <a:cxn ang="0">
                  <a:pos x="408" y="726"/>
                </a:cxn>
                <a:cxn ang="0">
                  <a:pos x="419" y="711"/>
                </a:cxn>
                <a:cxn ang="0">
                  <a:pos x="430" y="762"/>
                </a:cxn>
                <a:cxn ang="0">
                  <a:pos x="441" y="741"/>
                </a:cxn>
                <a:cxn ang="0">
                  <a:pos x="452" y="541"/>
                </a:cxn>
                <a:cxn ang="0">
                  <a:pos x="463" y="326"/>
                </a:cxn>
                <a:cxn ang="0">
                  <a:pos x="473" y="471"/>
                </a:cxn>
                <a:cxn ang="0">
                  <a:pos x="485" y="965"/>
                </a:cxn>
                <a:cxn ang="0">
                  <a:pos x="495" y="1392"/>
                </a:cxn>
                <a:cxn ang="0">
                  <a:pos x="506" y="1341"/>
                </a:cxn>
                <a:cxn ang="0">
                  <a:pos x="517" y="839"/>
                </a:cxn>
                <a:cxn ang="0">
                  <a:pos x="528" y="290"/>
                </a:cxn>
                <a:cxn ang="0">
                  <a:pos x="539" y="0"/>
                </a:cxn>
              </a:cxnLst>
              <a:rect l="0" t="0" r="r" b="b"/>
              <a:pathLst>
                <a:path w="539" h="1625">
                  <a:moveTo>
                    <a:pt x="0" y="1625"/>
                  </a:moveTo>
                  <a:lnTo>
                    <a:pt x="6" y="1529"/>
                  </a:lnTo>
                  <a:lnTo>
                    <a:pt x="12" y="1248"/>
                  </a:lnTo>
                  <a:lnTo>
                    <a:pt x="17" y="934"/>
                  </a:lnTo>
                  <a:lnTo>
                    <a:pt x="22" y="693"/>
                  </a:lnTo>
                  <a:lnTo>
                    <a:pt x="27" y="489"/>
                  </a:lnTo>
                  <a:lnTo>
                    <a:pt x="33" y="376"/>
                  </a:lnTo>
                  <a:lnTo>
                    <a:pt x="39" y="341"/>
                  </a:lnTo>
                  <a:lnTo>
                    <a:pt x="44" y="367"/>
                  </a:lnTo>
                  <a:lnTo>
                    <a:pt x="49" y="493"/>
                  </a:lnTo>
                  <a:lnTo>
                    <a:pt x="54" y="592"/>
                  </a:lnTo>
                  <a:lnTo>
                    <a:pt x="61" y="733"/>
                  </a:lnTo>
                  <a:lnTo>
                    <a:pt x="66" y="799"/>
                  </a:lnTo>
                  <a:lnTo>
                    <a:pt x="71" y="833"/>
                  </a:lnTo>
                  <a:lnTo>
                    <a:pt x="76" y="760"/>
                  </a:lnTo>
                  <a:lnTo>
                    <a:pt x="81" y="726"/>
                  </a:lnTo>
                  <a:lnTo>
                    <a:pt x="88" y="637"/>
                  </a:lnTo>
                  <a:lnTo>
                    <a:pt x="93" y="558"/>
                  </a:lnTo>
                  <a:lnTo>
                    <a:pt x="98" y="542"/>
                  </a:lnTo>
                  <a:lnTo>
                    <a:pt x="103" y="508"/>
                  </a:lnTo>
                  <a:lnTo>
                    <a:pt x="110" y="544"/>
                  </a:lnTo>
                  <a:lnTo>
                    <a:pt x="115" y="590"/>
                  </a:lnTo>
                  <a:lnTo>
                    <a:pt x="120" y="649"/>
                  </a:lnTo>
                  <a:lnTo>
                    <a:pt x="125" y="682"/>
                  </a:lnTo>
                  <a:lnTo>
                    <a:pt x="130" y="723"/>
                  </a:lnTo>
                  <a:lnTo>
                    <a:pt x="137" y="729"/>
                  </a:lnTo>
                  <a:lnTo>
                    <a:pt x="142" y="796"/>
                  </a:lnTo>
                  <a:lnTo>
                    <a:pt x="147" y="842"/>
                  </a:lnTo>
                  <a:lnTo>
                    <a:pt x="152" y="892"/>
                  </a:lnTo>
                  <a:lnTo>
                    <a:pt x="158" y="917"/>
                  </a:lnTo>
                  <a:lnTo>
                    <a:pt x="164" y="858"/>
                  </a:lnTo>
                  <a:lnTo>
                    <a:pt x="169" y="794"/>
                  </a:lnTo>
                  <a:lnTo>
                    <a:pt x="174" y="678"/>
                  </a:lnTo>
                  <a:lnTo>
                    <a:pt x="180" y="606"/>
                  </a:lnTo>
                  <a:lnTo>
                    <a:pt x="185" y="500"/>
                  </a:lnTo>
                  <a:lnTo>
                    <a:pt x="191" y="424"/>
                  </a:lnTo>
                  <a:lnTo>
                    <a:pt x="196" y="379"/>
                  </a:lnTo>
                  <a:lnTo>
                    <a:pt x="201" y="386"/>
                  </a:lnTo>
                  <a:lnTo>
                    <a:pt x="207" y="447"/>
                  </a:lnTo>
                  <a:lnTo>
                    <a:pt x="212" y="505"/>
                  </a:lnTo>
                  <a:lnTo>
                    <a:pt x="218" y="636"/>
                  </a:lnTo>
                  <a:lnTo>
                    <a:pt x="223" y="731"/>
                  </a:lnTo>
                  <a:lnTo>
                    <a:pt x="229" y="897"/>
                  </a:lnTo>
                  <a:lnTo>
                    <a:pt x="234" y="985"/>
                  </a:lnTo>
                  <a:lnTo>
                    <a:pt x="240" y="1084"/>
                  </a:lnTo>
                  <a:lnTo>
                    <a:pt x="245" y="1124"/>
                  </a:lnTo>
                  <a:lnTo>
                    <a:pt x="251" y="1092"/>
                  </a:lnTo>
                  <a:lnTo>
                    <a:pt x="256" y="979"/>
                  </a:lnTo>
                  <a:lnTo>
                    <a:pt x="261" y="856"/>
                  </a:lnTo>
                  <a:lnTo>
                    <a:pt x="267" y="656"/>
                  </a:lnTo>
                  <a:lnTo>
                    <a:pt x="273" y="492"/>
                  </a:lnTo>
                  <a:lnTo>
                    <a:pt x="278" y="377"/>
                  </a:lnTo>
                  <a:lnTo>
                    <a:pt x="283" y="403"/>
                  </a:lnTo>
                  <a:lnTo>
                    <a:pt x="288" y="508"/>
                  </a:lnTo>
                  <a:lnTo>
                    <a:pt x="295" y="621"/>
                  </a:lnTo>
                  <a:lnTo>
                    <a:pt x="300" y="707"/>
                  </a:lnTo>
                  <a:lnTo>
                    <a:pt x="305" y="772"/>
                  </a:lnTo>
                  <a:lnTo>
                    <a:pt x="310" y="744"/>
                  </a:lnTo>
                  <a:lnTo>
                    <a:pt x="315" y="664"/>
                  </a:lnTo>
                  <a:lnTo>
                    <a:pt x="322" y="611"/>
                  </a:lnTo>
                  <a:lnTo>
                    <a:pt x="327" y="562"/>
                  </a:lnTo>
                  <a:lnTo>
                    <a:pt x="332" y="603"/>
                  </a:lnTo>
                  <a:lnTo>
                    <a:pt x="337" y="750"/>
                  </a:lnTo>
                  <a:lnTo>
                    <a:pt x="342" y="907"/>
                  </a:lnTo>
                  <a:lnTo>
                    <a:pt x="349" y="1042"/>
                  </a:lnTo>
                  <a:lnTo>
                    <a:pt x="354" y="1065"/>
                  </a:lnTo>
                  <a:lnTo>
                    <a:pt x="359" y="993"/>
                  </a:lnTo>
                  <a:lnTo>
                    <a:pt x="364" y="837"/>
                  </a:lnTo>
                  <a:lnTo>
                    <a:pt x="371" y="703"/>
                  </a:lnTo>
                  <a:lnTo>
                    <a:pt x="376" y="533"/>
                  </a:lnTo>
                  <a:lnTo>
                    <a:pt x="381" y="522"/>
                  </a:lnTo>
                  <a:lnTo>
                    <a:pt x="386" y="566"/>
                  </a:lnTo>
                  <a:lnTo>
                    <a:pt x="391" y="638"/>
                  </a:lnTo>
                  <a:lnTo>
                    <a:pt x="398" y="731"/>
                  </a:lnTo>
                  <a:lnTo>
                    <a:pt x="403" y="736"/>
                  </a:lnTo>
                  <a:lnTo>
                    <a:pt x="408" y="726"/>
                  </a:lnTo>
                  <a:lnTo>
                    <a:pt x="413" y="740"/>
                  </a:lnTo>
                  <a:lnTo>
                    <a:pt x="419" y="711"/>
                  </a:lnTo>
                  <a:lnTo>
                    <a:pt x="425" y="731"/>
                  </a:lnTo>
                  <a:lnTo>
                    <a:pt x="430" y="762"/>
                  </a:lnTo>
                  <a:lnTo>
                    <a:pt x="435" y="764"/>
                  </a:lnTo>
                  <a:lnTo>
                    <a:pt x="441" y="741"/>
                  </a:lnTo>
                  <a:lnTo>
                    <a:pt x="446" y="676"/>
                  </a:lnTo>
                  <a:lnTo>
                    <a:pt x="452" y="541"/>
                  </a:lnTo>
                  <a:lnTo>
                    <a:pt x="457" y="419"/>
                  </a:lnTo>
                  <a:lnTo>
                    <a:pt x="463" y="326"/>
                  </a:lnTo>
                  <a:lnTo>
                    <a:pt x="468" y="329"/>
                  </a:lnTo>
                  <a:lnTo>
                    <a:pt x="473" y="471"/>
                  </a:lnTo>
                  <a:lnTo>
                    <a:pt x="479" y="698"/>
                  </a:lnTo>
                  <a:lnTo>
                    <a:pt x="485" y="965"/>
                  </a:lnTo>
                  <a:lnTo>
                    <a:pt x="490" y="1245"/>
                  </a:lnTo>
                  <a:lnTo>
                    <a:pt x="495" y="1392"/>
                  </a:lnTo>
                  <a:lnTo>
                    <a:pt x="501" y="1434"/>
                  </a:lnTo>
                  <a:lnTo>
                    <a:pt x="506" y="1341"/>
                  </a:lnTo>
                  <a:lnTo>
                    <a:pt x="512" y="1111"/>
                  </a:lnTo>
                  <a:lnTo>
                    <a:pt x="517" y="839"/>
                  </a:lnTo>
                  <a:lnTo>
                    <a:pt x="522" y="564"/>
                  </a:lnTo>
                  <a:lnTo>
                    <a:pt x="528" y="290"/>
                  </a:lnTo>
                  <a:lnTo>
                    <a:pt x="534" y="126"/>
                  </a:lnTo>
                  <a:lnTo>
                    <a:pt x="539" y="0"/>
                  </a:lnTo>
                </a:path>
              </a:pathLst>
            </a:custGeom>
            <a:noFill/>
            <a:ln w="12600">
              <a:solidFill>
                <a:srgbClr val="006600"/>
              </a:solidFill>
              <a:round/>
              <a:headEnd/>
              <a:tailEnd/>
            </a:ln>
            <a:effectLst/>
          </p:spPr>
          <p:txBody>
            <a:bodyPr wrap="none" anchor="ctr"/>
            <a:lstStyle/>
            <a:p>
              <a:endParaRPr lang="en-US"/>
            </a:p>
          </p:txBody>
        </p:sp>
        <p:sp>
          <p:nvSpPr>
            <p:cNvPr id="60" name="Freeform 9"/>
            <p:cNvSpPr>
              <a:spLocks noChangeArrowheads="1"/>
            </p:cNvSpPr>
            <p:nvPr/>
          </p:nvSpPr>
          <p:spPr bwMode="auto">
            <a:xfrm>
              <a:off x="1647" y="4038"/>
              <a:ext cx="344" cy="51"/>
            </a:xfrm>
            <a:custGeom>
              <a:avLst/>
              <a:gdLst/>
              <a:ahLst/>
              <a:cxnLst>
                <a:cxn ang="0">
                  <a:pos x="5" y="0"/>
                </a:cxn>
                <a:cxn ang="0">
                  <a:pos x="17" y="202"/>
                </a:cxn>
                <a:cxn ang="0">
                  <a:pos x="27" y="593"/>
                </a:cxn>
                <a:cxn ang="0">
                  <a:pos x="37" y="1009"/>
                </a:cxn>
                <a:cxn ang="0">
                  <a:pos x="49" y="1269"/>
                </a:cxn>
                <a:cxn ang="0">
                  <a:pos x="59" y="1262"/>
                </a:cxn>
                <a:cxn ang="0">
                  <a:pos x="71" y="1032"/>
                </a:cxn>
                <a:cxn ang="0">
                  <a:pos x="81" y="748"/>
                </a:cxn>
                <a:cxn ang="0">
                  <a:pos x="93" y="572"/>
                </a:cxn>
                <a:cxn ang="0">
                  <a:pos x="103" y="521"/>
                </a:cxn>
                <a:cxn ang="0">
                  <a:pos x="114" y="546"/>
                </a:cxn>
                <a:cxn ang="0">
                  <a:pos x="125" y="592"/>
                </a:cxn>
                <a:cxn ang="0">
                  <a:pos x="135" y="647"/>
                </a:cxn>
                <a:cxn ang="0">
                  <a:pos x="147" y="716"/>
                </a:cxn>
                <a:cxn ang="0">
                  <a:pos x="157" y="783"/>
                </a:cxn>
                <a:cxn ang="0">
                  <a:pos x="168" y="818"/>
                </a:cxn>
                <a:cxn ang="0">
                  <a:pos x="179" y="851"/>
                </a:cxn>
                <a:cxn ang="0">
                  <a:pos x="190" y="847"/>
                </a:cxn>
                <a:cxn ang="0">
                  <a:pos x="201" y="778"/>
                </a:cxn>
                <a:cxn ang="0">
                  <a:pos x="212" y="689"/>
                </a:cxn>
                <a:cxn ang="0">
                  <a:pos x="223" y="679"/>
                </a:cxn>
                <a:cxn ang="0">
                  <a:pos x="234" y="739"/>
                </a:cxn>
                <a:cxn ang="0">
                  <a:pos x="244" y="775"/>
                </a:cxn>
                <a:cxn ang="0">
                  <a:pos x="256" y="744"/>
                </a:cxn>
                <a:cxn ang="0">
                  <a:pos x="266" y="690"/>
                </a:cxn>
                <a:cxn ang="0">
                  <a:pos x="278" y="675"/>
                </a:cxn>
                <a:cxn ang="0">
                  <a:pos x="288" y="707"/>
                </a:cxn>
                <a:cxn ang="0">
                  <a:pos x="298" y="757"/>
                </a:cxn>
                <a:cxn ang="0">
                  <a:pos x="310" y="787"/>
                </a:cxn>
                <a:cxn ang="0">
                  <a:pos x="320" y="796"/>
                </a:cxn>
                <a:cxn ang="0">
                  <a:pos x="332" y="777"/>
                </a:cxn>
                <a:cxn ang="0">
                  <a:pos x="342" y="697"/>
                </a:cxn>
                <a:cxn ang="0">
                  <a:pos x="354" y="574"/>
                </a:cxn>
                <a:cxn ang="0">
                  <a:pos x="364" y="482"/>
                </a:cxn>
                <a:cxn ang="0">
                  <a:pos x="375" y="471"/>
                </a:cxn>
                <a:cxn ang="0">
                  <a:pos x="386" y="544"/>
                </a:cxn>
                <a:cxn ang="0">
                  <a:pos x="397" y="658"/>
                </a:cxn>
                <a:cxn ang="0">
                  <a:pos x="408" y="746"/>
                </a:cxn>
                <a:cxn ang="0">
                  <a:pos x="418" y="787"/>
                </a:cxn>
                <a:cxn ang="0">
                  <a:pos x="429" y="786"/>
                </a:cxn>
                <a:cxn ang="0">
                  <a:pos x="440" y="762"/>
                </a:cxn>
                <a:cxn ang="0">
                  <a:pos x="451" y="749"/>
                </a:cxn>
                <a:cxn ang="0">
                  <a:pos x="462" y="756"/>
                </a:cxn>
                <a:cxn ang="0">
                  <a:pos x="473" y="745"/>
                </a:cxn>
                <a:cxn ang="0">
                  <a:pos x="484" y="727"/>
                </a:cxn>
                <a:cxn ang="0">
                  <a:pos x="495" y="715"/>
                </a:cxn>
                <a:cxn ang="0">
                  <a:pos x="505" y="724"/>
                </a:cxn>
                <a:cxn ang="0">
                  <a:pos x="517" y="734"/>
                </a:cxn>
                <a:cxn ang="0">
                  <a:pos x="527" y="735"/>
                </a:cxn>
                <a:cxn ang="0">
                  <a:pos x="539" y="738"/>
                </a:cxn>
              </a:cxnLst>
              <a:rect l="0" t="0" r="r" b="b"/>
              <a:pathLst>
                <a:path w="539" h="1304">
                  <a:moveTo>
                    <a:pt x="0" y="2"/>
                  </a:moveTo>
                  <a:lnTo>
                    <a:pt x="5" y="0"/>
                  </a:lnTo>
                  <a:lnTo>
                    <a:pt x="10" y="52"/>
                  </a:lnTo>
                  <a:lnTo>
                    <a:pt x="17" y="202"/>
                  </a:lnTo>
                  <a:lnTo>
                    <a:pt x="22" y="382"/>
                  </a:lnTo>
                  <a:lnTo>
                    <a:pt x="27" y="593"/>
                  </a:lnTo>
                  <a:lnTo>
                    <a:pt x="32" y="827"/>
                  </a:lnTo>
                  <a:lnTo>
                    <a:pt x="37" y="1009"/>
                  </a:lnTo>
                  <a:lnTo>
                    <a:pt x="44" y="1193"/>
                  </a:lnTo>
                  <a:lnTo>
                    <a:pt x="49" y="1269"/>
                  </a:lnTo>
                  <a:lnTo>
                    <a:pt x="54" y="1304"/>
                  </a:lnTo>
                  <a:lnTo>
                    <a:pt x="59" y="1262"/>
                  </a:lnTo>
                  <a:lnTo>
                    <a:pt x="64" y="1135"/>
                  </a:lnTo>
                  <a:lnTo>
                    <a:pt x="71" y="1032"/>
                  </a:lnTo>
                  <a:lnTo>
                    <a:pt x="76" y="863"/>
                  </a:lnTo>
                  <a:lnTo>
                    <a:pt x="81" y="748"/>
                  </a:lnTo>
                  <a:lnTo>
                    <a:pt x="86" y="647"/>
                  </a:lnTo>
                  <a:lnTo>
                    <a:pt x="93" y="572"/>
                  </a:lnTo>
                  <a:lnTo>
                    <a:pt x="98" y="541"/>
                  </a:lnTo>
                  <a:lnTo>
                    <a:pt x="103" y="521"/>
                  </a:lnTo>
                  <a:lnTo>
                    <a:pt x="108" y="522"/>
                  </a:lnTo>
                  <a:lnTo>
                    <a:pt x="114" y="546"/>
                  </a:lnTo>
                  <a:lnTo>
                    <a:pt x="120" y="555"/>
                  </a:lnTo>
                  <a:lnTo>
                    <a:pt x="125" y="592"/>
                  </a:lnTo>
                  <a:lnTo>
                    <a:pt x="130" y="622"/>
                  </a:lnTo>
                  <a:lnTo>
                    <a:pt x="135" y="647"/>
                  </a:lnTo>
                  <a:lnTo>
                    <a:pt x="141" y="696"/>
                  </a:lnTo>
                  <a:lnTo>
                    <a:pt x="147" y="716"/>
                  </a:lnTo>
                  <a:lnTo>
                    <a:pt x="152" y="765"/>
                  </a:lnTo>
                  <a:lnTo>
                    <a:pt x="157" y="783"/>
                  </a:lnTo>
                  <a:lnTo>
                    <a:pt x="163" y="807"/>
                  </a:lnTo>
                  <a:lnTo>
                    <a:pt x="168" y="818"/>
                  </a:lnTo>
                  <a:lnTo>
                    <a:pt x="174" y="841"/>
                  </a:lnTo>
                  <a:lnTo>
                    <a:pt x="179" y="851"/>
                  </a:lnTo>
                  <a:lnTo>
                    <a:pt x="185" y="853"/>
                  </a:lnTo>
                  <a:lnTo>
                    <a:pt x="190" y="847"/>
                  </a:lnTo>
                  <a:lnTo>
                    <a:pt x="195" y="820"/>
                  </a:lnTo>
                  <a:lnTo>
                    <a:pt x="201" y="778"/>
                  </a:lnTo>
                  <a:lnTo>
                    <a:pt x="207" y="740"/>
                  </a:lnTo>
                  <a:lnTo>
                    <a:pt x="212" y="689"/>
                  </a:lnTo>
                  <a:lnTo>
                    <a:pt x="217" y="689"/>
                  </a:lnTo>
                  <a:lnTo>
                    <a:pt x="223" y="679"/>
                  </a:lnTo>
                  <a:lnTo>
                    <a:pt x="229" y="714"/>
                  </a:lnTo>
                  <a:lnTo>
                    <a:pt x="234" y="739"/>
                  </a:lnTo>
                  <a:lnTo>
                    <a:pt x="239" y="771"/>
                  </a:lnTo>
                  <a:lnTo>
                    <a:pt x="244" y="775"/>
                  </a:lnTo>
                  <a:lnTo>
                    <a:pt x="250" y="771"/>
                  </a:lnTo>
                  <a:lnTo>
                    <a:pt x="256" y="744"/>
                  </a:lnTo>
                  <a:lnTo>
                    <a:pt x="261" y="718"/>
                  </a:lnTo>
                  <a:lnTo>
                    <a:pt x="266" y="690"/>
                  </a:lnTo>
                  <a:lnTo>
                    <a:pt x="271" y="679"/>
                  </a:lnTo>
                  <a:lnTo>
                    <a:pt x="278" y="675"/>
                  </a:lnTo>
                  <a:lnTo>
                    <a:pt x="283" y="697"/>
                  </a:lnTo>
                  <a:lnTo>
                    <a:pt x="288" y="707"/>
                  </a:lnTo>
                  <a:lnTo>
                    <a:pt x="293" y="733"/>
                  </a:lnTo>
                  <a:lnTo>
                    <a:pt x="298" y="757"/>
                  </a:lnTo>
                  <a:lnTo>
                    <a:pt x="305" y="763"/>
                  </a:lnTo>
                  <a:lnTo>
                    <a:pt x="310" y="787"/>
                  </a:lnTo>
                  <a:lnTo>
                    <a:pt x="315" y="784"/>
                  </a:lnTo>
                  <a:lnTo>
                    <a:pt x="320" y="796"/>
                  </a:lnTo>
                  <a:lnTo>
                    <a:pt x="325" y="802"/>
                  </a:lnTo>
                  <a:lnTo>
                    <a:pt x="332" y="777"/>
                  </a:lnTo>
                  <a:lnTo>
                    <a:pt x="337" y="759"/>
                  </a:lnTo>
                  <a:lnTo>
                    <a:pt x="342" y="697"/>
                  </a:lnTo>
                  <a:lnTo>
                    <a:pt x="347" y="645"/>
                  </a:lnTo>
                  <a:lnTo>
                    <a:pt x="354" y="574"/>
                  </a:lnTo>
                  <a:lnTo>
                    <a:pt x="359" y="526"/>
                  </a:lnTo>
                  <a:lnTo>
                    <a:pt x="364" y="482"/>
                  </a:lnTo>
                  <a:lnTo>
                    <a:pt x="369" y="471"/>
                  </a:lnTo>
                  <a:lnTo>
                    <a:pt x="375" y="471"/>
                  </a:lnTo>
                  <a:lnTo>
                    <a:pt x="381" y="504"/>
                  </a:lnTo>
                  <a:lnTo>
                    <a:pt x="386" y="544"/>
                  </a:lnTo>
                  <a:lnTo>
                    <a:pt x="391" y="594"/>
                  </a:lnTo>
                  <a:lnTo>
                    <a:pt x="397" y="658"/>
                  </a:lnTo>
                  <a:lnTo>
                    <a:pt x="402" y="692"/>
                  </a:lnTo>
                  <a:lnTo>
                    <a:pt x="408" y="746"/>
                  </a:lnTo>
                  <a:lnTo>
                    <a:pt x="413" y="752"/>
                  </a:lnTo>
                  <a:lnTo>
                    <a:pt x="418" y="787"/>
                  </a:lnTo>
                  <a:lnTo>
                    <a:pt x="424" y="771"/>
                  </a:lnTo>
                  <a:lnTo>
                    <a:pt x="429" y="786"/>
                  </a:lnTo>
                  <a:lnTo>
                    <a:pt x="435" y="769"/>
                  </a:lnTo>
                  <a:lnTo>
                    <a:pt x="440" y="762"/>
                  </a:lnTo>
                  <a:lnTo>
                    <a:pt x="446" y="766"/>
                  </a:lnTo>
                  <a:lnTo>
                    <a:pt x="451" y="749"/>
                  </a:lnTo>
                  <a:lnTo>
                    <a:pt x="456" y="769"/>
                  </a:lnTo>
                  <a:lnTo>
                    <a:pt x="462" y="756"/>
                  </a:lnTo>
                  <a:lnTo>
                    <a:pt x="468" y="762"/>
                  </a:lnTo>
                  <a:lnTo>
                    <a:pt x="473" y="745"/>
                  </a:lnTo>
                  <a:lnTo>
                    <a:pt x="478" y="736"/>
                  </a:lnTo>
                  <a:lnTo>
                    <a:pt x="484" y="727"/>
                  </a:lnTo>
                  <a:lnTo>
                    <a:pt x="490" y="718"/>
                  </a:lnTo>
                  <a:lnTo>
                    <a:pt x="495" y="715"/>
                  </a:lnTo>
                  <a:lnTo>
                    <a:pt x="500" y="717"/>
                  </a:lnTo>
                  <a:lnTo>
                    <a:pt x="505" y="724"/>
                  </a:lnTo>
                  <a:lnTo>
                    <a:pt x="512" y="726"/>
                  </a:lnTo>
                  <a:lnTo>
                    <a:pt x="517" y="734"/>
                  </a:lnTo>
                  <a:lnTo>
                    <a:pt x="522" y="736"/>
                  </a:lnTo>
                  <a:lnTo>
                    <a:pt x="527" y="735"/>
                  </a:lnTo>
                  <a:lnTo>
                    <a:pt x="532" y="738"/>
                  </a:lnTo>
                  <a:lnTo>
                    <a:pt x="539" y="738"/>
                  </a:lnTo>
                </a:path>
              </a:pathLst>
            </a:custGeom>
            <a:noFill/>
            <a:ln w="12600">
              <a:solidFill>
                <a:srgbClr val="006600"/>
              </a:solidFill>
              <a:round/>
              <a:headEnd/>
              <a:tailEnd/>
            </a:ln>
            <a:effectLst/>
          </p:spPr>
          <p:txBody>
            <a:bodyPr wrap="none" anchor="ctr"/>
            <a:lstStyle/>
            <a:p>
              <a:endParaRPr lang="en-US"/>
            </a:p>
          </p:txBody>
        </p:sp>
        <p:sp>
          <p:nvSpPr>
            <p:cNvPr id="61" name="Freeform 10"/>
            <p:cNvSpPr>
              <a:spLocks noChangeArrowheads="1"/>
            </p:cNvSpPr>
            <p:nvPr/>
          </p:nvSpPr>
          <p:spPr bwMode="auto">
            <a:xfrm>
              <a:off x="1991" y="4064"/>
              <a:ext cx="343" cy="5"/>
            </a:xfrm>
            <a:custGeom>
              <a:avLst/>
              <a:gdLst/>
              <a:ahLst/>
              <a:cxnLst>
                <a:cxn ang="0">
                  <a:pos x="5" y="91"/>
                </a:cxn>
                <a:cxn ang="0">
                  <a:pos x="15" y="112"/>
                </a:cxn>
                <a:cxn ang="0">
                  <a:pos x="27" y="131"/>
                </a:cxn>
                <a:cxn ang="0">
                  <a:pos x="37" y="126"/>
                </a:cxn>
                <a:cxn ang="0">
                  <a:pos x="48" y="100"/>
                </a:cxn>
                <a:cxn ang="0">
                  <a:pos x="59" y="64"/>
                </a:cxn>
                <a:cxn ang="0">
                  <a:pos x="69" y="57"/>
                </a:cxn>
                <a:cxn ang="0">
                  <a:pos x="81" y="82"/>
                </a:cxn>
                <a:cxn ang="0">
                  <a:pos x="91" y="120"/>
                </a:cxn>
                <a:cxn ang="0">
                  <a:pos x="103" y="137"/>
                </a:cxn>
                <a:cxn ang="0">
                  <a:pos x="113" y="126"/>
                </a:cxn>
                <a:cxn ang="0">
                  <a:pos x="124" y="94"/>
                </a:cxn>
                <a:cxn ang="0">
                  <a:pos x="135" y="64"/>
                </a:cxn>
                <a:cxn ang="0">
                  <a:pos x="146" y="55"/>
                </a:cxn>
                <a:cxn ang="0">
                  <a:pos x="157" y="76"/>
                </a:cxn>
                <a:cxn ang="0">
                  <a:pos x="168" y="113"/>
                </a:cxn>
                <a:cxn ang="0">
                  <a:pos x="178" y="124"/>
                </a:cxn>
                <a:cxn ang="0">
                  <a:pos x="190" y="87"/>
                </a:cxn>
                <a:cxn ang="0">
                  <a:pos x="200" y="42"/>
                </a:cxn>
                <a:cxn ang="0">
                  <a:pos x="212" y="50"/>
                </a:cxn>
                <a:cxn ang="0">
                  <a:pos x="222" y="94"/>
                </a:cxn>
                <a:cxn ang="0">
                  <a:pos x="234" y="115"/>
                </a:cxn>
                <a:cxn ang="0">
                  <a:pos x="244" y="93"/>
                </a:cxn>
                <a:cxn ang="0">
                  <a:pos x="254" y="72"/>
                </a:cxn>
                <a:cxn ang="0">
                  <a:pos x="266" y="79"/>
                </a:cxn>
                <a:cxn ang="0">
                  <a:pos x="276" y="102"/>
                </a:cxn>
                <a:cxn ang="0">
                  <a:pos x="288" y="126"/>
                </a:cxn>
                <a:cxn ang="0">
                  <a:pos x="298" y="134"/>
                </a:cxn>
                <a:cxn ang="0">
                  <a:pos x="309" y="120"/>
                </a:cxn>
                <a:cxn ang="0">
                  <a:pos x="320" y="82"/>
                </a:cxn>
                <a:cxn ang="0">
                  <a:pos x="331" y="37"/>
                </a:cxn>
                <a:cxn ang="0">
                  <a:pos x="342" y="26"/>
                </a:cxn>
                <a:cxn ang="0">
                  <a:pos x="352" y="64"/>
                </a:cxn>
                <a:cxn ang="0">
                  <a:pos x="364" y="121"/>
                </a:cxn>
                <a:cxn ang="0">
                  <a:pos x="374" y="131"/>
                </a:cxn>
                <a:cxn ang="0">
                  <a:pos x="385" y="93"/>
                </a:cxn>
                <a:cxn ang="0">
                  <a:pos x="396" y="50"/>
                </a:cxn>
                <a:cxn ang="0">
                  <a:pos x="407" y="53"/>
                </a:cxn>
                <a:cxn ang="0">
                  <a:pos x="418" y="94"/>
                </a:cxn>
                <a:cxn ang="0">
                  <a:pos x="429" y="141"/>
                </a:cxn>
                <a:cxn ang="0">
                  <a:pos x="439" y="146"/>
                </a:cxn>
                <a:cxn ang="0">
                  <a:pos x="451" y="110"/>
                </a:cxn>
                <a:cxn ang="0">
                  <a:pos x="461" y="64"/>
                </a:cxn>
                <a:cxn ang="0">
                  <a:pos x="473" y="61"/>
                </a:cxn>
                <a:cxn ang="0">
                  <a:pos x="483" y="75"/>
                </a:cxn>
                <a:cxn ang="0">
                  <a:pos x="495" y="74"/>
                </a:cxn>
                <a:cxn ang="0">
                  <a:pos x="505" y="37"/>
                </a:cxn>
                <a:cxn ang="0">
                  <a:pos x="515" y="1"/>
                </a:cxn>
                <a:cxn ang="0">
                  <a:pos x="527" y="17"/>
                </a:cxn>
                <a:cxn ang="0">
                  <a:pos x="537" y="94"/>
                </a:cxn>
              </a:cxnLst>
              <a:rect l="0" t="0" r="r" b="b"/>
              <a:pathLst>
                <a:path w="537" h="151">
                  <a:moveTo>
                    <a:pt x="0" y="86"/>
                  </a:moveTo>
                  <a:lnTo>
                    <a:pt x="5" y="91"/>
                  </a:lnTo>
                  <a:lnTo>
                    <a:pt x="10" y="100"/>
                  </a:lnTo>
                  <a:lnTo>
                    <a:pt x="15" y="112"/>
                  </a:lnTo>
                  <a:lnTo>
                    <a:pt x="20" y="122"/>
                  </a:lnTo>
                  <a:lnTo>
                    <a:pt x="27" y="131"/>
                  </a:lnTo>
                  <a:lnTo>
                    <a:pt x="32" y="130"/>
                  </a:lnTo>
                  <a:lnTo>
                    <a:pt x="37" y="126"/>
                  </a:lnTo>
                  <a:lnTo>
                    <a:pt x="42" y="117"/>
                  </a:lnTo>
                  <a:lnTo>
                    <a:pt x="48" y="100"/>
                  </a:lnTo>
                  <a:lnTo>
                    <a:pt x="54" y="83"/>
                  </a:lnTo>
                  <a:lnTo>
                    <a:pt x="59" y="64"/>
                  </a:lnTo>
                  <a:lnTo>
                    <a:pt x="64" y="55"/>
                  </a:lnTo>
                  <a:lnTo>
                    <a:pt x="69" y="57"/>
                  </a:lnTo>
                  <a:lnTo>
                    <a:pt x="76" y="62"/>
                  </a:lnTo>
                  <a:lnTo>
                    <a:pt x="81" y="82"/>
                  </a:lnTo>
                  <a:lnTo>
                    <a:pt x="86" y="100"/>
                  </a:lnTo>
                  <a:lnTo>
                    <a:pt x="91" y="120"/>
                  </a:lnTo>
                  <a:lnTo>
                    <a:pt x="97" y="131"/>
                  </a:lnTo>
                  <a:lnTo>
                    <a:pt x="103" y="137"/>
                  </a:lnTo>
                  <a:lnTo>
                    <a:pt x="108" y="135"/>
                  </a:lnTo>
                  <a:lnTo>
                    <a:pt x="113" y="126"/>
                  </a:lnTo>
                  <a:lnTo>
                    <a:pt x="119" y="115"/>
                  </a:lnTo>
                  <a:lnTo>
                    <a:pt x="124" y="94"/>
                  </a:lnTo>
                  <a:lnTo>
                    <a:pt x="130" y="78"/>
                  </a:lnTo>
                  <a:lnTo>
                    <a:pt x="135" y="64"/>
                  </a:lnTo>
                  <a:lnTo>
                    <a:pt x="141" y="50"/>
                  </a:lnTo>
                  <a:lnTo>
                    <a:pt x="146" y="55"/>
                  </a:lnTo>
                  <a:lnTo>
                    <a:pt x="151" y="63"/>
                  </a:lnTo>
                  <a:lnTo>
                    <a:pt x="157" y="76"/>
                  </a:lnTo>
                  <a:lnTo>
                    <a:pt x="163" y="102"/>
                  </a:lnTo>
                  <a:lnTo>
                    <a:pt x="168" y="113"/>
                  </a:lnTo>
                  <a:lnTo>
                    <a:pt x="173" y="125"/>
                  </a:lnTo>
                  <a:lnTo>
                    <a:pt x="178" y="124"/>
                  </a:lnTo>
                  <a:lnTo>
                    <a:pt x="184" y="104"/>
                  </a:lnTo>
                  <a:lnTo>
                    <a:pt x="190" y="87"/>
                  </a:lnTo>
                  <a:lnTo>
                    <a:pt x="195" y="59"/>
                  </a:lnTo>
                  <a:lnTo>
                    <a:pt x="200" y="42"/>
                  </a:lnTo>
                  <a:lnTo>
                    <a:pt x="206" y="43"/>
                  </a:lnTo>
                  <a:lnTo>
                    <a:pt x="212" y="50"/>
                  </a:lnTo>
                  <a:lnTo>
                    <a:pt x="217" y="75"/>
                  </a:lnTo>
                  <a:lnTo>
                    <a:pt x="222" y="94"/>
                  </a:lnTo>
                  <a:lnTo>
                    <a:pt x="227" y="111"/>
                  </a:lnTo>
                  <a:lnTo>
                    <a:pt x="234" y="115"/>
                  </a:lnTo>
                  <a:lnTo>
                    <a:pt x="239" y="104"/>
                  </a:lnTo>
                  <a:lnTo>
                    <a:pt x="244" y="93"/>
                  </a:lnTo>
                  <a:lnTo>
                    <a:pt x="249" y="75"/>
                  </a:lnTo>
                  <a:lnTo>
                    <a:pt x="254" y="72"/>
                  </a:lnTo>
                  <a:lnTo>
                    <a:pt x="261" y="75"/>
                  </a:lnTo>
                  <a:lnTo>
                    <a:pt x="266" y="79"/>
                  </a:lnTo>
                  <a:lnTo>
                    <a:pt x="271" y="97"/>
                  </a:lnTo>
                  <a:lnTo>
                    <a:pt x="276" y="102"/>
                  </a:lnTo>
                  <a:lnTo>
                    <a:pt x="281" y="114"/>
                  </a:lnTo>
                  <a:lnTo>
                    <a:pt x="288" y="126"/>
                  </a:lnTo>
                  <a:lnTo>
                    <a:pt x="293" y="125"/>
                  </a:lnTo>
                  <a:lnTo>
                    <a:pt x="298" y="134"/>
                  </a:lnTo>
                  <a:lnTo>
                    <a:pt x="303" y="130"/>
                  </a:lnTo>
                  <a:lnTo>
                    <a:pt x="309" y="120"/>
                  </a:lnTo>
                  <a:lnTo>
                    <a:pt x="315" y="110"/>
                  </a:lnTo>
                  <a:lnTo>
                    <a:pt x="320" y="82"/>
                  </a:lnTo>
                  <a:lnTo>
                    <a:pt x="325" y="58"/>
                  </a:lnTo>
                  <a:lnTo>
                    <a:pt x="331" y="37"/>
                  </a:lnTo>
                  <a:lnTo>
                    <a:pt x="337" y="23"/>
                  </a:lnTo>
                  <a:lnTo>
                    <a:pt x="342" y="26"/>
                  </a:lnTo>
                  <a:lnTo>
                    <a:pt x="347" y="43"/>
                  </a:lnTo>
                  <a:lnTo>
                    <a:pt x="352" y="64"/>
                  </a:lnTo>
                  <a:lnTo>
                    <a:pt x="358" y="93"/>
                  </a:lnTo>
                  <a:lnTo>
                    <a:pt x="364" y="121"/>
                  </a:lnTo>
                  <a:lnTo>
                    <a:pt x="369" y="131"/>
                  </a:lnTo>
                  <a:lnTo>
                    <a:pt x="374" y="131"/>
                  </a:lnTo>
                  <a:lnTo>
                    <a:pt x="380" y="112"/>
                  </a:lnTo>
                  <a:lnTo>
                    <a:pt x="385" y="93"/>
                  </a:lnTo>
                  <a:lnTo>
                    <a:pt x="391" y="68"/>
                  </a:lnTo>
                  <a:lnTo>
                    <a:pt x="396" y="50"/>
                  </a:lnTo>
                  <a:lnTo>
                    <a:pt x="402" y="44"/>
                  </a:lnTo>
                  <a:lnTo>
                    <a:pt x="407" y="53"/>
                  </a:lnTo>
                  <a:lnTo>
                    <a:pt x="412" y="72"/>
                  </a:lnTo>
                  <a:lnTo>
                    <a:pt x="418" y="94"/>
                  </a:lnTo>
                  <a:lnTo>
                    <a:pt x="424" y="122"/>
                  </a:lnTo>
                  <a:lnTo>
                    <a:pt x="429" y="141"/>
                  </a:lnTo>
                  <a:lnTo>
                    <a:pt x="434" y="151"/>
                  </a:lnTo>
                  <a:lnTo>
                    <a:pt x="439" y="146"/>
                  </a:lnTo>
                  <a:lnTo>
                    <a:pt x="446" y="131"/>
                  </a:lnTo>
                  <a:lnTo>
                    <a:pt x="451" y="110"/>
                  </a:lnTo>
                  <a:lnTo>
                    <a:pt x="456" y="85"/>
                  </a:lnTo>
                  <a:lnTo>
                    <a:pt x="461" y="64"/>
                  </a:lnTo>
                  <a:lnTo>
                    <a:pt x="468" y="56"/>
                  </a:lnTo>
                  <a:lnTo>
                    <a:pt x="473" y="61"/>
                  </a:lnTo>
                  <a:lnTo>
                    <a:pt x="478" y="64"/>
                  </a:lnTo>
                  <a:lnTo>
                    <a:pt x="483" y="75"/>
                  </a:lnTo>
                  <a:lnTo>
                    <a:pt x="488" y="76"/>
                  </a:lnTo>
                  <a:lnTo>
                    <a:pt x="495" y="74"/>
                  </a:lnTo>
                  <a:lnTo>
                    <a:pt x="500" y="57"/>
                  </a:lnTo>
                  <a:lnTo>
                    <a:pt x="505" y="37"/>
                  </a:lnTo>
                  <a:lnTo>
                    <a:pt x="510" y="18"/>
                  </a:lnTo>
                  <a:lnTo>
                    <a:pt x="515" y="1"/>
                  </a:lnTo>
                  <a:lnTo>
                    <a:pt x="522" y="0"/>
                  </a:lnTo>
                  <a:lnTo>
                    <a:pt x="527" y="17"/>
                  </a:lnTo>
                  <a:lnTo>
                    <a:pt x="532" y="52"/>
                  </a:lnTo>
                  <a:lnTo>
                    <a:pt x="537" y="94"/>
                  </a:lnTo>
                </a:path>
              </a:pathLst>
            </a:custGeom>
            <a:noFill/>
            <a:ln w="12600">
              <a:solidFill>
                <a:srgbClr val="006600"/>
              </a:solidFill>
              <a:round/>
              <a:headEnd/>
              <a:tailEnd/>
            </a:ln>
            <a:effectLst/>
          </p:spPr>
          <p:txBody>
            <a:bodyPr wrap="none" anchor="ctr"/>
            <a:lstStyle/>
            <a:p>
              <a:endParaRPr lang="en-US"/>
            </a:p>
          </p:txBody>
        </p:sp>
        <p:sp>
          <p:nvSpPr>
            <p:cNvPr id="62" name="Freeform 11"/>
            <p:cNvSpPr>
              <a:spLocks noChangeArrowheads="1"/>
            </p:cNvSpPr>
            <p:nvPr/>
          </p:nvSpPr>
          <p:spPr bwMode="auto">
            <a:xfrm>
              <a:off x="2334" y="4061"/>
              <a:ext cx="343" cy="17"/>
            </a:xfrm>
            <a:custGeom>
              <a:avLst/>
              <a:gdLst/>
              <a:ahLst/>
              <a:cxnLst>
                <a:cxn ang="0">
                  <a:pos x="5" y="214"/>
                </a:cxn>
                <a:cxn ang="0">
                  <a:pos x="17" y="226"/>
                </a:cxn>
                <a:cxn ang="0">
                  <a:pos x="27" y="169"/>
                </a:cxn>
                <a:cxn ang="0">
                  <a:pos x="39" y="134"/>
                </a:cxn>
                <a:cxn ang="0">
                  <a:pos x="49" y="169"/>
                </a:cxn>
                <a:cxn ang="0">
                  <a:pos x="61" y="218"/>
                </a:cxn>
                <a:cxn ang="0">
                  <a:pos x="71" y="215"/>
                </a:cxn>
                <a:cxn ang="0">
                  <a:pos x="82" y="199"/>
                </a:cxn>
                <a:cxn ang="0">
                  <a:pos x="93" y="234"/>
                </a:cxn>
                <a:cxn ang="0">
                  <a:pos x="104" y="272"/>
                </a:cxn>
                <a:cxn ang="0">
                  <a:pos x="115" y="219"/>
                </a:cxn>
                <a:cxn ang="0">
                  <a:pos x="126" y="110"/>
                </a:cxn>
                <a:cxn ang="0">
                  <a:pos x="136" y="68"/>
                </a:cxn>
                <a:cxn ang="0">
                  <a:pos x="148" y="107"/>
                </a:cxn>
                <a:cxn ang="0">
                  <a:pos x="158" y="172"/>
                </a:cxn>
                <a:cxn ang="0">
                  <a:pos x="170" y="184"/>
                </a:cxn>
                <a:cxn ang="0">
                  <a:pos x="180" y="149"/>
                </a:cxn>
                <a:cxn ang="0">
                  <a:pos x="192" y="136"/>
                </a:cxn>
                <a:cxn ang="0">
                  <a:pos x="202" y="164"/>
                </a:cxn>
                <a:cxn ang="0">
                  <a:pos x="212" y="206"/>
                </a:cxn>
                <a:cxn ang="0">
                  <a:pos x="224" y="196"/>
                </a:cxn>
                <a:cxn ang="0">
                  <a:pos x="234" y="138"/>
                </a:cxn>
                <a:cxn ang="0">
                  <a:pos x="246" y="120"/>
                </a:cxn>
                <a:cxn ang="0">
                  <a:pos x="256" y="178"/>
                </a:cxn>
                <a:cxn ang="0">
                  <a:pos x="267" y="224"/>
                </a:cxn>
                <a:cxn ang="0">
                  <a:pos x="278" y="182"/>
                </a:cxn>
                <a:cxn ang="0">
                  <a:pos x="288" y="110"/>
                </a:cxn>
                <a:cxn ang="0">
                  <a:pos x="300" y="105"/>
                </a:cxn>
                <a:cxn ang="0">
                  <a:pos x="310" y="153"/>
                </a:cxn>
                <a:cxn ang="0">
                  <a:pos x="322" y="190"/>
                </a:cxn>
                <a:cxn ang="0">
                  <a:pos x="332" y="215"/>
                </a:cxn>
                <a:cxn ang="0">
                  <a:pos x="343" y="223"/>
                </a:cxn>
                <a:cxn ang="0">
                  <a:pos x="354" y="177"/>
                </a:cxn>
                <a:cxn ang="0">
                  <a:pos x="365" y="71"/>
                </a:cxn>
                <a:cxn ang="0">
                  <a:pos x="376" y="0"/>
                </a:cxn>
                <a:cxn ang="0">
                  <a:pos x="387" y="67"/>
                </a:cxn>
                <a:cxn ang="0">
                  <a:pos x="397" y="222"/>
                </a:cxn>
                <a:cxn ang="0">
                  <a:pos x="409" y="324"/>
                </a:cxn>
                <a:cxn ang="0">
                  <a:pos x="419" y="302"/>
                </a:cxn>
                <a:cxn ang="0">
                  <a:pos x="431" y="208"/>
                </a:cxn>
                <a:cxn ang="0">
                  <a:pos x="441" y="124"/>
                </a:cxn>
                <a:cxn ang="0">
                  <a:pos x="451" y="110"/>
                </a:cxn>
                <a:cxn ang="0">
                  <a:pos x="463" y="153"/>
                </a:cxn>
                <a:cxn ang="0">
                  <a:pos x="473" y="173"/>
                </a:cxn>
                <a:cxn ang="0">
                  <a:pos x="485" y="105"/>
                </a:cxn>
                <a:cxn ang="0">
                  <a:pos x="495" y="15"/>
                </a:cxn>
                <a:cxn ang="0">
                  <a:pos x="507" y="68"/>
                </a:cxn>
                <a:cxn ang="0">
                  <a:pos x="517" y="283"/>
                </a:cxn>
                <a:cxn ang="0">
                  <a:pos x="528" y="437"/>
                </a:cxn>
                <a:cxn ang="0">
                  <a:pos x="539" y="323"/>
                </a:cxn>
              </a:cxnLst>
              <a:rect l="0" t="0" r="r" b="b"/>
              <a:pathLst>
                <a:path w="539" h="437">
                  <a:moveTo>
                    <a:pt x="0" y="176"/>
                  </a:moveTo>
                  <a:lnTo>
                    <a:pt x="5" y="214"/>
                  </a:lnTo>
                  <a:lnTo>
                    <a:pt x="12" y="231"/>
                  </a:lnTo>
                  <a:lnTo>
                    <a:pt x="17" y="226"/>
                  </a:lnTo>
                  <a:lnTo>
                    <a:pt x="22" y="203"/>
                  </a:lnTo>
                  <a:lnTo>
                    <a:pt x="27" y="169"/>
                  </a:lnTo>
                  <a:lnTo>
                    <a:pt x="33" y="147"/>
                  </a:lnTo>
                  <a:lnTo>
                    <a:pt x="39" y="134"/>
                  </a:lnTo>
                  <a:lnTo>
                    <a:pt x="44" y="143"/>
                  </a:lnTo>
                  <a:lnTo>
                    <a:pt x="49" y="169"/>
                  </a:lnTo>
                  <a:lnTo>
                    <a:pt x="55" y="196"/>
                  </a:lnTo>
                  <a:lnTo>
                    <a:pt x="61" y="218"/>
                  </a:lnTo>
                  <a:lnTo>
                    <a:pt x="66" y="225"/>
                  </a:lnTo>
                  <a:lnTo>
                    <a:pt x="71" y="215"/>
                  </a:lnTo>
                  <a:lnTo>
                    <a:pt x="77" y="202"/>
                  </a:lnTo>
                  <a:lnTo>
                    <a:pt x="82" y="199"/>
                  </a:lnTo>
                  <a:lnTo>
                    <a:pt x="88" y="207"/>
                  </a:lnTo>
                  <a:lnTo>
                    <a:pt x="93" y="234"/>
                  </a:lnTo>
                  <a:lnTo>
                    <a:pt x="99" y="259"/>
                  </a:lnTo>
                  <a:lnTo>
                    <a:pt x="104" y="272"/>
                  </a:lnTo>
                  <a:lnTo>
                    <a:pt x="109" y="260"/>
                  </a:lnTo>
                  <a:lnTo>
                    <a:pt x="115" y="219"/>
                  </a:lnTo>
                  <a:lnTo>
                    <a:pt x="120" y="161"/>
                  </a:lnTo>
                  <a:lnTo>
                    <a:pt x="126" y="110"/>
                  </a:lnTo>
                  <a:lnTo>
                    <a:pt x="131" y="75"/>
                  </a:lnTo>
                  <a:lnTo>
                    <a:pt x="136" y="68"/>
                  </a:lnTo>
                  <a:lnTo>
                    <a:pt x="142" y="80"/>
                  </a:lnTo>
                  <a:lnTo>
                    <a:pt x="148" y="107"/>
                  </a:lnTo>
                  <a:lnTo>
                    <a:pt x="153" y="144"/>
                  </a:lnTo>
                  <a:lnTo>
                    <a:pt x="158" y="172"/>
                  </a:lnTo>
                  <a:lnTo>
                    <a:pt x="163" y="186"/>
                  </a:lnTo>
                  <a:lnTo>
                    <a:pt x="170" y="184"/>
                  </a:lnTo>
                  <a:lnTo>
                    <a:pt x="175" y="169"/>
                  </a:lnTo>
                  <a:lnTo>
                    <a:pt x="180" y="149"/>
                  </a:lnTo>
                  <a:lnTo>
                    <a:pt x="185" y="137"/>
                  </a:lnTo>
                  <a:lnTo>
                    <a:pt x="192" y="136"/>
                  </a:lnTo>
                  <a:lnTo>
                    <a:pt x="197" y="143"/>
                  </a:lnTo>
                  <a:lnTo>
                    <a:pt x="202" y="164"/>
                  </a:lnTo>
                  <a:lnTo>
                    <a:pt x="207" y="189"/>
                  </a:lnTo>
                  <a:lnTo>
                    <a:pt x="212" y="206"/>
                  </a:lnTo>
                  <a:lnTo>
                    <a:pt x="219" y="212"/>
                  </a:lnTo>
                  <a:lnTo>
                    <a:pt x="224" y="196"/>
                  </a:lnTo>
                  <a:lnTo>
                    <a:pt x="229" y="168"/>
                  </a:lnTo>
                  <a:lnTo>
                    <a:pt x="234" y="138"/>
                  </a:lnTo>
                  <a:lnTo>
                    <a:pt x="239" y="117"/>
                  </a:lnTo>
                  <a:lnTo>
                    <a:pt x="246" y="120"/>
                  </a:lnTo>
                  <a:lnTo>
                    <a:pt x="251" y="144"/>
                  </a:lnTo>
                  <a:lnTo>
                    <a:pt x="256" y="178"/>
                  </a:lnTo>
                  <a:lnTo>
                    <a:pt x="261" y="213"/>
                  </a:lnTo>
                  <a:lnTo>
                    <a:pt x="267" y="224"/>
                  </a:lnTo>
                  <a:lnTo>
                    <a:pt x="273" y="214"/>
                  </a:lnTo>
                  <a:lnTo>
                    <a:pt x="278" y="182"/>
                  </a:lnTo>
                  <a:lnTo>
                    <a:pt x="283" y="144"/>
                  </a:lnTo>
                  <a:lnTo>
                    <a:pt x="288" y="110"/>
                  </a:lnTo>
                  <a:lnTo>
                    <a:pt x="294" y="97"/>
                  </a:lnTo>
                  <a:lnTo>
                    <a:pt x="300" y="105"/>
                  </a:lnTo>
                  <a:lnTo>
                    <a:pt x="305" y="127"/>
                  </a:lnTo>
                  <a:lnTo>
                    <a:pt x="310" y="153"/>
                  </a:lnTo>
                  <a:lnTo>
                    <a:pt x="316" y="176"/>
                  </a:lnTo>
                  <a:lnTo>
                    <a:pt x="322" y="190"/>
                  </a:lnTo>
                  <a:lnTo>
                    <a:pt x="327" y="206"/>
                  </a:lnTo>
                  <a:lnTo>
                    <a:pt x="332" y="215"/>
                  </a:lnTo>
                  <a:lnTo>
                    <a:pt x="338" y="223"/>
                  </a:lnTo>
                  <a:lnTo>
                    <a:pt x="343" y="223"/>
                  </a:lnTo>
                  <a:lnTo>
                    <a:pt x="349" y="208"/>
                  </a:lnTo>
                  <a:lnTo>
                    <a:pt x="354" y="177"/>
                  </a:lnTo>
                  <a:lnTo>
                    <a:pt x="360" y="128"/>
                  </a:lnTo>
                  <a:lnTo>
                    <a:pt x="365" y="71"/>
                  </a:lnTo>
                  <a:lnTo>
                    <a:pt x="370" y="22"/>
                  </a:lnTo>
                  <a:lnTo>
                    <a:pt x="376" y="0"/>
                  </a:lnTo>
                  <a:lnTo>
                    <a:pt x="382" y="15"/>
                  </a:lnTo>
                  <a:lnTo>
                    <a:pt x="387" y="67"/>
                  </a:lnTo>
                  <a:lnTo>
                    <a:pt x="392" y="141"/>
                  </a:lnTo>
                  <a:lnTo>
                    <a:pt x="397" y="222"/>
                  </a:lnTo>
                  <a:lnTo>
                    <a:pt x="403" y="288"/>
                  </a:lnTo>
                  <a:lnTo>
                    <a:pt x="409" y="324"/>
                  </a:lnTo>
                  <a:lnTo>
                    <a:pt x="414" y="329"/>
                  </a:lnTo>
                  <a:lnTo>
                    <a:pt x="419" y="302"/>
                  </a:lnTo>
                  <a:lnTo>
                    <a:pt x="424" y="260"/>
                  </a:lnTo>
                  <a:lnTo>
                    <a:pt x="431" y="208"/>
                  </a:lnTo>
                  <a:lnTo>
                    <a:pt x="436" y="161"/>
                  </a:lnTo>
                  <a:lnTo>
                    <a:pt x="441" y="124"/>
                  </a:lnTo>
                  <a:lnTo>
                    <a:pt x="446" y="107"/>
                  </a:lnTo>
                  <a:lnTo>
                    <a:pt x="451" y="110"/>
                  </a:lnTo>
                  <a:lnTo>
                    <a:pt x="458" y="128"/>
                  </a:lnTo>
                  <a:lnTo>
                    <a:pt x="463" y="153"/>
                  </a:lnTo>
                  <a:lnTo>
                    <a:pt x="468" y="172"/>
                  </a:lnTo>
                  <a:lnTo>
                    <a:pt x="473" y="173"/>
                  </a:lnTo>
                  <a:lnTo>
                    <a:pt x="480" y="148"/>
                  </a:lnTo>
                  <a:lnTo>
                    <a:pt x="485" y="105"/>
                  </a:lnTo>
                  <a:lnTo>
                    <a:pt x="490" y="51"/>
                  </a:lnTo>
                  <a:lnTo>
                    <a:pt x="495" y="15"/>
                  </a:lnTo>
                  <a:lnTo>
                    <a:pt x="500" y="15"/>
                  </a:lnTo>
                  <a:lnTo>
                    <a:pt x="507" y="68"/>
                  </a:lnTo>
                  <a:lnTo>
                    <a:pt x="512" y="164"/>
                  </a:lnTo>
                  <a:lnTo>
                    <a:pt x="517" y="283"/>
                  </a:lnTo>
                  <a:lnTo>
                    <a:pt x="522" y="388"/>
                  </a:lnTo>
                  <a:lnTo>
                    <a:pt x="528" y="437"/>
                  </a:lnTo>
                  <a:lnTo>
                    <a:pt x="534" y="416"/>
                  </a:lnTo>
                  <a:lnTo>
                    <a:pt x="539" y="323"/>
                  </a:lnTo>
                </a:path>
              </a:pathLst>
            </a:custGeom>
            <a:noFill/>
            <a:ln w="12600">
              <a:solidFill>
                <a:srgbClr val="006600"/>
              </a:solidFill>
              <a:round/>
              <a:headEnd/>
              <a:tailEnd/>
            </a:ln>
            <a:effectLst/>
          </p:spPr>
          <p:txBody>
            <a:bodyPr wrap="none" anchor="ctr"/>
            <a:lstStyle/>
            <a:p>
              <a:endParaRPr lang="en-US"/>
            </a:p>
          </p:txBody>
        </p:sp>
        <p:sp>
          <p:nvSpPr>
            <p:cNvPr id="63" name="Freeform 12"/>
            <p:cNvSpPr>
              <a:spLocks noChangeArrowheads="1"/>
            </p:cNvSpPr>
            <p:nvPr/>
          </p:nvSpPr>
          <p:spPr bwMode="auto">
            <a:xfrm>
              <a:off x="2677" y="4056"/>
              <a:ext cx="343" cy="21"/>
            </a:xfrm>
            <a:custGeom>
              <a:avLst/>
              <a:gdLst/>
              <a:ahLst/>
              <a:cxnLst>
                <a:cxn ang="0">
                  <a:pos x="5" y="305"/>
                </a:cxn>
                <a:cxn ang="0">
                  <a:pos x="16" y="56"/>
                </a:cxn>
                <a:cxn ang="0">
                  <a:pos x="27" y="7"/>
                </a:cxn>
                <a:cxn ang="0">
                  <a:pos x="38" y="171"/>
                </a:cxn>
                <a:cxn ang="0">
                  <a:pos x="49" y="397"/>
                </a:cxn>
                <a:cxn ang="0">
                  <a:pos x="60" y="534"/>
                </a:cxn>
                <a:cxn ang="0">
                  <a:pos x="71" y="497"/>
                </a:cxn>
                <a:cxn ang="0">
                  <a:pos x="82" y="299"/>
                </a:cxn>
                <a:cxn ang="0">
                  <a:pos x="92" y="85"/>
                </a:cxn>
                <a:cxn ang="0">
                  <a:pos x="104" y="22"/>
                </a:cxn>
                <a:cxn ang="0">
                  <a:pos x="114" y="154"/>
                </a:cxn>
                <a:cxn ang="0">
                  <a:pos x="126" y="333"/>
                </a:cxn>
                <a:cxn ang="0">
                  <a:pos x="136" y="400"/>
                </a:cxn>
                <a:cxn ang="0">
                  <a:pos x="146" y="363"/>
                </a:cxn>
                <a:cxn ang="0">
                  <a:pos x="158" y="313"/>
                </a:cxn>
                <a:cxn ang="0">
                  <a:pos x="168" y="279"/>
                </a:cxn>
                <a:cxn ang="0">
                  <a:pos x="180" y="225"/>
                </a:cxn>
                <a:cxn ang="0">
                  <a:pos x="190" y="183"/>
                </a:cxn>
                <a:cxn ang="0">
                  <a:pos x="202" y="250"/>
                </a:cxn>
                <a:cxn ang="0">
                  <a:pos x="212" y="389"/>
                </a:cxn>
                <a:cxn ang="0">
                  <a:pos x="222" y="418"/>
                </a:cxn>
                <a:cxn ang="0">
                  <a:pos x="234" y="252"/>
                </a:cxn>
                <a:cxn ang="0">
                  <a:pos x="244" y="62"/>
                </a:cxn>
                <a:cxn ang="0">
                  <a:pos x="256" y="71"/>
                </a:cxn>
                <a:cxn ang="0">
                  <a:pos x="266" y="268"/>
                </a:cxn>
                <a:cxn ang="0">
                  <a:pos x="277" y="420"/>
                </a:cxn>
                <a:cxn ang="0">
                  <a:pos x="288" y="386"/>
                </a:cxn>
                <a:cxn ang="0">
                  <a:pos x="299" y="273"/>
                </a:cxn>
                <a:cxn ang="0">
                  <a:pos x="310" y="234"/>
                </a:cxn>
                <a:cxn ang="0">
                  <a:pos x="321" y="274"/>
                </a:cxn>
                <a:cxn ang="0">
                  <a:pos x="332" y="339"/>
                </a:cxn>
                <a:cxn ang="0">
                  <a:pos x="343" y="382"/>
                </a:cxn>
                <a:cxn ang="0">
                  <a:pos x="353" y="386"/>
                </a:cxn>
                <a:cxn ang="0">
                  <a:pos x="365" y="322"/>
                </a:cxn>
                <a:cxn ang="0">
                  <a:pos x="375" y="174"/>
                </a:cxn>
                <a:cxn ang="0">
                  <a:pos x="387" y="24"/>
                </a:cxn>
                <a:cxn ang="0">
                  <a:pos x="397" y="40"/>
                </a:cxn>
                <a:cxn ang="0">
                  <a:pos x="407" y="249"/>
                </a:cxn>
                <a:cxn ang="0">
                  <a:pos x="419" y="462"/>
                </a:cxn>
                <a:cxn ang="0">
                  <a:pos x="429" y="486"/>
                </a:cxn>
                <a:cxn ang="0">
                  <a:pos x="441" y="343"/>
                </a:cxn>
                <a:cxn ang="0">
                  <a:pos x="451" y="234"/>
                </a:cxn>
                <a:cxn ang="0">
                  <a:pos x="463" y="269"/>
                </a:cxn>
                <a:cxn ang="0">
                  <a:pos x="473" y="324"/>
                </a:cxn>
                <a:cxn ang="0">
                  <a:pos x="484" y="258"/>
                </a:cxn>
                <a:cxn ang="0">
                  <a:pos x="495" y="130"/>
                </a:cxn>
                <a:cxn ang="0">
                  <a:pos x="505" y="116"/>
                </a:cxn>
                <a:cxn ang="0">
                  <a:pos x="517" y="234"/>
                </a:cxn>
                <a:cxn ang="0">
                  <a:pos x="527" y="363"/>
                </a:cxn>
                <a:cxn ang="0">
                  <a:pos x="538" y="404"/>
                </a:cxn>
              </a:cxnLst>
              <a:rect l="0" t="0" r="r" b="b"/>
              <a:pathLst>
                <a:path w="538" h="541">
                  <a:moveTo>
                    <a:pt x="0" y="438"/>
                  </a:moveTo>
                  <a:lnTo>
                    <a:pt x="5" y="305"/>
                  </a:lnTo>
                  <a:lnTo>
                    <a:pt x="11" y="166"/>
                  </a:lnTo>
                  <a:lnTo>
                    <a:pt x="16" y="56"/>
                  </a:lnTo>
                  <a:lnTo>
                    <a:pt x="22" y="0"/>
                  </a:lnTo>
                  <a:lnTo>
                    <a:pt x="27" y="7"/>
                  </a:lnTo>
                  <a:lnTo>
                    <a:pt x="32" y="70"/>
                  </a:lnTo>
                  <a:lnTo>
                    <a:pt x="38" y="171"/>
                  </a:lnTo>
                  <a:lnTo>
                    <a:pt x="43" y="289"/>
                  </a:lnTo>
                  <a:lnTo>
                    <a:pt x="49" y="397"/>
                  </a:lnTo>
                  <a:lnTo>
                    <a:pt x="54" y="485"/>
                  </a:lnTo>
                  <a:lnTo>
                    <a:pt x="60" y="534"/>
                  </a:lnTo>
                  <a:lnTo>
                    <a:pt x="65" y="541"/>
                  </a:lnTo>
                  <a:lnTo>
                    <a:pt x="71" y="497"/>
                  </a:lnTo>
                  <a:lnTo>
                    <a:pt x="76" y="411"/>
                  </a:lnTo>
                  <a:lnTo>
                    <a:pt x="82" y="299"/>
                  </a:lnTo>
                  <a:lnTo>
                    <a:pt x="87" y="183"/>
                  </a:lnTo>
                  <a:lnTo>
                    <a:pt x="92" y="85"/>
                  </a:lnTo>
                  <a:lnTo>
                    <a:pt x="98" y="28"/>
                  </a:lnTo>
                  <a:lnTo>
                    <a:pt x="104" y="22"/>
                  </a:lnTo>
                  <a:lnTo>
                    <a:pt x="109" y="69"/>
                  </a:lnTo>
                  <a:lnTo>
                    <a:pt x="114" y="154"/>
                  </a:lnTo>
                  <a:lnTo>
                    <a:pt x="119" y="250"/>
                  </a:lnTo>
                  <a:lnTo>
                    <a:pt x="126" y="333"/>
                  </a:lnTo>
                  <a:lnTo>
                    <a:pt x="131" y="384"/>
                  </a:lnTo>
                  <a:lnTo>
                    <a:pt x="136" y="400"/>
                  </a:lnTo>
                  <a:lnTo>
                    <a:pt x="141" y="389"/>
                  </a:lnTo>
                  <a:lnTo>
                    <a:pt x="146" y="363"/>
                  </a:lnTo>
                  <a:lnTo>
                    <a:pt x="153" y="338"/>
                  </a:lnTo>
                  <a:lnTo>
                    <a:pt x="158" y="313"/>
                  </a:lnTo>
                  <a:lnTo>
                    <a:pt x="163" y="297"/>
                  </a:lnTo>
                  <a:lnTo>
                    <a:pt x="168" y="279"/>
                  </a:lnTo>
                  <a:lnTo>
                    <a:pt x="173" y="255"/>
                  </a:lnTo>
                  <a:lnTo>
                    <a:pt x="180" y="225"/>
                  </a:lnTo>
                  <a:lnTo>
                    <a:pt x="185" y="196"/>
                  </a:lnTo>
                  <a:lnTo>
                    <a:pt x="190" y="183"/>
                  </a:lnTo>
                  <a:lnTo>
                    <a:pt x="195" y="200"/>
                  </a:lnTo>
                  <a:lnTo>
                    <a:pt x="202" y="250"/>
                  </a:lnTo>
                  <a:lnTo>
                    <a:pt x="207" y="321"/>
                  </a:lnTo>
                  <a:lnTo>
                    <a:pt x="212" y="389"/>
                  </a:lnTo>
                  <a:lnTo>
                    <a:pt x="217" y="429"/>
                  </a:lnTo>
                  <a:lnTo>
                    <a:pt x="222" y="418"/>
                  </a:lnTo>
                  <a:lnTo>
                    <a:pt x="229" y="353"/>
                  </a:lnTo>
                  <a:lnTo>
                    <a:pt x="234" y="252"/>
                  </a:lnTo>
                  <a:lnTo>
                    <a:pt x="239" y="142"/>
                  </a:lnTo>
                  <a:lnTo>
                    <a:pt x="244" y="62"/>
                  </a:lnTo>
                  <a:lnTo>
                    <a:pt x="250" y="36"/>
                  </a:lnTo>
                  <a:lnTo>
                    <a:pt x="256" y="71"/>
                  </a:lnTo>
                  <a:lnTo>
                    <a:pt x="261" y="159"/>
                  </a:lnTo>
                  <a:lnTo>
                    <a:pt x="266" y="268"/>
                  </a:lnTo>
                  <a:lnTo>
                    <a:pt x="272" y="365"/>
                  </a:lnTo>
                  <a:lnTo>
                    <a:pt x="277" y="420"/>
                  </a:lnTo>
                  <a:lnTo>
                    <a:pt x="283" y="425"/>
                  </a:lnTo>
                  <a:lnTo>
                    <a:pt x="288" y="386"/>
                  </a:lnTo>
                  <a:lnTo>
                    <a:pt x="294" y="327"/>
                  </a:lnTo>
                  <a:lnTo>
                    <a:pt x="299" y="273"/>
                  </a:lnTo>
                  <a:lnTo>
                    <a:pt x="304" y="241"/>
                  </a:lnTo>
                  <a:lnTo>
                    <a:pt x="310" y="234"/>
                  </a:lnTo>
                  <a:lnTo>
                    <a:pt x="316" y="247"/>
                  </a:lnTo>
                  <a:lnTo>
                    <a:pt x="321" y="274"/>
                  </a:lnTo>
                  <a:lnTo>
                    <a:pt x="326" y="308"/>
                  </a:lnTo>
                  <a:lnTo>
                    <a:pt x="332" y="339"/>
                  </a:lnTo>
                  <a:lnTo>
                    <a:pt x="337" y="365"/>
                  </a:lnTo>
                  <a:lnTo>
                    <a:pt x="343" y="382"/>
                  </a:lnTo>
                  <a:lnTo>
                    <a:pt x="348" y="389"/>
                  </a:lnTo>
                  <a:lnTo>
                    <a:pt x="353" y="386"/>
                  </a:lnTo>
                  <a:lnTo>
                    <a:pt x="359" y="363"/>
                  </a:lnTo>
                  <a:lnTo>
                    <a:pt x="365" y="322"/>
                  </a:lnTo>
                  <a:lnTo>
                    <a:pt x="370" y="256"/>
                  </a:lnTo>
                  <a:lnTo>
                    <a:pt x="375" y="174"/>
                  </a:lnTo>
                  <a:lnTo>
                    <a:pt x="380" y="89"/>
                  </a:lnTo>
                  <a:lnTo>
                    <a:pt x="387" y="24"/>
                  </a:lnTo>
                  <a:lnTo>
                    <a:pt x="392" y="3"/>
                  </a:lnTo>
                  <a:lnTo>
                    <a:pt x="397" y="40"/>
                  </a:lnTo>
                  <a:lnTo>
                    <a:pt x="402" y="127"/>
                  </a:lnTo>
                  <a:lnTo>
                    <a:pt x="407" y="249"/>
                  </a:lnTo>
                  <a:lnTo>
                    <a:pt x="414" y="370"/>
                  </a:lnTo>
                  <a:lnTo>
                    <a:pt x="419" y="462"/>
                  </a:lnTo>
                  <a:lnTo>
                    <a:pt x="424" y="503"/>
                  </a:lnTo>
                  <a:lnTo>
                    <a:pt x="429" y="486"/>
                  </a:lnTo>
                  <a:lnTo>
                    <a:pt x="434" y="424"/>
                  </a:lnTo>
                  <a:lnTo>
                    <a:pt x="441" y="343"/>
                  </a:lnTo>
                  <a:lnTo>
                    <a:pt x="446" y="272"/>
                  </a:lnTo>
                  <a:lnTo>
                    <a:pt x="451" y="234"/>
                  </a:lnTo>
                  <a:lnTo>
                    <a:pt x="456" y="236"/>
                  </a:lnTo>
                  <a:lnTo>
                    <a:pt x="463" y="269"/>
                  </a:lnTo>
                  <a:lnTo>
                    <a:pt x="468" y="307"/>
                  </a:lnTo>
                  <a:lnTo>
                    <a:pt x="473" y="324"/>
                  </a:lnTo>
                  <a:lnTo>
                    <a:pt x="478" y="307"/>
                  </a:lnTo>
                  <a:lnTo>
                    <a:pt x="484" y="258"/>
                  </a:lnTo>
                  <a:lnTo>
                    <a:pt x="490" y="190"/>
                  </a:lnTo>
                  <a:lnTo>
                    <a:pt x="495" y="130"/>
                  </a:lnTo>
                  <a:lnTo>
                    <a:pt x="500" y="103"/>
                  </a:lnTo>
                  <a:lnTo>
                    <a:pt x="505" y="116"/>
                  </a:lnTo>
                  <a:lnTo>
                    <a:pt x="511" y="164"/>
                  </a:lnTo>
                  <a:lnTo>
                    <a:pt x="517" y="234"/>
                  </a:lnTo>
                  <a:lnTo>
                    <a:pt x="522" y="304"/>
                  </a:lnTo>
                  <a:lnTo>
                    <a:pt x="527" y="363"/>
                  </a:lnTo>
                  <a:lnTo>
                    <a:pt x="533" y="397"/>
                  </a:lnTo>
                  <a:lnTo>
                    <a:pt x="538" y="404"/>
                  </a:lnTo>
                </a:path>
              </a:pathLst>
            </a:custGeom>
            <a:noFill/>
            <a:ln w="12600">
              <a:solidFill>
                <a:srgbClr val="006600"/>
              </a:solidFill>
              <a:round/>
              <a:headEnd/>
              <a:tailEnd/>
            </a:ln>
            <a:effectLst/>
          </p:spPr>
          <p:txBody>
            <a:bodyPr wrap="none" anchor="ctr"/>
            <a:lstStyle/>
            <a:p>
              <a:endParaRPr lang="en-US"/>
            </a:p>
          </p:txBody>
        </p:sp>
        <p:sp>
          <p:nvSpPr>
            <p:cNvPr id="64" name="Freeform 13"/>
            <p:cNvSpPr>
              <a:spLocks noChangeArrowheads="1"/>
            </p:cNvSpPr>
            <p:nvPr/>
          </p:nvSpPr>
          <p:spPr bwMode="auto">
            <a:xfrm>
              <a:off x="3020" y="4060"/>
              <a:ext cx="343" cy="16"/>
            </a:xfrm>
            <a:custGeom>
              <a:avLst/>
              <a:gdLst/>
              <a:ahLst/>
              <a:cxnLst>
                <a:cxn ang="0">
                  <a:pos x="6" y="298"/>
                </a:cxn>
                <a:cxn ang="0">
                  <a:pos x="17" y="220"/>
                </a:cxn>
                <a:cxn ang="0">
                  <a:pos x="27" y="153"/>
                </a:cxn>
                <a:cxn ang="0">
                  <a:pos x="39" y="145"/>
                </a:cxn>
                <a:cxn ang="0">
                  <a:pos x="49" y="181"/>
                </a:cxn>
                <a:cxn ang="0">
                  <a:pos x="61" y="185"/>
                </a:cxn>
                <a:cxn ang="0">
                  <a:pos x="71" y="120"/>
                </a:cxn>
                <a:cxn ang="0">
                  <a:pos x="82" y="60"/>
                </a:cxn>
                <a:cxn ang="0">
                  <a:pos x="93" y="97"/>
                </a:cxn>
                <a:cxn ang="0">
                  <a:pos x="103" y="210"/>
                </a:cxn>
                <a:cxn ang="0">
                  <a:pos x="115" y="317"/>
                </a:cxn>
                <a:cxn ang="0">
                  <a:pos x="125" y="351"/>
                </a:cxn>
                <a:cxn ang="0">
                  <a:pos x="137" y="292"/>
                </a:cxn>
                <a:cxn ang="0">
                  <a:pos x="146" y="187"/>
                </a:cxn>
                <a:cxn ang="0">
                  <a:pos x="156" y="138"/>
                </a:cxn>
                <a:cxn ang="0">
                  <a:pos x="168" y="174"/>
                </a:cxn>
                <a:cxn ang="0">
                  <a:pos x="178" y="209"/>
                </a:cxn>
                <a:cxn ang="0">
                  <a:pos x="190" y="143"/>
                </a:cxn>
                <a:cxn ang="0">
                  <a:pos x="200" y="29"/>
                </a:cxn>
                <a:cxn ang="0">
                  <a:pos x="212" y="47"/>
                </a:cxn>
                <a:cxn ang="0">
                  <a:pos x="222" y="226"/>
                </a:cxn>
                <a:cxn ang="0">
                  <a:pos x="232" y="396"/>
                </a:cxn>
                <a:cxn ang="0">
                  <a:pos x="244" y="380"/>
                </a:cxn>
                <a:cxn ang="0">
                  <a:pos x="254" y="196"/>
                </a:cxn>
                <a:cxn ang="0">
                  <a:pos x="266" y="27"/>
                </a:cxn>
                <a:cxn ang="0">
                  <a:pos x="276" y="22"/>
                </a:cxn>
                <a:cxn ang="0">
                  <a:pos x="287" y="167"/>
                </a:cxn>
                <a:cxn ang="0">
                  <a:pos x="298" y="301"/>
                </a:cxn>
                <a:cxn ang="0">
                  <a:pos x="309" y="302"/>
                </a:cxn>
                <a:cxn ang="0">
                  <a:pos x="320" y="207"/>
                </a:cxn>
                <a:cxn ang="0">
                  <a:pos x="331" y="110"/>
                </a:cxn>
                <a:cxn ang="0">
                  <a:pos x="342" y="66"/>
                </a:cxn>
                <a:cxn ang="0">
                  <a:pos x="353" y="73"/>
                </a:cxn>
                <a:cxn ang="0">
                  <a:pos x="363" y="122"/>
                </a:cxn>
                <a:cxn ang="0">
                  <a:pos x="375" y="196"/>
                </a:cxn>
                <a:cxn ang="0">
                  <a:pos x="385" y="271"/>
                </a:cxn>
                <a:cxn ang="0">
                  <a:pos x="397" y="309"/>
                </a:cxn>
                <a:cxn ang="0">
                  <a:pos x="407" y="289"/>
                </a:cxn>
                <a:cxn ang="0">
                  <a:pos x="417" y="212"/>
                </a:cxn>
                <a:cxn ang="0">
                  <a:pos x="429" y="105"/>
                </a:cxn>
                <a:cxn ang="0">
                  <a:pos x="439" y="40"/>
                </a:cxn>
                <a:cxn ang="0">
                  <a:pos x="451" y="71"/>
                </a:cxn>
                <a:cxn ang="0">
                  <a:pos x="461" y="190"/>
                </a:cxn>
                <a:cxn ang="0">
                  <a:pos x="473" y="306"/>
                </a:cxn>
                <a:cxn ang="0">
                  <a:pos x="483" y="332"/>
                </a:cxn>
                <a:cxn ang="0">
                  <a:pos x="493" y="257"/>
                </a:cxn>
                <a:cxn ang="0">
                  <a:pos x="505" y="137"/>
                </a:cxn>
                <a:cxn ang="0">
                  <a:pos x="515" y="95"/>
                </a:cxn>
                <a:cxn ang="0">
                  <a:pos x="527" y="161"/>
                </a:cxn>
                <a:cxn ang="0">
                  <a:pos x="537" y="260"/>
                </a:cxn>
              </a:cxnLst>
              <a:rect l="0" t="0" r="r" b="b"/>
              <a:pathLst>
                <a:path w="537" h="415">
                  <a:moveTo>
                    <a:pt x="0" y="316"/>
                  </a:moveTo>
                  <a:lnTo>
                    <a:pt x="6" y="298"/>
                  </a:lnTo>
                  <a:lnTo>
                    <a:pt x="11" y="262"/>
                  </a:lnTo>
                  <a:lnTo>
                    <a:pt x="17" y="220"/>
                  </a:lnTo>
                  <a:lnTo>
                    <a:pt x="22" y="180"/>
                  </a:lnTo>
                  <a:lnTo>
                    <a:pt x="27" y="153"/>
                  </a:lnTo>
                  <a:lnTo>
                    <a:pt x="33" y="141"/>
                  </a:lnTo>
                  <a:lnTo>
                    <a:pt x="39" y="145"/>
                  </a:lnTo>
                  <a:lnTo>
                    <a:pt x="44" y="162"/>
                  </a:lnTo>
                  <a:lnTo>
                    <a:pt x="49" y="181"/>
                  </a:lnTo>
                  <a:lnTo>
                    <a:pt x="55" y="194"/>
                  </a:lnTo>
                  <a:lnTo>
                    <a:pt x="61" y="185"/>
                  </a:lnTo>
                  <a:lnTo>
                    <a:pt x="66" y="159"/>
                  </a:lnTo>
                  <a:lnTo>
                    <a:pt x="71" y="120"/>
                  </a:lnTo>
                  <a:lnTo>
                    <a:pt x="76" y="81"/>
                  </a:lnTo>
                  <a:lnTo>
                    <a:pt x="82" y="60"/>
                  </a:lnTo>
                  <a:lnTo>
                    <a:pt x="88" y="65"/>
                  </a:lnTo>
                  <a:lnTo>
                    <a:pt x="93" y="97"/>
                  </a:lnTo>
                  <a:lnTo>
                    <a:pt x="98" y="148"/>
                  </a:lnTo>
                  <a:lnTo>
                    <a:pt x="103" y="210"/>
                  </a:lnTo>
                  <a:lnTo>
                    <a:pt x="110" y="268"/>
                  </a:lnTo>
                  <a:lnTo>
                    <a:pt x="115" y="317"/>
                  </a:lnTo>
                  <a:lnTo>
                    <a:pt x="120" y="345"/>
                  </a:lnTo>
                  <a:lnTo>
                    <a:pt x="125" y="351"/>
                  </a:lnTo>
                  <a:lnTo>
                    <a:pt x="130" y="331"/>
                  </a:lnTo>
                  <a:lnTo>
                    <a:pt x="137" y="292"/>
                  </a:lnTo>
                  <a:lnTo>
                    <a:pt x="141" y="239"/>
                  </a:lnTo>
                  <a:lnTo>
                    <a:pt x="146" y="187"/>
                  </a:lnTo>
                  <a:lnTo>
                    <a:pt x="151" y="151"/>
                  </a:lnTo>
                  <a:lnTo>
                    <a:pt x="156" y="138"/>
                  </a:lnTo>
                  <a:lnTo>
                    <a:pt x="163" y="148"/>
                  </a:lnTo>
                  <a:lnTo>
                    <a:pt x="168" y="174"/>
                  </a:lnTo>
                  <a:lnTo>
                    <a:pt x="173" y="200"/>
                  </a:lnTo>
                  <a:lnTo>
                    <a:pt x="178" y="209"/>
                  </a:lnTo>
                  <a:lnTo>
                    <a:pt x="185" y="190"/>
                  </a:lnTo>
                  <a:lnTo>
                    <a:pt x="190" y="143"/>
                  </a:lnTo>
                  <a:lnTo>
                    <a:pt x="195" y="81"/>
                  </a:lnTo>
                  <a:lnTo>
                    <a:pt x="200" y="29"/>
                  </a:lnTo>
                  <a:lnTo>
                    <a:pt x="205" y="13"/>
                  </a:lnTo>
                  <a:lnTo>
                    <a:pt x="212" y="47"/>
                  </a:lnTo>
                  <a:lnTo>
                    <a:pt x="217" y="124"/>
                  </a:lnTo>
                  <a:lnTo>
                    <a:pt x="222" y="226"/>
                  </a:lnTo>
                  <a:lnTo>
                    <a:pt x="227" y="326"/>
                  </a:lnTo>
                  <a:lnTo>
                    <a:pt x="232" y="396"/>
                  </a:lnTo>
                  <a:lnTo>
                    <a:pt x="239" y="415"/>
                  </a:lnTo>
                  <a:lnTo>
                    <a:pt x="244" y="380"/>
                  </a:lnTo>
                  <a:lnTo>
                    <a:pt x="249" y="299"/>
                  </a:lnTo>
                  <a:lnTo>
                    <a:pt x="254" y="196"/>
                  </a:lnTo>
                  <a:lnTo>
                    <a:pt x="260" y="96"/>
                  </a:lnTo>
                  <a:lnTo>
                    <a:pt x="266" y="27"/>
                  </a:lnTo>
                  <a:lnTo>
                    <a:pt x="271" y="0"/>
                  </a:lnTo>
                  <a:lnTo>
                    <a:pt x="276" y="22"/>
                  </a:lnTo>
                  <a:lnTo>
                    <a:pt x="282" y="85"/>
                  </a:lnTo>
                  <a:lnTo>
                    <a:pt x="287" y="167"/>
                  </a:lnTo>
                  <a:lnTo>
                    <a:pt x="293" y="248"/>
                  </a:lnTo>
                  <a:lnTo>
                    <a:pt x="298" y="301"/>
                  </a:lnTo>
                  <a:lnTo>
                    <a:pt x="303" y="320"/>
                  </a:lnTo>
                  <a:lnTo>
                    <a:pt x="309" y="302"/>
                  </a:lnTo>
                  <a:lnTo>
                    <a:pt x="315" y="261"/>
                  </a:lnTo>
                  <a:lnTo>
                    <a:pt x="320" y="207"/>
                  </a:lnTo>
                  <a:lnTo>
                    <a:pt x="325" y="154"/>
                  </a:lnTo>
                  <a:lnTo>
                    <a:pt x="331" y="110"/>
                  </a:lnTo>
                  <a:lnTo>
                    <a:pt x="336" y="80"/>
                  </a:lnTo>
                  <a:lnTo>
                    <a:pt x="342" y="66"/>
                  </a:lnTo>
                  <a:lnTo>
                    <a:pt x="347" y="62"/>
                  </a:lnTo>
                  <a:lnTo>
                    <a:pt x="353" y="73"/>
                  </a:lnTo>
                  <a:lnTo>
                    <a:pt x="358" y="93"/>
                  </a:lnTo>
                  <a:lnTo>
                    <a:pt x="363" y="122"/>
                  </a:lnTo>
                  <a:lnTo>
                    <a:pt x="369" y="157"/>
                  </a:lnTo>
                  <a:lnTo>
                    <a:pt x="375" y="196"/>
                  </a:lnTo>
                  <a:lnTo>
                    <a:pt x="380" y="235"/>
                  </a:lnTo>
                  <a:lnTo>
                    <a:pt x="385" y="271"/>
                  </a:lnTo>
                  <a:lnTo>
                    <a:pt x="390" y="296"/>
                  </a:lnTo>
                  <a:lnTo>
                    <a:pt x="397" y="309"/>
                  </a:lnTo>
                  <a:lnTo>
                    <a:pt x="402" y="307"/>
                  </a:lnTo>
                  <a:lnTo>
                    <a:pt x="407" y="289"/>
                  </a:lnTo>
                  <a:lnTo>
                    <a:pt x="412" y="258"/>
                  </a:lnTo>
                  <a:lnTo>
                    <a:pt x="417" y="212"/>
                  </a:lnTo>
                  <a:lnTo>
                    <a:pt x="424" y="158"/>
                  </a:lnTo>
                  <a:lnTo>
                    <a:pt x="429" y="105"/>
                  </a:lnTo>
                  <a:lnTo>
                    <a:pt x="434" y="62"/>
                  </a:lnTo>
                  <a:lnTo>
                    <a:pt x="439" y="40"/>
                  </a:lnTo>
                  <a:lnTo>
                    <a:pt x="446" y="41"/>
                  </a:lnTo>
                  <a:lnTo>
                    <a:pt x="451" y="71"/>
                  </a:lnTo>
                  <a:lnTo>
                    <a:pt x="456" y="124"/>
                  </a:lnTo>
                  <a:lnTo>
                    <a:pt x="461" y="190"/>
                  </a:lnTo>
                  <a:lnTo>
                    <a:pt x="466" y="254"/>
                  </a:lnTo>
                  <a:lnTo>
                    <a:pt x="473" y="306"/>
                  </a:lnTo>
                  <a:lnTo>
                    <a:pt x="478" y="333"/>
                  </a:lnTo>
                  <a:lnTo>
                    <a:pt x="483" y="332"/>
                  </a:lnTo>
                  <a:lnTo>
                    <a:pt x="488" y="306"/>
                  </a:lnTo>
                  <a:lnTo>
                    <a:pt x="493" y="257"/>
                  </a:lnTo>
                  <a:lnTo>
                    <a:pt x="500" y="194"/>
                  </a:lnTo>
                  <a:lnTo>
                    <a:pt x="505" y="137"/>
                  </a:lnTo>
                  <a:lnTo>
                    <a:pt x="510" y="102"/>
                  </a:lnTo>
                  <a:lnTo>
                    <a:pt x="515" y="95"/>
                  </a:lnTo>
                  <a:lnTo>
                    <a:pt x="521" y="119"/>
                  </a:lnTo>
                  <a:lnTo>
                    <a:pt x="527" y="161"/>
                  </a:lnTo>
                  <a:lnTo>
                    <a:pt x="532" y="213"/>
                  </a:lnTo>
                  <a:lnTo>
                    <a:pt x="537" y="260"/>
                  </a:lnTo>
                </a:path>
              </a:pathLst>
            </a:custGeom>
            <a:noFill/>
            <a:ln w="12600">
              <a:solidFill>
                <a:srgbClr val="006600"/>
              </a:solidFill>
              <a:round/>
              <a:headEnd/>
              <a:tailEnd/>
            </a:ln>
            <a:effectLst/>
          </p:spPr>
          <p:txBody>
            <a:bodyPr wrap="none" anchor="ctr"/>
            <a:lstStyle/>
            <a:p>
              <a:endParaRPr lang="en-US"/>
            </a:p>
          </p:txBody>
        </p:sp>
        <p:sp>
          <p:nvSpPr>
            <p:cNvPr id="65" name="Freeform 14"/>
            <p:cNvSpPr>
              <a:spLocks noChangeArrowheads="1"/>
            </p:cNvSpPr>
            <p:nvPr/>
          </p:nvSpPr>
          <p:spPr bwMode="auto">
            <a:xfrm>
              <a:off x="3363" y="4063"/>
              <a:ext cx="343" cy="10"/>
            </a:xfrm>
            <a:custGeom>
              <a:avLst/>
              <a:gdLst/>
              <a:ahLst/>
              <a:cxnLst>
                <a:cxn ang="0">
                  <a:pos x="6" y="216"/>
                </a:cxn>
                <a:cxn ang="0">
                  <a:pos x="17" y="197"/>
                </a:cxn>
                <a:cxn ang="0">
                  <a:pos x="28" y="128"/>
                </a:cxn>
                <a:cxn ang="0">
                  <a:pos x="39" y="72"/>
                </a:cxn>
                <a:cxn ang="0">
                  <a:pos x="49" y="52"/>
                </a:cxn>
                <a:cxn ang="0">
                  <a:pos x="60" y="48"/>
                </a:cxn>
                <a:cxn ang="0">
                  <a:pos x="71" y="49"/>
                </a:cxn>
                <a:cxn ang="0">
                  <a:pos x="82" y="78"/>
                </a:cxn>
                <a:cxn ang="0">
                  <a:pos x="93" y="142"/>
                </a:cxn>
                <a:cxn ang="0">
                  <a:pos x="104" y="212"/>
                </a:cxn>
                <a:cxn ang="0">
                  <a:pos x="114" y="223"/>
                </a:cxn>
                <a:cxn ang="0">
                  <a:pos x="126" y="144"/>
                </a:cxn>
                <a:cxn ang="0">
                  <a:pos x="136" y="43"/>
                </a:cxn>
                <a:cxn ang="0">
                  <a:pos x="148" y="0"/>
                </a:cxn>
                <a:cxn ang="0">
                  <a:pos x="158" y="9"/>
                </a:cxn>
                <a:cxn ang="0">
                  <a:pos x="170" y="26"/>
                </a:cxn>
                <a:cxn ang="0">
                  <a:pos x="180" y="55"/>
                </a:cxn>
                <a:cxn ang="0">
                  <a:pos x="190" y="135"/>
                </a:cxn>
                <a:cxn ang="0">
                  <a:pos x="202" y="231"/>
                </a:cxn>
                <a:cxn ang="0">
                  <a:pos x="212" y="251"/>
                </a:cxn>
                <a:cxn ang="0">
                  <a:pos x="224" y="186"/>
                </a:cxn>
                <a:cxn ang="0">
                  <a:pos x="234" y="130"/>
                </a:cxn>
                <a:cxn ang="0">
                  <a:pos x="245" y="131"/>
                </a:cxn>
                <a:cxn ang="0">
                  <a:pos x="256" y="135"/>
                </a:cxn>
                <a:cxn ang="0">
                  <a:pos x="267" y="105"/>
                </a:cxn>
                <a:cxn ang="0">
                  <a:pos x="278" y="88"/>
                </a:cxn>
                <a:cxn ang="0">
                  <a:pos x="289" y="121"/>
                </a:cxn>
                <a:cxn ang="0">
                  <a:pos x="300" y="159"/>
                </a:cxn>
                <a:cxn ang="0">
                  <a:pos x="311" y="145"/>
                </a:cxn>
                <a:cxn ang="0">
                  <a:pos x="321" y="100"/>
                </a:cxn>
                <a:cxn ang="0">
                  <a:pos x="333" y="78"/>
                </a:cxn>
                <a:cxn ang="0">
                  <a:pos x="343" y="93"/>
                </a:cxn>
                <a:cxn ang="0">
                  <a:pos x="354" y="103"/>
                </a:cxn>
                <a:cxn ang="0">
                  <a:pos x="365" y="80"/>
                </a:cxn>
                <a:cxn ang="0">
                  <a:pos x="375" y="52"/>
                </a:cxn>
                <a:cxn ang="0">
                  <a:pos x="387" y="68"/>
                </a:cxn>
                <a:cxn ang="0">
                  <a:pos x="397" y="115"/>
                </a:cxn>
                <a:cxn ang="0">
                  <a:pos x="409" y="126"/>
                </a:cxn>
                <a:cxn ang="0">
                  <a:pos x="419" y="87"/>
                </a:cxn>
                <a:cxn ang="0">
                  <a:pos x="431" y="61"/>
                </a:cxn>
                <a:cxn ang="0">
                  <a:pos x="441" y="90"/>
                </a:cxn>
                <a:cxn ang="0">
                  <a:pos x="451" y="140"/>
                </a:cxn>
                <a:cxn ang="0">
                  <a:pos x="463" y="153"/>
                </a:cxn>
                <a:cxn ang="0">
                  <a:pos x="473" y="134"/>
                </a:cxn>
                <a:cxn ang="0">
                  <a:pos x="485" y="123"/>
                </a:cxn>
                <a:cxn ang="0">
                  <a:pos x="495" y="133"/>
                </a:cxn>
                <a:cxn ang="0">
                  <a:pos x="506" y="153"/>
                </a:cxn>
                <a:cxn ang="0">
                  <a:pos x="517" y="186"/>
                </a:cxn>
                <a:cxn ang="0">
                  <a:pos x="528" y="213"/>
                </a:cxn>
                <a:cxn ang="0">
                  <a:pos x="539" y="203"/>
                </a:cxn>
              </a:cxnLst>
              <a:rect l="0" t="0" r="r" b="b"/>
              <a:pathLst>
                <a:path w="539" h="255">
                  <a:moveTo>
                    <a:pt x="0" y="189"/>
                  </a:moveTo>
                  <a:lnTo>
                    <a:pt x="6" y="216"/>
                  </a:lnTo>
                  <a:lnTo>
                    <a:pt x="11" y="217"/>
                  </a:lnTo>
                  <a:lnTo>
                    <a:pt x="17" y="197"/>
                  </a:lnTo>
                  <a:lnTo>
                    <a:pt x="22" y="163"/>
                  </a:lnTo>
                  <a:lnTo>
                    <a:pt x="28" y="128"/>
                  </a:lnTo>
                  <a:lnTo>
                    <a:pt x="33" y="95"/>
                  </a:lnTo>
                  <a:lnTo>
                    <a:pt x="39" y="72"/>
                  </a:lnTo>
                  <a:lnTo>
                    <a:pt x="44" y="58"/>
                  </a:lnTo>
                  <a:lnTo>
                    <a:pt x="49" y="52"/>
                  </a:lnTo>
                  <a:lnTo>
                    <a:pt x="55" y="49"/>
                  </a:lnTo>
                  <a:lnTo>
                    <a:pt x="60" y="48"/>
                  </a:lnTo>
                  <a:lnTo>
                    <a:pt x="66" y="47"/>
                  </a:lnTo>
                  <a:lnTo>
                    <a:pt x="71" y="49"/>
                  </a:lnTo>
                  <a:lnTo>
                    <a:pt x="77" y="58"/>
                  </a:lnTo>
                  <a:lnTo>
                    <a:pt x="82" y="78"/>
                  </a:lnTo>
                  <a:lnTo>
                    <a:pt x="87" y="106"/>
                  </a:lnTo>
                  <a:lnTo>
                    <a:pt x="93" y="142"/>
                  </a:lnTo>
                  <a:lnTo>
                    <a:pt x="99" y="180"/>
                  </a:lnTo>
                  <a:lnTo>
                    <a:pt x="104" y="212"/>
                  </a:lnTo>
                  <a:lnTo>
                    <a:pt x="109" y="230"/>
                  </a:lnTo>
                  <a:lnTo>
                    <a:pt x="114" y="223"/>
                  </a:lnTo>
                  <a:lnTo>
                    <a:pt x="121" y="193"/>
                  </a:lnTo>
                  <a:lnTo>
                    <a:pt x="126" y="144"/>
                  </a:lnTo>
                  <a:lnTo>
                    <a:pt x="131" y="91"/>
                  </a:lnTo>
                  <a:lnTo>
                    <a:pt x="136" y="43"/>
                  </a:lnTo>
                  <a:lnTo>
                    <a:pt x="141" y="12"/>
                  </a:lnTo>
                  <a:lnTo>
                    <a:pt x="148" y="0"/>
                  </a:lnTo>
                  <a:lnTo>
                    <a:pt x="153" y="2"/>
                  </a:lnTo>
                  <a:lnTo>
                    <a:pt x="158" y="9"/>
                  </a:lnTo>
                  <a:lnTo>
                    <a:pt x="163" y="19"/>
                  </a:lnTo>
                  <a:lnTo>
                    <a:pt x="170" y="26"/>
                  </a:lnTo>
                  <a:lnTo>
                    <a:pt x="175" y="36"/>
                  </a:lnTo>
                  <a:lnTo>
                    <a:pt x="180" y="55"/>
                  </a:lnTo>
                  <a:lnTo>
                    <a:pt x="185" y="88"/>
                  </a:lnTo>
                  <a:lnTo>
                    <a:pt x="190" y="135"/>
                  </a:lnTo>
                  <a:lnTo>
                    <a:pt x="197" y="187"/>
                  </a:lnTo>
                  <a:lnTo>
                    <a:pt x="202" y="231"/>
                  </a:lnTo>
                  <a:lnTo>
                    <a:pt x="207" y="255"/>
                  </a:lnTo>
                  <a:lnTo>
                    <a:pt x="212" y="251"/>
                  </a:lnTo>
                  <a:lnTo>
                    <a:pt x="218" y="223"/>
                  </a:lnTo>
                  <a:lnTo>
                    <a:pt x="224" y="186"/>
                  </a:lnTo>
                  <a:lnTo>
                    <a:pt x="229" y="150"/>
                  </a:lnTo>
                  <a:lnTo>
                    <a:pt x="234" y="130"/>
                  </a:lnTo>
                  <a:lnTo>
                    <a:pt x="239" y="125"/>
                  </a:lnTo>
                  <a:lnTo>
                    <a:pt x="245" y="131"/>
                  </a:lnTo>
                  <a:lnTo>
                    <a:pt x="251" y="138"/>
                  </a:lnTo>
                  <a:lnTo>
                    <a:pt x="256" y="135"/>
                  </a:lnTo>
                  <a:lnTo>
                    <a:pt x="261" y="123"/>
                  </a:lnTo>
                  <a:lnTo>
                    <a:pt x="267" y="105"/>
                  </a:lnTo>
                  <a:lnTo>
                    <a:pt x="272" y="92"/>
                  </a:lnTo>
                  <a:lnTo>
                    <a:pt x="278" y="88"/>
                  </a:lnTo>
                  <a:lnTo>
                    <a:pt x="283" y="100"/>
                  </a:lnTo>
                  <a:lnTo>
                    <a:pt x="289" y="121"/>
                  </a:lnTo>
                  <a:lnTo>
                    <a:pt x="294" y="144"/>
                  </a:lnTo>
                  <a:lnTo>
                    <a:pt x="300" y="159"/>
                  </a:lnTo>
                  <a:lnTo>
                    <a:pt x="305" y="159"/>
                  </a:lnTo>
                  <a:lnTo>
                    <a:pt x="311" y="145"/>
                  </a:lnTo>
                  <a:lnTo>
                    <a:pt x="316" y="123"/>
                  </a:lnTo>
                  <a:lnTo>
                    <a:pt x="321" y="100"/>
                  </a:lnTo>
                  <a:lnTo>
                    <a:pt x="327" y="83"/>
                  </a:lnTo>
                  <a:lnTo>
                    <a:pt x="333" y="78"/>
                  </a:lnTo>
                  <a:lnTo>
                    <a:pt x="338" y="83"/>
                  </a:lnTo>
                  <a:lnTo>
                    <a:pt x="343" y="93"/>
                  </a:lnTo>
                  <a:lnTo>
                    <a:pt x="348" y="102"/>
                  </a:lnTo>
                  <a:lnTo>
                    <a:pt x="354" y="103"/>
                  </a:lnTo>
                  <a:lnTo>
                    <a:pt x="360" y="95"/>
                  </a:lnTo>
                  <a:lnTo>
                    <a:pt x="365" y="80"/>
                  </a:lnTo>
                  <a:lnTo>
                    <a:pt x="370" y="63"/>
                  </a:lnTo>
                  <a:lnTo>
                    <a:pt x="375" y="52"/>
                  </a:lnTo>
                  <a:lnTo>
                    <a:pt x="382" y="54"/>
                  </a:lnTo>
                  <a:lnTo>
                    <a:pt x="387" y="68"/>
                  </a:lnTo>
                  <a:lnTo>
                    <a:pt x="392" y="93"/>
                  </a:lnTo>
                  <a:lnTo>
                    <a:pt x="397" y="115"/>
                  </a:lnTo>
                  <a:lnTo>
                    <a:pt x="402" y="129"/>
                  </a:lnTo>
                  <a:lnTo>
                    <a:pt x="409" y="126"/>
                  </a:lnTo>
                  <a:lnTo>
                    <a:pt x="414" y="111"/>
                  </a:lnTo>
                  <a:lnTo>
                    <a:pt x="419" y="87"/>
                  </a:lnTo>
                  <a:lnTo>
                    <a:pt x="424" y="67"/>
                  </a:lnTo>
                  <a:lnTo>
                    <a:pt x="431" y="61"/>
                  </a:lnTo>
                  <a:lnTo>
                    <a:pt x="436" y="68"/>
                  </a:lnTo>
                  <a:lnTo>
                    <a:pt x="441" y="90"/>
                  </a:lnTo>
                  <a:lnTo>
                    <a:pt x="446" y="116"/>
                  </a:lnTo>
                  <a:lnTo>
                    <a:pt x="451" y="140"/>
                  </a:lnTo>
                  <a:lnTo>
                    <a:pt x="458" y="152"/>
                  </a:lnTo>
                  <a:lnTo>
                    <a:pt x="463" y="153"/>
                  </a:lnTo>
                  <a:lnTo>
                    <a:pt x="468" y="145"/>
                  </a:lnTo>
                  <a:lnTo>
                    <a:pt x="473" y="134"/>
                  </a:lnTo>
                  <a:lnTo>
                    <a:pt x="479" y="125"/>
                  </a:lnTo>
                  <a:lnTo>
                    <a:pt x="485" y="123"/>
                  </a:lnTo>
                  <a:lnTo>
                    <a:pt x="490" y="125"/>
                  </a:lnTo>
                  <a:lnTo>
                    <a:pt x="495" y="133"/>
                  </a:lnTo>
                  <a:lnTo>
                    <a:pt x="501" y="141"/>
                  </a:lnTo>
                  <a:lnTo>
                    <a:pt x="506" y="153"/>
                  </a:lnTo>
                  <a:lnTo>
                    <a:pt x="512" y="168"/>
                  </a:lnTo>
                  <a:lnTo>
                    <a:pt x="517" y="186"/>
                  </a:lnTo>
                  <a:lnTo>
                    <a:pt x="522" y="202"/>
                  </a:lnTo>
                  <a:lnTo>
                    <a:pt x="528" y="213"/>
                  </a:lnTo>
                  <a:lnTo>
                    <a:pt x="533" y="215"/>
                  </a:lnTo>
                  <a:lnTo>
                    <a:pt x="539" y="203"/>
                  </a:lnTo>
                </a:path>
              </a:pathLst>
            </a:custGeom>
            <a:noFill/>
            <a:ln w="12600">
              <a:solidFill>
                <a:srgbClr val="006600"/>
              </a:solidFill>
              <a:round/>
              <a:headEnd/>
              <a:tailEnd/>
            </a:ln>
            <a:effectLst/>
          </p:spPr>
          <p:txBody>
            <a:bodyPr wrap="none" anchor="ctr"/>
            <a:lstStyle/>
            <a:p>
              <a:endParaRPr lang="en-US"/>
            </a:p>
          </p:txBody>
        </p:sp>
        <p:sp>
          <p:nvSpPr>
            <p:cNvPr id="66" name="Freeform 15"/>
            <p:cNvSpPr>
              <a:spLocks noChangeArrowheads="1"/>
            </p:cNvSpPr>
            <p:nvPr/>
          </p:nvSpPr>
          <p:spPr bwMode="auto">
            <a:xfrm>
              <a:off x="3706" y="4061"/>
              <a:ext cx="343" cy="10"/>
            </a:xfrm>
            <a:custGeom>
              <a:avLst/>
              <a:gdLst/>
              <a:ahLst/>
              <a:cxnLst>
                <a:cxn ang="0">
                  <a:pos x="5" y="221"/>
                </a:cxn>
                <a:cxn ang="0">
                  <a:pos x="16" y="153"/>
                </a:cxn>
                <a:cxn ang="0">
                  <a:pos x="27" y="100"/>
                </a:cxn>
                <a:cxn ang="0">
                  <a:pos x="38" y="110"/>
                </a:cxn>
                <a:cxn ang="0">
                  <a:pos x="49" y="173"/>
                </a:cxn>
                <a:cxn ang="0">
                  <a:pos x="60" y="220"/>
                </a:cxn>
                <a:cxn ang="0">
                  <a:pos x="70" y="183"/>
                </a:cxn>
                <a:cxn ang="0">
                  <a:pos x="82" y="84"/>
                </a:cxn>
                <a:cxn ang="0">
                  <a:pos x="92" y="11"/>
                </a:cxn>
                <a:cxn ang="0">
                  <a:pos x="104" y="37"/>
                </a:cxn>
                <a:cxn ang="0">
                  <a:pos x="114" y="143"/>
                </a:cxn>
                <a:cxn ang="0">
                  <a:pos x="124" y="234"/>
                </a:cxn>
                <a:cxn ang="0">
                  <a:pos x="136" y="239"/>
                </a:cxn>
                <a:cxn ang="0">
                  <a:pos x="146" y="152"/>
                </a:cxn>
                <a:cxn ang="0">
                  <a:pos x="158" y="50"/>
                </a:cxn>
                <a:cxn ang="0">
                  <a:pos x="168" y="21"/>
                </a:cxn>
                <a:cxn ang="0">
                  <a:pos x="180" y="83"/>
                </a:cxn>
                <a:cxn ang="0">
                  <a:pos x="190" y="172"/>
                </a:cxn>
                <a:cxn ang="0">
                  <a:pos x="201" y="229"/>
                </a:cxn>
                <a:cxn ang="0">
                  <a:pos x="212" y="246"/>
                </a:cxn>
                <a:cxn ang="0">
                  <a:pos x="223" y="249"/>
                </a:cxn>
                <a:cxn ang="0">
                  <a:pos x="234" y="242"/>
                </a:cxn>
                <a:cxn ang="0">
                  <a:pos x="245" y="220"/>
                </a:cxn>
                <a:cxn ang="0">
                  <a:pos x="255" y="191"/>
                </a:cxn>
                <a:cxn ang="0">
                  <a:pos x="267" y="173"/>
                </a:cxn>
                <a:cxn ang="0">
                  <a:pos x="277" y="164"/>
                </a:cxn>
                <a:cxn ang="0">
                  <a:pos x="288" y="151"/>
                </a:cxn>
                <a:cxn ang="0">
                  <a:pos x="299" y="131"/>
                </a:cxn>
                <a:cxn ang="0">
                  <a:pos x="310" y="123"/>
                </a:cxn>
                <a:cxn ang="0">
                  <a:pos x="321" y="133"/>
                </a:cxn>
                <a:cxn ang="0">
                  <a:pos x="331" y="130"/>
                </a:cxn>
                <a:cxn ang="0">
                  <a:pos x="343" y="85"/>
                </a:cxn>
                <a:cxn ang="0">
                  <a:pos x="353" y="21"/>
                </a:cxn>
                <a:cxn ang="0">
                  <a:pos x="365" y="0"/>
                </a:cxn>
                <a:cxn ang="0">
                  <a:pos x="375" y="56"/>
                </a:cxn>
                <a:cxn ang="0">
                  <a:pos x="385" y="166"/>
                </a:cxn>
                <a:cxn ang="0">
                  <a:pos x="397" y="252"/>
                </a:cxn>
                <a:cxn ang="0">
                  <a:pos x="407" y="261"/>
                </a:cxn>
                <a:cxn ang="0">
                  <a:pos x="419" y="210"/>
                </a:cxn>
                <a:cxn ang="0">
                  <a:pos x="429" y="168"/>
                </a:cxn>
                <a:cxn ang="0">
                  <a:pos x="441" y="183"/>
                </a:cxn>
                <a:cxn ang="0">
                  <a:pos x="451" y="236"/>
                </a:cxn>
                <a:cxn ang="0">
                  <a:pos x="462" y="267"/>
                </a:cxn>
                <a:cxn ang="0">
                  <a:pos x="473" y="243"/>
                </a:cxn>
                <a:cxn ang="0">
                  <a:pos x="484" y="198"/>
                </a:cxn>
                <a:cxn ang="0">
                  <a:pos x="495" y="179"/>
                </a:cxn>
                <a:cxn ang="0">
                  <a:pos x="506" y="197"/>
                </a:cxn>
                <a:cxn ang="0">
                  <a:pos x="516" y="209"/>
                </a:cxn>
                <a:cxn ang="0">
                  <a:pos x="528" y="163"/>
                </a:cxn>
                <a:cxn ang="0">
                  <a:pos x="538" y="72"/>
                </a:cxn>
              </a:cxnLst>
              <a:rect l="0" t="0" r="r" b="b"/>
              <a:pathLst>
                <a:path w="538" h="267">
                  <a:moveTo>
                    <a:pt x="0" y="243"/>
                  </a:moveTo>
                  <a:lnTo>
                    <a:pt x="5" y="221"/>
                  </a:lnTo>
                  <a:lnTo>
                    <a:pt x="11" y="190"/>
                  </a:lnTo>
                  <a:lnTo>
                    <a:pt x="16" y="153"/>
                  </a:lnTo>
                  <a:lnTo>
                    <a:pt x="22" y="121"/>
                  </a:lnTo>
                  <a:lnTo>
                    <a:pt x="27" y="100"/>
                  </a:lnTo>
                  <a:lnTo>
                    <a:pt x="33" y="95"/>
                  </a:lnTo>
                  <a:lnTo>
                    <a:pt x="38" y="110"/>
                  </a:lnTo>
                  <a:lnTo>
                    <a:pt x="43" y="137"/>
                  </a:lnTo>
                  <a:lnTo>
                    <a:pt x="49" y="173"/>
                  </a:lnTo>
                  <a:lnTo>
                    <a:pt x="55" y="204"/>
                  </a:lnTo>
                  <a:lnTo>
                    <a:pt x="60" y="220"/>
                  </a:lnTo>
                  <a:lnTo>
                    <a:pt x="65" y="213"/>
                  </a:lnTo>
                  <a:lnTo>
                    <a:pt x="70" y="183"/>
                  </a:lnTo>
                  <a:lnTo>
                    <a:pt x="77" y="136"/>
                  </a:lnTo>
                  <a:lnTo>
                    <a:pt x="82" y="84"/>
                  </a:lnTo>
                  <a:lnTo>
                    <a:pt x="87" y="38"/>
                  </a:lnTo>
                  <a:lnTo>
                    <a:pt x="92" y="11"/>
                  </a:lnTo>
                  <a:lnTo>
                    <a:pt x="97" y="10"/>
                  </a:lnTo>
                  <a:lnTo>
                    <a:pt x="104" y="37"/>
                  </a:lnTo>
                  <a:lnTo>
                    <a:pt x="109" y="85"/>
                  </a:lnTo>
                  <a:lnTo>
                    <a:pt x="114" y="143"/>
                  </a:lnTo>
                  <a:lnTo>
                    <a:pt x="119" y="197"/>
                  </a:lnTo>
                  <a:lnTo>
                    <a:pt x="124" y="234"/>
                  </a:lnTo>
                  <a:lnTo>
                    <a:pt x="131" y="250"/>
                  </a:lnTo>
                  <a:lnTo>
                    <a:pt x="136" y="239"/>
                  </a:lnTo>
                  <a:lnTo>
                    <a:pt x="141" y="203"/>
                  </a:lnTo>
                  <a:lnTo>
                    <a:pt x="146" y="152"/>
                  </a:lnTo>
                  <a:lnTo>
                    <a:pt x="153" y="96"/>
                  </a:lnTo>
                  <a:lnTo>
                    <a:pt x="158" y="50"/>
                  </a:lnTo>
                  <a:lnTo>
                    <a:pt x="163" y="24"/>
                  </a:lnTo>
                  <a:lnTo>
                    <a:pt x="168" y="21"/>
                  </a:lnTo>
                  <a:lnTo>
                    <a:pt x="173" y="44"/>
                  </a:lnTo>
                  <a:lnTo>
                    <a:pt x="180" y="83"/>
                  </a:lnTo>
                  <a:lnTo>
                    <a:pt x="185" y="128"/>
                  </a:lnTo>
                  <a:lnTo>
                    <a:pt x="190" y="172"/>
                  </a:lnTo>
                  <a:lnTo>
                    <a:pt x="195" y="205"/>
                  </a:lnTo>
                  <a:lnTo>
                    <a:pt x="201" y="229"/>
                  </a:lnTo>
                  <a:lnTo>
                    <a:pt x="207" y="240"/>
                  </a:lnTo>
                  <a:lnTo>
                    <a:pt x="212" y="246"/>
                  </a:lnTo>
                  <a:lnTo>
                    <a:pt x="217" y="248"/>
                  </a:lnTo>
                  <a:lnTo>
                    <a:pt x="223" y="249"/>
                  </a:lnTo>
                  <a:lnTo>
                    <a:pt x="228" y="247"/>
                  </a:lnTo>
                  <a:lnTo>
                    <a:pt x="234" y="242"/>
                  </a:lnTo>
                  <a:lnTo>
                    <a:pt x="239" y="233"/>
                  </a:lnTo>
                  <a:lnTo>
                    <a:pt x="245" y="220"/>
                  </a:lnTo>
                  <a:lnTo>
                    <a:pt x="250" y="205"/>
                  </a:lnTo>
                  <a:lnTo>
                    <a:pt x="255" y="191"/>
                  </a:lnTo>
                  <a:lnTo>
                    <a:pt x="261" y="181"/>
                  </a:lnTo>
                  <a:lnTo>
                    <a:pt x="267" y="173"/>
                  </a:lnTo>
                  <a:lnTo>
                    <a:pt x="272" y="168"/>
                  </a:lnTo>
                  <a:lnTo>
                    <a:pt x="277" y="164"/>
                  </a:lnTo>
                  <a:lnTo>
                    <a:pt x="283" y="159"/>
                  </a:lnTo>
                  <a:lnTo>
                    <a:pt x="288" y="151"/>
                  </a:lnTo>
                  <a:lnTo>
                    <a:pt x="294" y="140"/>
                  </a:lnTo>
                  <a:lnTo>
                    <a:pt x="299" y="131"/>
                  </a:lnTo>
                  <a:lnTo>
                    <a:pt x="304" y="124"/>
                  </a:lnTo>
                  <a:lnTo>
                    <a:pt x="310" y="123"/>
                  </a:lnTo>
                  <a:lnTo>
                    <a:pt x="316" y="127"/>
                  </a:lnTo>
                  <a:lnTo>
                    <a:pt x="321" y="133"/>
                  </a:lnTo>
                  <a:lnTo>
                    <a:pt x="326" y="135"/>
                  </a:lnTo>
                  <a:lnTo>
                    <a:pt x="331" y="130"/>
                  </a:lnTo>
                  <a:lnTo>
                    <a:pt x="338" y="113"/>
                  </a:lnTo>
                  <a:lnTo>
                    <a:pt x="343" y="85"/>
                  </a:lnTo>
                  <a:lnTo>
                    <a:pt x="348" y="52"/>
                  </a:lnTo>
                  <a:lnTo>
                    <a:pt x="353" y="21"/>
                  </a:lnTo>
                  <a:lnTo>
                    <a:pt x="358" y="2"/>
                  </a:lnTo>
                  <a:lnTo>
                    <a:pt x="365" y="0"/>
                  </a:lnTo>
                  <a:lnTo>
                    <a:pt x="370" y="18"/>
                  </a:lnTo>
                  <a:lnTo>
                    <a:pt x="375" y="56"/>
                  </a:lnTo>
                  <a:lnTo>
                    <a:pt x="380" y="108"/>
                  </a:lnTo>
                  <a:lnTo>
                    <a:pt x="385" y="166"/>
                  </a:lnTo>
                  <a:lnTo>
                    <a:pt x="392" y="217"/>
                  </a:lnTo>
                  <a:lnTo>
                    <a:pt x="397" y="252"/>
                  </a:lnTo>
                  <a:lnTo>
                    <a:pt x="402" y="267"/>
                  </a:lnTo>
                  <a:lnTo>
                    <a:pt x="407" y="261"/>
                  </a:lnTo>
                  <a:lnTo>
                    <a:pt x="413" y="240"/>
                  </a:lnTo>
                  <a:lnTo>
                    <a:pt x="419" y="210"/>
                  </a:lnTo>
                  <a:lnTo>
                    <a:pt x="424" y="183"/>
                  </a:lnTo>
                  <a:lnTo>
                    <a:pt x="429" y="168"/>
                  </a:lnTo>
                  <a:lnTo>
                    <a:pt x="435" y="168"/>
                  </a:lnTo>
                  <a:lnTo>
                    <a:pt x="441" y="183"/>
                  </a:lnTo>
                  <a:lnTo>
                    <a:pt x="446" y="208"/>
                  </a:lnTo>
                  <a:lnTo>
                    <a:pt x="451" y="236"/>
                  </a:lnTo>
                  <a:lnTo>
                    <a:pt x="456" y="258"/>
                  </a:lnTo>
                  <a:lnTo>
                    <a:pt x="462" y="267"/>
                  </a:lnTo>
                  <a:lnTo>
                    <a:pt x="468" y="261"/>
                  </a:lnTo>
                  <a:lnTo>
                    <a:pt x="473" y="243"/>
                  </a:lnTo>
                  <a:lnTo>
                    <a:pt x="478" y="220"/>
                  </a:lnTo>
                  <a:lnTo>
                    <a:pt x="484" y="198"/>
                  </a:lnTo>
                  <a:lnTo>
                    <a:pt x="489" y="183"/>
                  </a:lnTo>
                  <a:lnTo>
                    <a:pt x="495" y="179"/>
                  </a:lnTo>
                  <a:lnTo>
                    <a:pt x="500" y="184"/>
                  </a:lnTo>
                  <a:lnTo>
                    <a:pt x="506" y="197"/>
                  </a:lnTo>
                  <a:lnTo>
                    <a:pt x="511" y="208"/>
                  </a:lnTo>
                  <a:lnTo>
                    <a:pt x="516" y="209"/>
                  </a:lnTo>
                  <a:lnTo>
                    <a:pt x="522" y="194"/>
                  </a:lnTo>
                  <a:lnTo>
                    <a:pt x="528" y="163"/>
                  </a:lnTo>
                  <a:lnTo>
                    <a:pt x="533" y="120"/>
                  </a:lnTo>
                  <a:lnTo>
                    <a:pt x="538" y="72"/>
                  </a:lnTo>
                </a:path>
              </a:pathLst>
            </a:custGeom>
            <a:noFill/>
            <a:ln w="12600">
              <a:solidFill>
                <a:srgbClr val="006600"/>
              </a:solidFill>
              <a:round/>
              <a:headEnd/>
              <a:tailEnd/>
            </a:ln>
            <a:effectLst/>
          </p:spPr>
          <p:txBody>
            <a:bodyPr wrap="none" anchor="ctr"/>
            <a:lstStyle/>
            <a:p>
              <a:endParaRPr lang="en-US"/>
            </a:p>
          </p:txBody>
        </p:sp>
        <p:sp>
          <p:nvSpPr>
            <p:cNvPr id="67" name="Freeform 16"/>
            <p:cNvSpPr>
              <a:spLocks noChangeArrowheads="1"/>
            </p:cNvSpPr>
            <p:nvPr/>
          </p:nvSpPr>
          <p:spPr bwMode="auto">
            <a:xfrm>
              <a:off x="4049" y="4055"/>
              <a:ext cx="343" cy="24"/>
            </a:xfrm>
            <a:custGeom>
              <a:avLst/>
              <a:gdLst/>
              <a:ahLst/>
              <a:cxnLst>
                <a:cxn ang="0">
                  <a:pos x="5" y="186"/>
                </a:cxn>
                <a:cxn ang="0">
                  <a:pos x="17" y="130"/>
                </a:cxn>
                <a:cxn ang="0">
                  <a:pos x="27" y="136"/>
                </a:cxn>
                <a:cxn ang="0">
                  <a:pos x="39" y="196"/>
                </a:cxn>
                <a:cxn ang="0">
                  <a:pos x="49" y="276"/>
                </a:cxn>
                <a:cxn ang="0">
                  <a:pos x="61" y="340"/>
                </a:cxn>
                <a:cxn ang="0">
                  <a:pos x="71" y="359"/>
                </a:cxn>
                <a:cxn ang="0">
                  <a:pos x="81" y="328"/>
                </a:cxn>
                <a:cxn ang="0">
                  <a:pos x="93" y="289"/>
                </a:cxn>
                <a:cxn ang="0">
                  <a:pos x="103" y="310"/>
                </a:cxn>
                <a:cxn ang="0">
                  <a:pos x="115" y="420"/>
                </a:cxn>
                <a:cxn ang="0">
                  <a:pos x="125" y="553"/>
                </a:cxn>
                <a:cxn ang="0">
                  <a:pos x="136" y="611"/>
                </a:cxn>
                <a:cxn ang="0">
                  <a:pos x="147" y="555"/>
                </a:cxn>
                <a:cxn ang="0">
                  <a:pos x="158" y="422"/>
                </a:cxn>
                <a:cxn ang="0">
                  <a:pos x="169" y="253"/>
                </a:cxn>
                <a:cxn ang="0">
                  <a:pos x="180" y="86"/>
                </a:cxn>
                <a:cxn ang="0">
                  <a:pos x="191" y="0"/>
                </a:cxn>
                <a:cxn ang="0">
                  <a:pos x="201" y="67"/>
                </a:cxn>
                <a:cxn ang="0">
                  <a:pos x="212" y="234"/>
                </a:cxn>
                <a:cxn ang="0">
                  <a:pos x="223" y="349"/>
                </a:cxn>
                <a:cxn ang="0">
                  <a:pos x="234" y="351"/>
                </a:cxn>
                <a:cxn ang="0">
                  <a:pos x="245" y="318"/>
                </a:cxn>
                <a:cxn ang="0">
                  <a:pos x="256" y="329"/>
                </a:cxn>
                <a:cxn ang="0">
                  <a:pos x="266" y="360"/>
                </a:cxn>
                <a:cxn ang="0">
                  <a:pos x="278" y="366"/>
                </a:cxn>
                <a:cxn ang="0">
                  <a:pos x="288" y="347"/>
                </a:cxn>
                <a:cxn ang="0">
                  <a:pos x="300" y="328"/>
                </a:cxn>
                <a:cxn ang="0">
                  <a:pos x="310" y="316"/>
                </a:cxn>
                <a:cxn ang="0">
                  <a:pos x="322" y="295"/>
                </a:cxn>
                <a:cxn ang="0">
                  <a:pos x="332" y="284"/>
                </a:cxn>
                <a:cxn ang="0">
                  <a:pos x="342" y="308"/>
                </a:cxn>
                <a:cxn ang="0">
                  <a:pos x="354" y="354"/>
                </a:cxn>
                <a:cxn ang="0">
                  <a:pos x="364" y="377"/>
                </a:cxn>
                <a:cxn ang="0">
                  <a:pos x="376" y="354"/>
                </a:cxn>
                <a:cxn ang="0">
                  <a:pos x="386" y="322"/>
                </a:cxn>
                <a:cxn ang="0">
                  <a:pos x="397" y="320"/>
                </a:cxn>
                <a:cxn ang="0">
                  <a:pos x="408" y="348"/>
                </a:cxn>
                <a:cxn ang="0">
                  <a:pos x="419" y="366"/>
                </a:cxn>
                <a:cxn ang="0">
                  <a:pos x="430" y="353"/>
                </a:cxn>
                <a:cxn ang="0">
                  <a:pos x="441" y="328"/>
                </a:cxn>
                <a:cxn ang="0">
                  <a:pos x="452" y="281"/>
                </a:cxn>
                <a:cxn ang="0">
                  <a:pos x="463" y="226"/>
                </a:cxn>
                <a:cxn ang="0">
                  <a:pos x="473" y="194"/>
                </a:cxn>
                <a:cxn ang="0">
                  <a:pos x="485" y="218"/>
                </a:cxn>
                <a:cxn ang="0">
                  <a:pos x="495" y="285"/>
                </a:cxn>
                <a:cxn ang="0">
                  <a:pos x="506" y="341"/>
                </a:cxn>
                <a:cxn ang="0">
                  <a:pos x="517" y="351"/>
                </a:cxn>
                <a:cxn ang="0">
                  <a:pos x="527" y="310"/>
                </a:cxn>
                <a:cxn ang="0">
                  <a:pos x="539" y="259"/>
                </a:cxn>
              </a:cxnLst>
              <a:rect l="0" t="0" r="r" b="b"/>
              <a:pathLst>
                <a:path w="539" h="611">
                  <a:moveTo>
                    <a:pt x="0" y="231"/>
                  </a:moveTo>
                  <a:lnTo>
                    <a:pt x="5" y="186"/>
                  </a:lnTo>
                  <a:lnTo>
                    <a:pt x="12" y="151"/>
                  </a:lnTo>
                  <a:lnTo>
                    <a:pt x="17" y="130"/>
                  </a:lnTo>
                  <a:lnTo>
                    <a:pt x="22" y="125"/>
                  </a:lnTo>
                  <a:lnTo>
                    <a:pt x="27" y="136"/>
                  </a:lnTo>
                  <a:lnTo>
                    <a:pt x="33" y="161"/>
                  </a:lnTo>
                  <a:lnTo>
                    <a:pt x="39" y="196"/>
                  </a:lnTo>
                  <a:lnTo>
                    <a:pt x="44" y="236"/>
                  </a:lnTo>
                  <a:lnTo>
                    <a:pt x="49" y="276"/>
                  </a:lnTo>
                  <a:lnTo>
                    <a:pt x="54" y="312"/>
                  </a:lnTo>
                  <a:lnTo>
                    <a:pt x="61" y="340"/>
                  </a:lnTo>
                  <a:lnTo>
                    <a:pt x="66" y="357"/>
                  </a:lnTo>
                  <a:lnTo>
                    <a:pt x="71" y="359"/>
                  </a:lnTo>
                  <a:lnTo>
                    <a:pt x="76" y="348"/>
                  </a:lnTo>
                  <a:lnTo>
                    <a:pt x="81" y="328"/>
                  </a:lnTo>
                  <a:lnTo>
                    <a:pt x="88" y="305"/>
                  </a:lnTo>
                  <a:lnTo>
                    <a:pt x="93" y="289"/>
                  </a:lnTo>
                  <a:lnTo>
                    <a:pt x="98" y="287"/>
                  </a:lnTo>
                  <a:lnTo>
                    <a:pt x="103" y="310"/>
                  </a:lnTo>
                  <a:lnTo>
                    <a:pt x="108" y="357"/>
                  </a:lnTo>
                  <a:lnTo>
                    <a:pt x="115" y="420"/>
                  </a:lnTo>
                  <a:lnTo>
                    <a:pt x="120" y="490"/>
                  </a:lnTo>
                  <a:lnTo>
                    <a:pt x="125" y="553"/>
                  </a:lnTo>
                  <a:lnTo>
                    <a:pt x="130" y="595"/>
                  </a:lnTo>
                  <a:lnTo>
                    <a:pt x="136" y="611"/>
                  </a:lnTo>
                  <a:lnTo>
                    <a:pt x="142" y="596"/>
                  </a:lnTo>
                  <a:lnTo>
                    <a:pt x="147" y="555"/>
                  </a:lnTo>
                  <a:lnTo>
                    <a:pt x="152" y="495"/>
                  </a:lnTo>
                  <a:lnTo>
                    <a:pt x="158" y="422"/>
                  </a:lnTo>
                  <a:lnTo>
                    <a:pt x="164" y="341"/>
                  </a:lnTo>
                  <a:lnTo>
                    <a:pt x="169" y="253"/>
                  </a:lnTo>
                  <a:lnTo>
                    <a:pt x="174" y="166"/>
                  </a:lnTo>
                  <a:lnTo>
                    <a:pt x="180" y="86"/>
                  </a:lnTo>
                  <a:lnTo>
                    <a:pt x="185" y="27"/>
                  </a:lnTo>
                  <a:lnTo>
                    <a:pt x="191" y="0"/>
                  </a:lnTo>
                  <a:lnTo>
                    <a:pt x="196" y="13"/>
                  </a:lnTo>
                  <a:lnTo>
                    <a:pt x="201" y="67"/>
                  </a:lnTo>
                  <a:lnTo>
                    <a:pt x="207" y="147"/>
                  </a:lnTo>
                  <a:lnTo>
                    <a:pt x="212" y="234"/>
                  </a:lnTo>
                  <a:lnTo>
                    <a:pt x="218" y="306"/>
                  </a:lnTo>
                  <a:lnTo>
                    <a:pt x="223" y="349"/>
                  </a:lnTo>
                  <a:lnTo>
                    <a:pt x="229" y="362"/>
                  </a:lnTo>
                  <a:lnTo>
                    <a:pt x="234" y="351"/>
                  </a:lnTo>
                  <a:lnTo>
                    <a:pt x="239" y="331"/>
                  </a:lnTo>
                  <a:lnTo>
                    <a:pt x="245" y="318"/>
                  </a:lnTo>
                  <a:lnTo>
                    <a:pt x="251" y="318"/>
                  </a:lnTo>
                  <a:lnTo>
                    <a:pt x="256" y="329"/>
                  </a:lnTo>
                  <a:lnTo>
                    <a:pt x="261" y="345"/>
                  </a:lnTo>
                  <a:lnTo>
                    <a:pt x="266" y="360"/>
                  </a:lnTo>
                  <a:lnTo>
                    <a:pt x="273" y="368"/>
                  </a:lnTo>
                  <a:lnTo>
                    <a:pt x="278" y="366"/>
                  </a:lnTo>
                  <a:lnTo>
                    <a:pt x="283" y="357"/>
                  </a:lnTo>
                  <a:lnTo>
                    <a:pt x="288" y="347"/>
                  </a:lnTo>
                  <a:lnTo>
                    <a:pt x="295" y="337"/>
                  </a:lnTo>
                  <a:lnTo>
                    <a:pt x="300" y="328"/>
                  </a:lnTo>
                  <a:lnTo>
                    <a:pt x="305" y="322"/>
                  </a:lnTo>
                  <a:lnTo>
                    <a:pt x="310" y="316"/>
                  </a:lnTo>
                  <a:lnTo>
                    <a:pt x="315" y="306"/>
                  </a:lnTo>
                  <a:lnTo>
                    <a:pt x="322" y="295"/>
                  </a:lnTo>
                  <a:lnTo>
                    <a:pt x="327" y="286"/>
                  </a:lnTo>
                  <a:lnTo>
                    <a:pt x="332" y="284"/>
                  </a:lnTo>
                  <a:lnTo>
                    <a:pt x="337" y="292"/>
                  </a:lnTo>
                  <a:lnTo>
                    <a:pt x="342" y="308"/>
                  </a:lnTo>
                  <a:lnTo>
                    <a:pt x="349" y="331"/>
                  </a:lnTo>
                  <a:lnTo>
                    <a:pt x="354" y="354"/>
                  </a:lnTo>
                  <a:lnTo>
                    <a:pt x="359" y="372"/>
                  </a:lnTo>
                  <a:lnTo>
                    <a:pt x="364" y="377"/>
                  </a:lnTo>
                  <a:lnTo>
                    <a:pt x="369" y="370"/>
                  </a:lnTo>
                  <a:lnTo>
                    <a:pt x="376" y="354"/>
                  </a:lnTo>
                  <a:lnTo>
                    <a:pt x="381" y="337"/>
                  </a:lnTo>
                  <a:lnTo>
                    <a:pt x="386" y="322"/>
                  </a:lnTo>
                  <a:lnTo>
                    <a:pt x="391" y="315"/>
                  </a:lnTo>
                  <a:lnTo>
                    <a:pt x="397" y="320"/>
                  </a:lnTo>
                  <a:lnTo>
                    <a:pt x="403" y="332"/>
                  </a:lnTo>
                  <a:lnTo>
                    <a:pt x="408" y="348"/>
                  </a:lnTo>
                  <a:lnTo>
                    <a:pt x="413" y="360"/>
                  </a:lnTo>
                  <a:lnTo>
                    <a:pt x="419" y="366"/>
                  </a:lnTo>
                  <a:lnTo>
                    <a:pt x="425" y="362"/>
                  </a:lnTo>
                  <a:lnTo>
                    <a:pt x="430" y="353"/>
                  </a:lnTo>
                  <a:lnTo>
                    <a:pt x="435" y="341"/>
                  </a:lnTo>
                  <a:lnTo>
                    <a:pt x="441" y="328"/>
                  </a:lnTo>
                  <a:lnTo>
                    <a:pt x="446" y="306"/>
                  </a:lnTo>
                  <a:lnTo>
                    <a:pt x="452" y="281"/>
                  </a:lnTo>
                  <a:lnTo>
                    <a:pt x="457" y="253"/>
                  </a:lnTo>
                  <a:lnTo>
                    <a:pt x="463" y="226"/>
                  </a:lnTo>
                  <a:lnTo>
                    <a:pt x="468" y="204"/>
                  </a:lnTo>
                  <a:lnTo>
                    <a:pt x="473" y="194"/>
                  </a:lnTo>
                  <a:lnTo>
                    <a:pt x="479" y="198"/>
                  </a:lnTo>
                  <a:lnTo>
                    <a:pt x="485" y="218"/>
                  </a:lnTo>
                  <a:lnTo>
                    <a:pt x="490" y="250"/>
                  </a:lnTo>
                  <a:lnTo>
                    <a:pt x="495" y="285"/>
                  </a:lnTo>
                  <a:lnTo>
                    <a:pt x="500" y="318"/>
                  </a:lnTo>
                  <a:lnTo>
                    <a:pt x="506" y="341"/>
                  </a:lnTo>
                  <a:lnTo>
                    <a:pt x="512" y="353"/>
                  </a:lnTo>
                  <a:lnTo>
                    <a:pt x="517" y="351"/>
                  </a:lnTo>
                  <a:lnTo>
                    <a:pt x="522" y="335"/>
                  </a:lnTo>
                  <a:lnTo>
                    <a:pt x="527" y="310"/>
                  </a:lnTo>
                  <a:lnTo>
                    <a:pt x="534" y="282"/>
                  </a:lnTo>
                  <a:lnTo>
                    <a:pt x="539" y="259"/>
                  </a:lnTo>
                </a:path>
              </a:pathLst>
            </a:custGeom>
            <a:noFill/>
            <a:ln w="12600">
              <a:solidFill>
                <a:srgbClr val="006600"/>
              </a:solidFill>
              <a:round/>
              <a:headEnd/>
              <a:tailEnd/>
            </a:ln>
            <a:effectLst/>
          </p:spPr>
          <p:txBody>
            <a:bodyPr wrap="none" anchor="ctr"/>
            <a:lstStyle/>
            <a:p>
              <a:endParaRPr lang="en-US"/>
            </a:p>
          </p:txBody>
        </p:sp>
        <p:sp>
          <p:nvSpPr>
            <p:cNvPr id="68" name="Freeform 17"/>
            <p:cNvSpPr>
              <a:spLocks noChangeArrowheads="1"/>
            </p:cNvSpPr>
            <p:nvPr/>
          </p:nvSpPr>
          <p:spPr bwMode="auto">
            <a:xfrm>
              <a:off x="4392" y="4056"/>
              <a:ext cx="344" cy="19"/>
            </a:xfrm>
            <a:custGeom>
              <a:avLst/>
              <a:gdLst/>
              <a:ahLst/>
              <a:cxnLst>
                <a:cxn ang="0">
                  <a:pos x="5" y="224"/>
                </a:cxn>
                <a:cxn ang="0">
                  <a:pos x="17" y="271"/>
                </a:cxn>
                <a:cxn ang="0">
                  <a:pos x="27" y="374"/>
                </a:cxn>
                <a:cxn ang="0">
                  <a:pos x="37" y="438"/>
                </a:cxn>
                <a:cxn ang="0">
                  <a:pos x="49" y="416"/>
                </a:cxn>
                <a:cxn ang="0">
                  <a:pos x="59" y="351"/>
                </a:cxn>
                <a:cxn ang="0">
                  <a:pos x="71" y="300"/>
                </a:cxn>
                <a:cxn ang="0">
                  <a:pos x="81" y="276"/>
                </a:cxn>
                <a:cxn ang="0">
                  <a:pos x="92" y="266"/>
                </a:cxn>
                <a:cxn ang="0">
                  <a:pos x="103" y="254"/>
                </a:cxn>
                <a:cxn ang="0">
                  <a:pos x="114" y="243"/>
                </a:cxn>
                <a:cxn ang="0">
                  <a:pos x="125" y="227"/>
                </a:cxn>
                <a:cxn ang="0">
                  <a:pos x="135" y="215"/>
                </a:cxn>
                <a:cxn ang="0">
                  <a:pos x="147" y="224"/>
                </a:cxn>
                <a:cxn ang="0">
                  <a:pos x="157" y="252"/>
                </a:cxn>
                <a:cxn ang="0">
                  <a:pos x="168" y="272"/>
                </a:cxn>
                <a:cxn ang="0">
                  <a:pos x="179" y="276"/>
                </a:cxn>
                <a:cxn ang="0">
                  <a:pos x="190" y="275"/>
                </a:cxn>
                <a:cxn ang="0">
                  <a:pos x="201" y="290"/>
                </a:cxn>
                <a:cxn ang="0">
                  <a:pos x="212" y="330"/>
                </a:cxn>
                <a:cxn ang="0">
                  <a:pos x="222" y="364"/>
                </a:cxn>
                <a:cxn ang="0">
                  <a:pos x="234" y="343"/>
                </a:cxn>
                <a:cxn ang="0">
                  <a:pos x="244" y="282"/>
                </a:cxn>
                <a:cxn ang="0">
                  <a:pos x="256" y="247"/>
                </a:cxn>
                <a:cxn ang="0">
                  <a:pos x="266" y="278"/>
                </a:cxn>
                <a:cxn ang="0">
                  <a:pos x="278" y="341"/>
                </a:cxn>
                <a:cxn ang="0">
                  <a:pos x="288" y="364"/>
                </a:cxn>
                <a:cxn ang="0">
                  <a:pos x="298" y="340"/>
                </a:cxn>
                <a:cxn ang="0">
                  <a:pos x="310" y="315"/>
                </a:cxn>
                <a:cxn ang="0">
                  <a:pos x="320" y="304"/>
                </a:cxn>
                <a:cxn ang="0">
                  <a:pos x="332" y="281"/>
                </a:cxn>
                <a:cxn ang="0">
                  <a:pos x="342" y="234"/>
                </a:cxn>
                <a:cxn ang="0">
                  <a:pos x="353" y="177"/>
                </a:cxn>
                <a:cxn ang="0">
                  <a:pos x="364" y="131"/>
                </a:cxn>
                <a:cxn ang="0">
                  <a:pos x="375" y="128"/>
                </a:cxn>
                <a:cxn ang="0">
                  <a:pos x="386" y="199"/>
                </a:cxn>
                <a:cxn ang="0">
                  <a:pos x="397" y="332"/>
                </a:cxn>
                <a:cxn ang="0">
                  <a:pos x="408" y="450"/>
                </a:cxn>
                <a:cxn ang="0">
                  <a:pos x="418" y="475"/>
                </a:cxn>
                <a:cxn ang="0">
                  <a:pos x="429" y="422"/>
                </a:cxn>
                <a:cxn ang="0">
                  <a:pos x="440" y="354"/>
                </a:cxn>
                <a:cxn ang="0">
                  <a:pos x="451" y="287"/>
                </a:cxn>
                <a:cxn ang="0">
                  <a:pos x="462" y="225"/>
                </a:cxn>
                <a:cxn ang="0">
                  <a:pos x="473" y="222"/>
                </a:cxn>
                <a:cxn ang="0">
                  <a:pos x="483" y="310"/>
                </a:cxn>
                <a:cxn ang="0">
                  <a:pos x="495" y="398"/>
                </a:cxn>
                <a:cxn ang="0">
                  <a:pos x="505" y="352"/>
                </a:cxn>
                <a:cxn ang="0">
                  <a:pos x="517" y="173"/>
                </a:cxn>
                <a:cxn ang="0">
                  <a:pos x="527" y="16"/>
                </a:cxn>
                <a:cxn ang="0">
                  <a:pos x="539" y="28"/>
                </a:cxn>
              </a:cxnLst>
              <a:rect l="0" t="0" r="r" b="b"/>
              <a:pathLst>
                <a:path w="539" h="476">
                  <a:moveTo>
                    <a:pt x="0" y="231"/>
                  </a:moveTo>
                  <a:lnTo>
                    <a:pt x="5" y="224"/>
                  </a:lnTo>
                  <a:lnTo>
                    <a:pt x="10" y="236"/>
                  </a:lnTo>
                  <a:lnTo>
                    <a:pt x="17" y="271"/>
                  </a:lnTo>
                  <a:lnTo>
                    <a:pt x="22" y="321"/>
                  </a:lnTo>
                  <a:lnTo>
                    <a:pt x="27" y="374"/>
                  </a:lnTo>
                  <a:lnTo>
                    <a:pt x="32" y="417"/>
                  </a:lnTo>
                  <a:lnTo>
                    <a:pt x="37" y="438"/>
                  </a:lnTo>
                  <a:lnTo>
                    <a:pt x="44" y="436"/>
                  </a:lnTo>
                  <a:lnTo>
                    <a:pt x="49" y="416"/>
                  </a:lnTo>
                  <a:lnTo>
                    <a:pt x="54" y="384"/>
                  </a:lnTo>
                  <a:lnTo>
                    <a:pt x="59" y="351"/>
                  </a:lnTo>
                  <a:lnTo>
                    <a:pt x="64" y="321"/>
                  </a:lnTo>
                  <a:lnTo>
                    <a:pt x="71" y="300"/>
                  </a:lnTo>
                  <a:lnTo>
                    <a:pt x="76" y="285"/>
                  </a:lnTo>
                  <a:lnTo>
                    <a:pt x="81" y="276"/>
                  </a:lnTo>
                  <a:lnTo>
                    <a:pt x="86" y="271"/>
                  </a:lnTo>
                  <a:lnTo>
                    <a:pt x="92" y="266"/>
                  </a:lnTo>
                  <a:lnTo>
                    <a:pt x="98" y="261"/>
                  </a:lnTo>
                  <a:lnTo>
                    <a:pt x="103" y="254"/>
                  </a:lnTo>
                  <a:lnTo>
                    <a:pt x="108" y="248"/>
                  </a:lnTo>
                  <a:lnTo>
                    <a:pt x="114" y="243"/>
                  </a:lnTo>
                  <a:lnTo>
                    <a:pt x="119" y="235"/>
                  </a:lnTo>
                  <a:lnTo>
                    <a:pt x="125" y="227"/>
                  </a:lnTo>
                  <a:lnTo>
                    <a:pt x="130" y="219"/>
                  </a:lnTo>
                  <a:lnTo>
                    <a:pt x="135" y="215"/>
                  </a:lnTo>
                  <a:lnTo>
                    <a:pt x="141" y="216"/>
                  </a:lnTo>
                  <a:lnTo>
                    <a:pt x="147" y="224"/>
                  </a:lnTo>
                  <a:lnTo>
                    <a:pt x="152" y="237"/>
                  </a:lnTo>
                  <a:lnTo>
                    <a:pt x="157" y="252"/>
                  </a:lnTo>
                  <a:lnTo>
                    <a:pt x="163" y="263"/>
                  </a:lnTo>
                  <a:lnTo>
                    <a:pt x="168" y="272"/>
                  </a:lnTo>
                  <a:lnTo>
                    <a:pt x="174" y="275"/>
                  </a:lnTo>
                  <a:lnTo>
                    <a:pt x="179" y="276"/>
                  </a:lnTo>
                  <a:lnTo>
                    <a:pt x="185" y="275"/>
                  </a:lnTo>
                  <a:lnTo>
                    <a:pt x="190" y="275"/>
                  </a:lnTo>
                  <a:lnTo>
                    <a:pt x="195" y="278"/>
                  </a:lnTo>
                  <a:lnTo>
                    <a:pt x="201" y="290"/>
                  </a:lnTo>
                  <a:lnTo>
                    <a:pt x="207" y="307"/>
                  </a:lnTo>
                  <a:lnTo>
                    <a:pt x="212" y="330"/>
                  </a:lnTo>
                  <a:lnTo>
                    <a:pt x="217" y="351"/>
                  </a:lnTo>
                  <a:lnTo>
                    <a:pt x="222" y="364"/>
                  </a:lnTo>
                  <a:lnTo>
                    <a:pt x="229" y="361"/>
                  </a:lnTo>
                  <a:lnTo>
                    <a:pt x="234" y="343"/>
                  </a:lnTo>
                  <a:lnTo>
                    <a:pt x="239" y="314"/>
                  </a:lnTo>
                  <a:lnTo>
                    <a:pt x="244" y="282"/>
                  </a:lnTo>
                  <a:lnTo>
                    <a:pt x="249" y="257"/>
                  </a:lnTo>
                  <a:lnTo>
                    <a:pt x="256" y="247"/>
                  </a:lnTo>
                  <a:lnTo>
                    <a:pt x="261" y="255"/>
                  </a:lnTo>
                  <a:lnTo>
                    <a:pt x="266" y="278"/>
                  </a:lnTo>
                  <a:lnTo>
                    <a:pt x="271" y="311"/>
                  </a:lnTo>
                  <a:lnTo>
                    <a:pt x="278" y="341"/>
                  </a:lnTo>
                  <a:lnTo>
                    <a:pt x="283" y="361"/>
                  </a:lnTo>
                  <a:lnTo>
                    <a:pt x="288" y="364"/>
                  </a:lnTo>
                  <a:lnTo>
                    <a:pt x="293" y="355"/>
                  </a:lnTo>
                  <a:lnTo>
                    <a:pt x="298" y="340"/>
                  </a:lnTo>
                  <a:lnTo>
                    <a:pt x="305" y="325"/>
                  </a:lnTo>
                  <a:lnTo>
                    <a:pt x="310" y="315"/>
                  </a:lnTo>
                  <a:lnTo>
                    <a:pt x="315" y="310"/>
                  </a:lnTo>
                  <a:lnTo>
                    <a:pt x="320" y="304"/>
                  </a:lnTo>
                  <a:lnTo>
                    <a:pt x="325" y="295"/>
                  </a:lnTo>
                  <a:lnTo>
                    <a:pt x="332" y="281"/>
                  </a:lnTo>
                  <a:lnTo>
                    <a:pt x="337" y="259"/>
                  </a:lnTo>
                  <a:lnTo>
                    <a:pt x="342" y="234"/>
                  </a:lnTo>
                  <a:lnTo>
                    <a:pt x="347" y="206"/>
                  </a:lnTo>
                  <a:lnTo>
                    <a:pt x="353" y="177"/>
                  </a:lnTo>
                  <a:lnTo>
                    <a:pt x="359" y="151"/>
                  </a:lnTo>
                  <a:lnTo>
                    <a:pt x="364" y="131"/>
                  </a:lnTo>
                  <a:lnTo>
                    <a:pt x="369" y="122"/>
                  </a:lnTo>
                  <a:lnTo>
                    <a:pt x="375" y="128"/>
                  </a:lnTo>
                  <a:lnTo>
                    <a:pt x="380" y="154"/>
                  </a:lnTo>
                  <a:lnTo>
                    <a:pt x="386" y="199"/>
                  </a:lnTo>
                  <a:lnTo>
                    <a:pt x="391" y="262"/>
                  </a:lnTo>
                  <a:lnTo>
                    <a:pt x="397" y="332"/>
                  </a:lnTo>
                  <a:lnTo>
                    <a:pt x="402" y="399"/>
                  </a:lnTo>
                  <a:lnTo>
                    <a:pt x="408" y="450"/>
                  </a:lnTo>
                  <a:lnTo>
                    <a:pt x="413" y="476"/>
                  </a:lnTo>
                  <a:lnTo>
                    <a:pt x="418" y="475"/>
                  </a:lnTo>
                  <a:lnTo>
                    <a:pt x="424" y="455"/>
                  </a:lnTo>
                  <a:lnTo>
                    <a:pt x="429" y="422"/>
                  </a:lnTo>
                  <a:lnTo>
                    <a:pt x="435" y="388"/>
                  </a:lnTo>
                  <a:lnTo>
                    <a:pt x="440" y="354"/>
                  </a:lnTo>
                  <a:lnTo>
                    <a:pt x="446" y="321"/>
                  </a:lnTo>
                  <a:lnTo>
                    <a:pt x="451" y="287"/>
                  </a:lnTo>
                  <a:lnTo>
                    <a:pt x="456" y="253"/>
                  </a:lnTo>
                  <a:lnTo>
                    <a:pt x="462" y="225"/>
                  </a:lnTo>
                  <a:lnTo>
                    <a:pt x="468" y="212"/>
                  </a:lnTo>
                  <a:lnTo>
                    <a:pt x="473" y="222"/>
                  </a:lnTo>
                  <a:lnTo>
                    <a:pt x="478" y="257"/>
                  </a:lnTo>
                  <a:lnTo>
                    <a:pt x="483" y="310"/>
                  </a:lnTo>
                  <a:lnTo>
                    <a:pt x="490" y="364"/>
                  </a:lnTo>
                  <a:lnTo>
                    <a:pt x="495" y="398"/>
                  </a:lnTo>
                  <a:lnTo>
                    <a:pt x="500" y="397"/>
                  </a:lnTo>
                  <a:lnTo>
                    <a:pt x="505" y="352"/>
                  </a:lnTo>
                  <a:lnTo>
                    <a:pt x="510" y="272"/>
                  </a:lnTo>
                  <a:lnTo>
                    <a:pt x="517" y="173"/>
                  </a:lnTo>
                  <a:lnTo>
                    <a:pt x="522" y="80"/>
                  </a:lnTo>
                  <a:lnTo>
                    <a:pt x="527" y="16"/>
                  </a:lnTo>
                  <a:lnTo>
                    <a:pt x="532" y="0"/>
                  </a:lnTo>
                  <a:lnTo>
                    <a:pt x="539" y="28"/>
                  </a:lnTo>
                </a:path>
              </a:pathLst>
            </a:custGeom>
            <a:noFill/>
            <a:ln w="12600">
              <a:solidFill>
                <a:srgbClr val="006600"/>
              </a:solidFill>
              <a:round/>
              <a:headEnd/>
              <a:tailEnd/>
            </a:ln>
            <a:effectLst/>
          </p:spPr>
          <p:txBody>
            <a:bodyPr wrap="none" anchor="ctr"/>
            <a:lstStyle/>
            <a:p>
              <a:endParaRPr lang="en-US"/>
            </a:p>
          </p:txBody>
        </p:sp>
        <p:sp>
          <p:nvSpPr>
            <p:cNvPr id="69" name="Freeform 18"/>
            <p:cNvSpPr>
              <a:spLocks noChangeArrowheads="1"/>
            </p:cNvSpPr>
            <p:nvPr/>
          </p:nvSpPr>
          <p:spPr bwMode="auto">
            <a:xfrm>
              <a:off x="4736" y="4039"/>
              <a:ext cx="343" cy="55"/>
            </a:xfrm>
            <a:custGeom>
              <a:avLst/>
              <a:gdLst/>
              <a:ahLst/>
              <a:cxnLst>
                <a:cxn ang="0">
                  <a:pos x="5" y="527"/>
                </a:cxn>
                <a:cxn ang="0">
                  <a:pos x="15" y="700"/>
                </a:cxn>
                <a:cxn ang="0">
                  <a:pos x="27" y="819"/>
                </a:cxn>
                <a:cxn ang="0">
                  <a:pos x="37" y="854"/>
                </a:cxn>
                <a:cxn ang="0">
                  <a:pos x="47" y="846"/>
                </a:cxn>
                <a:cxn ang="0">
                  <a:pos x="59" y="850"/>
                </a:cxn>
                <a:cxn ang="0">
                  <a:pos x="69" y="873"/>
                </a:cxn>
                <a:cxn ang="0">
                  <a:pos x="81" y="856"/>
                </a:cxn>
                <a:cxn ang="0">
                  <a:pos x="91" y="749"/>
                </a:cxn>
                <a:cxn ang="0">
                  <a:pos x="102" y="601"/>
                </a:cxn>
                <a:cxn ang="0">
                  <a:pos x="113" y="525"/>
                </a:cxn>
                <a:cxn ang="0">
                  <a:pos x="124" y="581"/>
                </a:cxn>
                <a:cxn ang="0">
                  <a:pos x="135" y="713"/>
                </a:cxn>
                <a:cxn ang="0">
                  <a:pos x="146" y="824"/>
                </a:cxn>
                <a:cxn ang="0">
                  <a:pos x="157" y="844"/>
                </a:cxn>
                <a:cxn ang="0">
                  <a:pos x="168" y="767"/>
                </a:cxn>
                <a:cxn ang="0">
                  <a:pos x="178" y="630"/>
                </a:cxn>
                <a:cxn ang="0">
                  <a:pos x="190" y="498"/>
                </a:cxn>
                <a:cxn ang="0">
                  <a:pos x="200" y="471"/>
                </a:cxn>
                <a:cxn ang="0">
                  <a:pos x="212" y="608"/>
                </a:cxn>
                <a:cxn ang="0">
                  <a:pos x="222" y="852"/>
                </a:cxn>
                <a:cxn ang="0">
                  <a:pos x="232" y="1065"/>
                </a:cxn>
                <a:cxn ang="0">
                  <a:pos x="244" y="1121"/>
                </a:cxn>
                <a:cxn ang="0">
                  <a:pos x="254" y="995"/>
                </a:cxn>
                <a:cxn ang="0">
                  <a:pos x="266" y="760"/>
                </a:cxn>
                <a:cxn ang="0">
                  <a:pos x="276" y="531"/>
                </a:cxn>
                <a:cxn ang="0">
                  <a:pos x="288" y="412"/>
                </a:cxn>
                <a:cxn ang="0">
                  <a:pos x="298" y="460"/>
                </a:cxn>
                <a:cxn ang="0">
                  <a:pos x="309" y="641"/>
                </a:cxn>
                <a:cxn ang="0">
                  <a:pos x="320" y="829"/>
                </a:cxn>
                <a:cxn ang="0">
                  <a:pos x="331" y="883"/>
                </a:cxn>
                <a:cxn ang="0">
                  <a:pos x="342" y="740"/>
                </a:cxn>
                <a:cxn ang="0">
                  <a:pos x="352" y="494"/>
                </a:cxn>
                <a:cxn ang="0">
                  <a:pos x="363" y="350"/>
                </a:cxn>
                <a:cxn ang="0">
                  <a:pos x="374" y="468"/>
                </a:cxn>
                <a:cxn ang="0">
                  <a:pos x="385" y="824"/>
                </a:cxn>
                <a:cxn ang="0">
                  <a:pos x="396" y="1210"/>
                </a:cxn>
                <a:cxn ang="0">
                  <a:pos x="407" y="1393"/>
                </a:cxn>
                <a:cxn ang="0">
                  <a:pos x="418" y="1271"/>
                </a:cxn>
                <a:cxn ang="0">
                  <a:pos x="429" y="903"/>
                </a:cxn>
                <a:cxn ang="0">
                  <a:pos x="439" y="447"/>
                </a:cxn>
                <a:cxn ang="0">
                  <a:pos x="451" y="100"/>
                </a:cxn>
                <a:cxn ang="0">
                  <a:pos x="461" y="0"/>
                </a:cxn>
                <a:cxn ang="0">
                  <a:pos x="473" y="155"/>
                </a:cxn>
                <a:cxn ang="0">
                  <a:pos x="483" y="476"/>
                </a:cxn>
                <a:cxn ang="0">
                  <a:pos x="493" y="837"/>
                </a:cxn>
                <a:cxn ang="0">
                  <a:pos x="505" y="1147"/>
                </a:cxn>
                <a:cxn ang="0">
                  <a:pos x="515" y="1345"/>
                </a:cxn>
                <a:cxn ang="0">
                  <a:pos x="527" y="1365"/>
                </a:cxn>
                <a:cxn ang="0">
                  <a:pos x="537" y="1173"/>
                </a:cxn>
              </a:cxnLst>
              <a:rect l="0" t="0" r="r" b="b"/>
              <a:pathLst>
                <a:path w="537" h="1393">
                  <a:moveTo>
                    <a:pt x="0" y="463"/>
                  </a:moveTo>
                  <a:lnTo>
                    <a:pt x="5" y="527"/>
                  </a:lnTo>
                  <a:lnTo>
                    <a:pt x="10" y="613"/>
                  </a:lnTo>
                  <a:lnTo>
                    <a:pt x="15" y="700"/>
                  </a:lnTo>
                  <a:lnTo>
                    <a:pt x="20" y="771"/>
                  </a:lnTo>
                  <a:lnTo>
                    <a:pt x="27" y="819"/>
                  </a:lnTo>
                  <a:lnTo>
                    <a:pt x="32" y="846"/>
                  </a:lnTo>
                  <a:lnTo>
                    <a:pt x="37" y="854"/>
                  </a:lnTo>
                  <a:lnTo>
                    <a:pt x="42" y="851"/>
                  </a:lnTo>
                  <a:lnTo>
                    <a:pt x="47" y="846"/>
                  </a:lnTo>
                  <a:lnTo>
                    <a:pt x="54" y="844"/>
                  </a:lnTo>
                  <a:lnTo>
                    <a:pt x="59" y="850"/>
                  </a:lnTo>
                  <a:lnTo>
                    <a:pt x="64" y="862"/>
                  </a:lnTo>
                  <a:lnTo>
                    <a:pt x="69" y="873"/>
                  </a:lnTo>
                  <a:lnTo>
                    <a:pt x="75" y="875"/>
                  </a:lnTo>
                  <a:lnTo>
                    <a:pt x="81" y="856"/>
                  </a:lnTo>
                  <a:lnTo>
                    <a:pt x="86" y="814"/>
                  </a:lnTo>
                  <a:lnTo>
                    <a:pt x="91" y="749"/>
                  </a:lnTo>
                  <a:lnTo>
                    <a:pt x="97" y="673"/>
                  </a:lnTo>
                  <a:lnTo>
                    <a:pt x="102" y="601"/>
                  </a:lnTo>
                  <a:lnTo>
                    <a:pt x="108" y="547"/>
                  </a:lnTo>
                  <a:lnTo>
                    <a:pt x="113" y="525"/>
                  </a:lnTo>
                  <a:lnTo>
                    <a:pt x="119" y="537"/>
                  </a:lnTo>
                  <a:lnTo>
                    <a:pt x="124" y="581"/>
                  </a:lnTo>
                  <a:lnTo>
                    <a:pt x="130" y="644"/>
                  </a:lnTo>
                  <a:lnTo>
                    <a:pt x="135" y="713"/>
                  </a:lnTo>
                  <a:lnTo>
                    <a:pt x="141" y="777"/>
                  </a:lnTo>
                  <a:lnTo>
                    <a:pt x="146" y="824"/>
                  </a:lnTo>
                  <a:lnTo>
                    <a:pt x="151" y="846"/>
                  </a:lnTo>
                  <a:lnTo>
                    <a:pt x="157" y="844"/>
                  </a:lnTo>
                  <a:lnTo>
                    <a:pt x="163" y="816"/>
                  </a:lnTo>
                  <a:lnTo>
                    <a:pt x="168" y="767"/>
                  </a:lnTo>
                  <a:lnTo>
                    <a:pt x="173" y="703"/>
                  </a:lnTo>
                  <a:lnTo>
                    <a:pt x="178" y="630"/>
                  </a:lnTo>
                  <a:lnTo>
                    <a:pt x="184" y="557"/>
                  </a:lnTo>
                  <a:lnTo>
                    <a:pt x="190" y="498"/>
                  </a:lnTo>
                  <a:lnTo>
                    <a:pt x="195" y="466"/>
                  </a:lnTo>
                  <a:lnTo>
                    <a:pt x="200" y="471"/>
                  </a:lnTo>
                  <a:lnTo>
                    <a:pt x="205" y="519"/>
                  </a:lnTo>
                  <a:lnTo>
                    <a:pt x="212" y="608"/>
                  </a:lnTo>
                  <a:lnTo>
                    <a:pt x="217" y="723"/>
                  </a:lnTo>
                  <a:lnTo>
                    <a:pt x="222" y="852"/>
                  </a:lnTo>
                  <a:lnTo>
                    <a:pt x="227" y="971"/>
                  </a:lnTo>
                  <a:lnTo>
                    <a:pt x="232" y="1065"/>
                  </a:lnTo>
                  <a:lnTo>
                    <a:pt x="239" y="1116"/>
                  </a:lnTo>
                  <a:lnTo>
                    <a:pt x="244" y="1121"/>
                  </a:lnTo>
                  <a:lnTo>
                    <a:pt x="249" y="1077"/>
                  </a:lnTo>
                  <a:lnTo>
                    <a:pt x="254" y="995"/>
                  </a:lnTo>
                  <a:lnTo>
                    <a:pt x="261" y="884"/>
                  </a:lnTo>
                  <a:lnTo>
                    <a:pt x="266" y="760"/>
                  </a:lnTo>
                  <a:lnTo>
                    <a:pt x="271" y="638"/>
                  </a:lnTo>
                  <a:lnTo>
                    <a:pt x="276" y="531"/>
                  </a:lnTo>
                  <a:lnTo>
                    <a:pt x="281" y="454"/>
                  </a:lnTo>
                  <a:lnTo>
                    <a:pt x="288" y="412"/>
                  </a:lnTo>
                  <a:lnTo>
                    <a:pt x="293" y="415"/>
                  </a:lnTo>
                  <a:lnTo>
                    <a:pt x="298" y="460"/>
                  </a:lnTo>
                  <a:lnTo>
                    <a:pt x="303" y="539"/>
                  </a:lnTo>
                  <a:lnTo>
                    <a:pt x="309" y="641"/>
                  </a:lnTo>
                  <a:lnTo>
                    <a:pt x="315" y="744"/>
                  </a:lnTo>
                  <a:lnTo>
                    <a:pt x="320" y="829"/>
                  </a:lnTo>
                  <a:lnTo>
                    <a:pt x="325" y="880"/>
                  </a:lnTo>
                  <a:lnTo>
                    <a:pt x="331" y="883"/>
                  </a:lnTo>
                  <a:lnTo>
                    <a:pt x="336" y="834"/>
                  </a:lnTo>
                  <a:lnTo>
                    <a:pt x="342" y="740"/>
                  </a:lnTo>
                  <a:lnTo>
                    <a:pt x="347" y="619"/>
                  </a:lnTo>
                  <a:lnTo>
                    <a:pt x="352" y="494"/>
                  </a:lnTo>
                  <a:lnTo>
                    <a:pt x="358" y="396"/>
                  </a:lnTo>
                  <a:lnTo>
                    <a:pt x="363" y="350"/>
                  </a:lnTo>
                  <a:lnTo>
                    <a:pt x="369" y="372"/>
                  </a:lnTo>
                  <a:lnTo>
                    <a:pt x="374" y="468"/>
                  </a:lnTo>
                  <a:lnTo>
                    <a:pt x="380" y="626"/>
                  </a:lnTo>
                  <a:lnTo>
                    <a:pt x="385" y="824"/>
                  </a:lnTo>
                  <a:lnTo>
                    <a:pt x="391" y="1029"/>
                  </a:lnTo>
                  <a:lnTo>
                    <a:pt x="396" y="1210"/>
                  </a:lnTo>
                  <a:lnTo>
                    <a:pt x="402" y="1336"/>
                  </a:lnTo>
                  <a:lnTo>
                    <a:pt x="407" y="1393"/>
                  </a:lnTo>
                  <a:lnTo>
                    <a:pt x="412" y="1370"/>
                  </a:lnTo>
                  <a:lnTo>
                    <a:pt x="418" y="1271"/>
                  </a:lnTo>
                  <a:lnTo>
                    <a:pt x="424" y="1110"/>
                  </a:lnTo>
                  <a:lnTo>
                    <a:pt x="429" y="903"/>
                  </a:lnTo>
                  <a:lnTo>
                    <a:pt x="434" y="673"/>
                  </a:lnTo>
                  <a:lnTo>
                    <a:pt x="439" y="447"/>
                  </a:lnTo>
                  <a:lnTo>
                    <a:pt x="446" y="248"/>
                  </a:lnTo>
                  <a:lnTo>
                    <a:pt x="451" y="100"/>
                  </a:lnTo>
                  <a:lnTo>
                    <a:pt x="456" y="15"/>
                  </a:lnTo>
                  <a:lnTo>
                    <a:pt x="461" y="0"/>
                  </a:lnTo>
                  <a:lnTo>
                    <a:pt x="466" y="49"/>
                  </a:lnTo>
                  <a:lnTo>
                    <a:pt x="473" y="155"/>
                  </a:lnTo>
                  <a:lnTo>
                    <a:pt x="478" y="303"/>
                  </a:lnTo>
                  <a:lnTo>
                    <a:pt x="483" y="476"/>
                  </a:lnTo>
                  <a:lnTo>
                    <a:pt x="488" y="659"/>
                  </a:lnTo>
                  <a:lnTo>
                    <a:pt x="493" y="837"/>
                  </a:lnTo>
                  <a:lnTo>
                    <a:pt x="500" y="1002"/>
                  </a:lnTo>
                  <a:lnTo>
                    <a:pt x="505" y="1147"/>
                  </a:lnTo>
                  <a:lnTo>
                    <a:pt x="510" y="1263"/>
                  </a:lnTo>
                  <a:lnTo>
                    <a:pt x="515" y="1345"/>
                  </a:lnTo>
                  <a:lnTo>
                    <a:pt x="522" y="1380"/>
                  </a:lnTo>
                  <a:lnTo>
                    <a:pt x="527" y="1365"/>
                  </a:lnTo>
                  <a:lnTo>
                    <a:pt x="532" y="1295"/>
                  </a:lnTo>
                  <a:lnTo>
                    <a:pt x="537" y="1173"/>
                  </a:lnTo>
                </a:path>
              </a:pathLst>
            </a:custGeom>
            <a:noFill/>
            <a:ln w="12600">
              <a:solidFill>
                <a:srgbClr val="006600"/>
              </a:solidFill>
              <a:round/>
              <a:headEnd/>
              <a:tailEnd/>
            </a:ln>
            <a:effectLst/>
          </p:spPr>
          <p:txBody>
            <a:bodyPr wrap="none" anchor="ctr"/>
            <a:lstStyle/>
            <a:p>
              <a:endParaRPr lang="en-US"/>
            </a:p>
          </p:txBody>
        </p:sp>
        <p:sp>
          <p:nvSpPr>
            <p:cNvPr id="70" name="Freeform 19"/>
            <p:cNvSpPr>
              <a:spLocks noChangeArrowheads="1"/>
            </p:cNvSpPr>
            <p:nvPr/>
          </p:nvSpPr>
          <p:spPr bwMode="auto">
            <a:xfrm>
              <a:off x="5080" y="4044"/>
              <a:ext cx="343" cy="41"/>
            </a:xfrm>
            <a:custGeom>
              <a:avLst/>
              <a:gdLst/>
              <a:ahLst/>
              <a:cxnLst>
                <a:cxn ang="0">
                  <a:pos x="5" y="884"/>
                </a:cxn>
                <a:cxn ang="0">
                  <a:pos x="17" y="490"/>
                </a:cxn>
                <a:cxn ang="0">
                  <a:pos x="27" y="154"/>
                </a:cxn>
                <a:cxn ang="0">
                  <a:pos x="39" y="0"/>
                </a:cxn>
                <a:cxn ang="0">
                  <a:pos x="49" y="72"/>
                </a:cxn>
                <a:cxn ang="0">
                  <a:pos x="60" y="331"/>
                </a:cxn>
                <a:cxn ang="0">
                  <a:pos x="71" y="663"/>
                </a:cxn>
                <a:cxn ang="0">
                  <a:pos x="82" y="914"/>
                </a:cxn>
                <a:cxn ang="0">
                  <a:pos x="93" y="980"/>
                </a:cxn>
                <a:cxn ang="0">
                  <a:pos x="104" y="886"/>
                </a:cxn>
                <a:cxn ang="0">
                  <a:pos x="115" y="742"/>
                </a:cxn>
                <a:cxn ang="0">
                  <a:pos x="126" y="632"/>
                </a:cxn>
                <a:cxn ang="0">
                  <a:pos x="136" y="553"/>
                </a:cxn>
                <a:cxn ang="0">
                  <a:pos x="148" y="487"/>
                </a:cxn>
                <a:cxn ang="0">
                  <a:pos x="158" y="451"/>
                </a:cxn>
                <a:cxn ang="0">
                  <a:pos x="170" y="452"/>
                </a:cxn>
                <a:cxn ang="0">
                  <a:pos x="180" y="462"/>
                </a:cxn>
                <a:cxn ang="0">
                  <a:pos x="190" y="480"/>
                </a:cxn>
                <a:cxn ang="0">
                  <a:pos x="202" y="544"/>
                </a:cxn>
                <a:cxn ang="0">
                  <a:pos x="212" y="673"/>
                </a:cxn>
                <a:cxn ang="0">
                  <a:pos x="224" y="806"/>
                </a:cxn>
                <a:cxn ang="0">
                  <a:pos x="234" y="848"/>
                </a:cxn>
                <a:cxn ang="0">
                  <a:pos x="246" y="761"/>
                </a:cxn>
                <a:cxn ang="0">
                  <a:pos x="256" y="599"/>
                </a:cxn>
                <a:cxn ang="0">
                  <a:pos x="267" y="448"/>
                </a:cxn>
                <a:cxn ang="0">
                  <a:pos x="278" y="381"/>
                </a:cxn>
                <a:cxn ang="0">
                  <a:pos x="288" y="429"/>
                </a:cxn>
                <a:cxn ang="0">
                  <a:pos x="300" y="549"/>
                </a:cxn>
                <a:cxn ang="0">
                  <a:pos x="310" y="662"/>
                </a:cxn>
                <a:cxn ang="0">
                  <a:pos x="321" y="715"/>
                </a:cxn>
                <a:cxn ang="0">
                  <a:pos x="332" y="716"/>
                </a:cxn>
                <a:cxn ang="0">
                  <a:pos x="343" y="684"/>
                </a:cxn>
                <a:cxn ang="0">
                  <a:pos x="354" y="637"/>
                </a:cxn>
                <a:cxn ang="0">
                  <a:pos x="365" y="602"/>
                </a:cxn>
                <a:cxn ang="0">
                  <a:pos x="375" y="579"/>
                </a:cxn>
                <a:cxn ang="0">
                  <a:pos x="387" y="555"/>
                </a:cxn>
                <a:cxn ang="0">
                  <a:pos x="397" y="525"/>
                </a:cxn>
                <a:cxn ang="0">
                  <a:pos x="409" y="519"/>
                </a:cxn>
                <a:cxn ang="0">
                  <a:pos x="419" y="563"/>
                </a:cxn>
                <a:cxn ang="0">
                  <a:pos x="431" y="637"/>
                </a:cxn>
                <a:cxn ang="0">
                  <a:pos x="441" y="681"/>
                </a:cxn>
                <a:cxn ang="0">
                  <a:pos x="451" y="663"/>
                </a:cxn>
                <a:cxn ang="0">
                  <a:pos x="463" y="619"/>
                </a:cxn>
                <a:cxn ang="0">
                  <a:pos x="473" y="596"/>
                </a:cxn>
                <a:cxn ang="0">
                  <a:pos x="485" y="592"/>
                </a:cxn>
                <a:cxn ang="0">
                  <a:pos x="495" y="578"/>
                </a:cxn>
                <a:cxn ang="0">
                  <a:pos x="506" y="553"/>
                </a:cxn>
                <a:cxn ang="0">
                  <a:pos x="517" y="538"/>
                </a:cxn>
                <a:cxn ang="0">
                  <a:pos x="528" y="558"/>
                </a:cxn>
                <a:cxn ang="0">
                  <a:pos x="539" y="598"/>
                </a:cxn>
              </a:cxnLst>
              <a:rect l="0" t="0" r="r" b="b"/>
              <a:pathLst>
                <a:path w="539" h="1050">
                  <a:moveTo>
                    <a:pt x="0" y="1050"/>
                  </a:moveTo>
                  <a:lnTo>
                    <a:pt x="5" y="884"/>
                  </a:lnTo>
                  <a:lnTo>
                    <a:pt x="12" y="690"/>
                  </a:lnTo>
                  <a:lnTo>
                    <a:pt x="17" y="490"/>
                  </a:lnTo>
                  <a:lnTo>
                    <a:pt x="22" y="306"/>
                  </a:lnTo>
                  <a:lnTo>
                    <a:pt x="27" y="154"/>
                  </a:lnTo>
                  <a:lnTo>
                    <a:pt x="33" y="50"/>
                  </a:lnTo>
                  <a:lnTo>
                    <a:pt x="39" y="0"/>
                  </a:lnTo>
                  <a:lnTo>
                    <a:pt x="44" y="8"/>
                  </a:lnTo>
                  <a:lnTo>
                    <a:pt x="49" y="72"/>
                  </a:lnTo>
                  <a:lnTo>
                    <a:pt x="55" y="183"/>
                  </a:lnTo>
                  <a:lnTo>
                    <a:pt x="60" y="331"/>
                  </a:lnTo>
                  <a:lnTo>
                    <a:pt x="66" y="497"/>
                  </a:lnTo>
                  <a:lnTo>
                    <a:pt x="71" y="663"/>
                  </a:lnTo>
                  <a:lnTo>
                    <a:pt x="77" y="808"/>
                  </a:lnTo>
                  <a:lnTo>
                    <a:pt x="82" y="914"/>
                  </a:lnTo>
                  <a:lnTo>
                    <a:pt x="87" y="972"/>
                  </a:lnTo>
                  <a:lnTo>
                    <a:pt x="93" y="980"/>
                  </a:lnTo>
                  <a:lnTo>
                    <a:pt x="99" y="946"/>
                  </a:lnTo>
                  <a:lnTo>
                    <a:pt x="104" y="886"/>
                  </a:lnTo>
                  <a:lnTo>
                    <a:pt x="109" y="814"/>
                  </a:lnTo>
                  <a:lnTo>
                    <a:pt x="115" y="742"/>
                  </a:lnTo>
                  <a:lnTo>
                    <a:pt x="120" y="682"/>
                  </a:lnTo>
                  <a:lnTo>
                    <a:pt x="126" y="632"/>
                  </a:lnTo>
                  <a:lnTo>
                    <a:pt x="131" y="590"/>
                  </a:lnTo>
                  <a:lnTo>
                    <a:pt x="136" y="553"/>
                  </a:lnTo>
                  <a:lnTo>
                    <a:pt x="142" y="518"/>
                  </a:lnTo>
                  <a:lnTo>
                    <a:pt x="148" y="487"/>
                  </a:lnTo>
                  <a:lnTo>
                    <a:pt x="153" y="463"/>
                  </a:lnTo>
                  <a:lnTo>
                    <a:pt x="158" y="451"/>
                  </a:lnTo>
                  <a:lnTo>
                    <a:pt x="163" y="449"/>
                  </a:lnTo>
                  <a:lnTo>
                    <a:pt x="170" y="452"/>
                  </a:lnTo>
                  <a:lnTo>
                    <a:pt x="175" y="458"/>
                  </a:lnTo>
                  <a:lnTo>
                    <a:pt x="180" y="462"/>
                  </a:lnTo>
                  <a:lnTo>
                    <a:pt x="185" y="469"/>
                  </a:lnTo>
                  <a:lnTo>
                    <a:pt x="190" y="480"/>
                  </a:lnTo>
                  <a:lnTo>
                    <a:pt x="197" y="502"/>
                  </a:lnTo>
                  <a:lnTo>
                    <a:pt x="202" y="544"/>
                  </a:lnTo>
                  <a:lnTo>
                    <a:pt x="207" y="602"/>
                  </a:lnTo>
                  <a:lnTo>
                    <a:pt x="212" y="673"/>
                  </a:lnTo>
                  <a:lnTo>
                    <a:pt x="217" y="745"/>
                  </a:lnTo>
                  <a:lnTo>
                    <a:pt x="224" y="806"/>
                  </a:lnTo>
                  <a:lnTo>
                    <a:pt x="229" y="844"/>
                  </a:lnTo>
                  <a:lnTo>
                    <a:pt x="234" y="848"/>
                  </a:lnTo>
                  <a:lnTo>
                    <a:pt x="239" y="819"/>
                  </a:lnTo>
                  <a:lnTo>
                    <a:pt x="246" y="761"/>
                  </a:lnTo>
                  <a:lnTo>
                    <a:pt x="251" y="684"/>
                  </a:lnTo>
                  <a:lnTo>
                    <a:pt x="256" y="599"/>
                  </a:lnTo>
                  <a:lnTo>
                    <a:pt x="261" y="517"/>
                  </a:lnTo>
                  <a:lnTo>
                    <a:pt x="267" y="448"/>
                  </a:lnTo>
                  <a:lnTo>
                    <a:pt x="273" y="401"/>
                  </a:lnTo>
                  <a:lnTo>
                    <a:pt x="278" y="381"/>
                  </a:lnTo>
                  <a:lnTo>
                    <a:pt x="283" y="392"/>
                  </a:lnTo>
                  <a:lnTo>
                    <a:pt x="288" y="429"/>
                  </a:lnTo>
                  <a:lnTo>
                    <a:pt x="294" y="485"/>
                  </a:lnTo>
                  <a:lnTo>
                    <a:pt x="300" y="549"/>
                  </a:lnTo>
                  <a:lnTo>
                    <a:pt x="305" y="611"/>
                  </a:lnTo>
                  <a:lnTo>
                    <a:pt x="310" y="662"/>
                  </a:lnTo>
                  <a:lnTo>
                    <a:pt x="316" y="696"/>
                  </a:lnTo>
                  <a:lnTo>
                    <a:pt x="321" y="715"/>
                  </a:lnTo>
                  <a:lnTo>
                    <a:pt x="327" y="721"/>
                  </a:lnTo>
                  <a:lnTo>
                    <a:pt x="332" y="716"/>
                  </a:lnTo>
                  <a:lnTo>
                    <a:pt x="338" y="704"/>
                  </a:lnTo>
                  <a:lnTo>
                    <a:pt x="343" y="684"/>
                  </a:lnTo>
                  <a:lnTo>
                    <a:pt x="348" y="661"/>
                  </a:lnTo>
                  <a:lnTo>
                    <a:pt x="354" y="637"/>
                  </a:lnTo>
                  <a:lnTo>
                    <a:pt x="360" y="617"/>
                  </a:lnTo>
                  <a:lnTo>
                    <a:pt x="365" y="602"/>
                  </a:lnTo>
                  <a:lnTo>
                    <a:pt x="370" y="589"/>
                  </a:lnTo>
                  <a:lnTo>
                    <a:pt x="375" y="579"/>
                  </a:lnTo>
                  <a:lnTo>
                    <a:pt x="382" y="568"/>
                  </a:lnTo>
                  <a:lnTo>
                    <a:pt x="387" y="555"/>
                  </a:lnTo>
                  <a:lnTo>
                    <a:pt x="392" y="539"/>
                  </a:lnTo>
                  <a:lnTo>
                    <a:pt x="397" y="525"/>
                  </a:lnTo>
                  <a:lnTo>
                    <a:pt x="403" y="517"/>
                  </a:lnTo>
                  <a:lnTo>
                    <a:pt x="409" y="519"/>
                  </a:lnTo>
                  <a:lnTo>
                    <a:pt x="414" y="534"/>
                  </a:lnTo>
                  <a:lnTo>
                    <a:pt x="419" y="563"/>
                  </a:lnTo>
                  <a:lnTo>
                    <a:pt x="424" y="599"/>
                  </a:lnTo>
                  <a:lnTo>
                    <a:pt x="431" y="637"/>
                  </a:lnTo>
                  <a:lnTo>
                    <a:pt x="436" y="666"/>
                  </a:lnTo>
                  <a:lnTo>
                    <a:pt x="441" y="681"/>
                  </a:lnTo>
                  <a:lnTo>
                    <a:pt x="446" y="679"/>
                  </a:lnTo>
                  <a:lnTo>
                    <a:pt x="451" y="663"/>
                  </a:lnTo>
                  <a:lnTo>
                    <a:pt x="458" y="641"/>
                  </a:lnTo>
                  <a:lnTo>
                    <a:pt x="463" y="619"/>
                  </a:lnTo>
                  <a:lnTo>
                    <a:pt x="468" y="604"/>
                  </a:lnTo>
                  <a:lnTo>
                    <a:pt x="473" y="596"/>
                  </a:lnTo>
                  <a:lnTo>
                    <a:pt x="478" y="593"/>
                  </a:lnTo>
                  <a:lnTo>
                    <a:pt x="485" y="592"/>
                  </a:lnTo>
                  <a:lnTo>
                    <a:pt x="490" y="586"/>
                  </a:lnTo>
                  <a:lnTo>
                    <a:pt x="495" y="578"/>
                  </a:lnTo>
                  <a:lnTo>
                    <a:pt x="500" y="566"/>
                  </a:lnTo>
                  <a:lnTo>
                    <a:pt x="506" y="553"/>
                  </a:lnTo>
                  <a:lnTo>
                    <a:pt x="512" y="541"/>
                  </a:lnTo>
                  <a:lnTo>
                    <a:pt x="517" y="538"/>
                  </a:lnTo>
                  <a:lnTo>
                    <a:pt x="522" y="543"/>
                  </a:lnTo>
                  <a:lnTo>
                    <a:pt x="528" y="558"/>
                  </a:lnTo>
                  <a:lnTo>
                    <a:pt x="534" y="578"/>
                  </a:lnTo>
                  <a:lnTo>
                    <a:pt x="539" y="598"/>
                  </a:lnTo>
                </a:path>
              </a:pathLst>
            </a:custGeom>
            <a:noFill/>
            <a:ln w="12600">
              <a:solidFill>
                <a:srgbClr val="006600"/>
              </a:solidFill>
              <a:round/>
              <a:headEnd/>
              <a:tailEnd/>
            </a:ln>
            <a:effectLst/>
          </p:spPr>
          <p:txBody>
            <a:bodyPr wrap="none" anchor="ctr"/>
            <a:lstStyle/>
            <a:p>
              <a:endParaRPr lang="en-US"/>
            </a:p>
          </p:txBody>
        </p:sp>
        <p:sp>
          <p:nvSpPr>
            <p:cNvPr id="71" name="Freeform 20"/>
            <p:cNvSpPr>
              <a:spLocks noChangeArrowheads="1"/>
            </p:cNvSpPr>
            <p:nvPr/>
          </p:nvSpPr>
          <p:spPr bwMode="auto">
            <a:xfrm>
              <a:off x="5423" y="4061"/>
              <a:ext cx="343" cy="12"/>
            </a:xfrm>
            <a:custGeom>
              <a:avLst/>
              <a:gdLst/>
              <a:ahLst/>
              <a:cxnLst>
                <a:cxn ang="0">
                  <a:pos x="5" y="179"/>
                </a:cxn>
                <a:cxn ang="0">
                  <a:pos x="16" y="182"/>
                </a:cxn>
                <a:cxn ang="0">
                  <a:pos x="27" y="172"/>
                </a:cxn>
                <a:cxn ang="0">
                  <a:pos x="38" y="193"/>
                </a:cxn>
                <a:cxn ang="0">
                  <a:pos x="49" y="248"/>
                </a:cxn>
                <a:cxn ang="0">
                  <a:pos x="60" y="281"/>
                </a:cxn>
                <a:cxn ang="0">
                  <a:pos x="70" y="237"/>
                </a:cxn>
                <a:cxn ang="0">
                  <a:pos x="82" y="132"/>
                </a:cxn>
                <a:cxn ang="0">
                  <a:pos x="92" y="45"/>
                </a:cxn>
                <a:cxn ang="0">
                  <a:pos x="104" y="23"/>
                </a:cxn>
                <a:cxn ang="0">
                  <a:pos x="114" y="54"/>
                </a:cxn>
                <a:cxn ang="0">
                  <a:pos x="126" y="105"/>
                </a:cxn>
                <a:cxn ang="0">
                  <a:pos x="136" y="163"/>
                </a:cxn>
                <a:cxn ang="0">
                  <a:pos x="146" y="224"/>
                </a:cxn>
                <a:cxn ang="0">
                  <a:pos x="158" y="280"/>
                </a:cxn>
                <a:cxn ang="0">
                  <a:pos x="168" y="314"/>
                </a:cxn>
                <a:cxn ang="0">
                  <a:pos x="180" y="308"/>
                </a:cxn>
                <a:cxn ang="0">
                  <a:pos x="190" y="249"/>
                </a:cxn>
                <a:cxn ang="0">
                  <a:pos x="200" y="148"/>
                </a:cxn>
                <a:cxn ang="0">
                  <a:pos x="212" y="48"/>
                </a:cxn>
                <a:cxn ang="0">
                  <a:pos x="222" y="0"/>
                </a:cxn>
                <a:cxn ang="0">
                  <a:pos x="234" y="19"/>
                </a:cxn>
                <a:cxn ang="0">
                  <a:pos x="244" y="84"/>
                </a:cxn>
                <a:cxn ang="0">
                  <a:pos x="256" y="159"/>
                </a:cxn>
                <a:cxn ang="0">
                  <a:pos x="266" y="220"/>
                </a:cxn>
                <a:cxn ang="0">
                  <a:pos x="277" y="259"/>
                </a:cxn>
                <a:cxn ang="0">
                  <a:pos x="288" y="270"/>
                </a:cxn>
                <a:cxn ang="0">
                  <a:pos x="299" y="251"/>
                </a:cxn>
                <a:cxn ang="0">
                  <a:pos x="310" y="201"/>
                </a:cxn>
                <a:cxn ang="0">
                  <a:pos x="321" y="136"/>
                </a:cxn>
                <a:cxn ang="0">
                  <a:pos x="331" y="84"/>
                </a:cxn>
                <a:cxn ang="0">
                  <a:pos x="343" y="65"/>
                </a:cxn>
                <a:cxn ang="0">
                  <a:pos x="353" y="88"/>
                </a:cxn>
                <a:cxn ang="0">
                  <a:pos x="365" y="132"/>
                </a:cxn>
                <a:cxn ang="0">
                  <a:pos x="375" y="170"/>
                </a:cxn>
                <a:cxn ang="0">
                  <a:pos x="387" y="198"/>
                </a:cxn>
                <a:cxn ang="0">
                  <a:pos x="397" y="217"/>
                </a:cxn>
                <a:cxn ang="0">
                  <a:pos x="407" y="223"/>
                </a:cxn>
                <a:cxn ang="0">
                  <a:pos x="419" y="204"/>
                </a:cxn>
                <a:cxn ang="0">
                  <a:pos x="429" y="168"/>
                </a:cxn>
                <a:cxn ang="0">
                  <a:pos x="441" y="142"/>
                </a:cxn>
                <a:cxn ang="0">
                  <a:pos x="451" y="154"/>
                </a:cxn>
                <a:cxn ang="0">
                  <a:pos x="462" y="190"/>
                </a:cxn>
                <a:cxn ang="0">
                  <a:pos x="473" y="208"/>
                </a:cxn>
                <a:cxn ang="0">
                  <a:pos x="484" y="189"/>
                </a:cxn>
                <a:cxn ang="0">
                  <a:pos x="495" y="160"/>
                </a:cxn>
                <a:cxn ang="0">
                  <a:pos x="505" y="155"/>
                </a:cxn>
                <a:cxn ang="0">
                  <a:pos x="517" y="175"/>
                </a:cxn>
                <a:cxn ang="0">
                  <a:pos x="527" y="191"/>
                </a:cxn>
                <a:cxn ang="0">
                  <a:pos x="538" y="179"/>
                </a:cxn>
              </a:cxnLst>
              <a:rect l="0" t="0" r="r" b="b"/>
              <a:pathLst>
                <a:path w="538" h="317">
                  <a:moveTo>
                    <a:pt x="0" y="164"/>
                  </a:moveTo>
                  <a:lnTo>
                    <a:pt x="5" y="179"/>
                  </a:lnTo>
                  <a:lnTo>
                    <a:pt x="11" y="184"/>
                  </a:lnTo>
                  <a:lnTo>
                    <a:pt x="16" y="182"/>
                  </a:lnTo>
                  <a:lnTo>
                    <a:pt x="22" y="175"/>
                  </a:lnTo>
                  <a:lnTo>
                    <a:pt x="27" y="172"/>
                  </a:lnTo>
                  <a:lnTo>
                    <a:pt x="32" y="177"/>
                  </a:lnTo>
                  <a:lnTo>
                    <a:pt x="38" y="193"/>
                  </a:lnTo>
                  <a:lnTo>
                    <a:pt x="43" y="219"/>
                  </a:lnTo>
                  <a:lnTo>
                    <a:pt x="49" y="248"/>
                  </a:lnTo>
                  <a:lnTo>
                    <a:pt x="54" y="272"/>
                  </a:lnTo>
                  <a:lnTo>
                    <a:pt x="60" y="281"/>
                  </a:lnTo>
                  <a:lnTo>
                    <a:pt x="65" y="270"/>
                  </a:lnTo>
                  <a:lnTo>
                    <a:pt x="70" y="237"/>
                  </a:lnTo>
                  <a:lnTo>
                    <a:pt x="76" y="188"/>
                  </a:lnTo>
                  <a:lnTo>
                    <a:pt x="82" y="132"/>
                  </a:lnTo>
                  <a:lnTo>
                    <a:pt x="87" y="83"/>
                  </a:lnTo>
                  <a:lnTo>
                    <a:pt x="92" y="45"/>
                  </a:lnTo>
                  <a:lnTo>
                    <a:pt x="97" y="26"/>
                  </a:lnTo>
                  <a:lnTo>
                    <a:pt x="104" y="23"/>
                  </a:lnTo>
                  <a:lnTo>
                    <a:pt x="109" y="34"/>
                  </a:lnTo>
                  <a:lnTo>
                    <a:pt x="114" y="54"/>
                  </a:lnTo>
                  <a:lnTo>
                    <a:pt x="119" y="78"/>
                  </a:lnTo>
                  <a:lnTo>
                    <a:pt x="126" y="105"/>
                  </a:lnTo>
                  <a:lnTo>
                    <a:pt x="131" y="133"/>
                  </a:lnTo>
                  <a:lnTo>
                    <a:pt x="136" y="163"/>
                  </a:lnTo>
                  <a:lnTo>
                    <a:pt x="141" y="194"/>
                  </a:lnTo>
                  <a:lnTo>
                    <a:pt x="146" y="224"/>
                  </a:lnTo>
                  <a:lnTo>
                    <a:pt x="153" y="255"/>
                  </a:lnTo>
                  <a:lnTo>
                    <a:pt x="158" y="280"/>
                  </a:lnTo>
                  <a:lnTo>
                    <a:pt x="163" y="300"/>
                  </a:lnTo>
                  <a:lnTo>
                    <a:pt x="168" y="314"/>
                  </a:lnTo>
                  <a:lnTo>
                    <a:pt x="173" y="317"/>
                  </a:lnTo>
                  <a:lnTo>
                    <a:pt x="180" y="308"/>
                  </a:lnTo>
                  <a:lnTo>
                    <a:pt x="185" y="286"/>
                  </a:lnTo>
                  <a:lnTo>
                    <a:pt x="190" y="249"/>
                  </a:lnTo>
                  <a:lnTo>
                    <a:pt x="195" y="202"/>
                  </a:lnTo>
                  <a:lnTo>
                    <a:pt x="200" y="148"/>
                  </a:lnTo>
                  <a:lnTo>
                    <a:pt x="207" y="95"/>
                  </a:lnTo>
                  <a:lnTo>
                    <a:pt x="212" y="48"/>
                  </a:lnTo>
                  <a:lnTo>
                    <a:pt x="217" y="16"/>
                  </a:lnTo>
                  <a:lnTo>
                    <a:pt x="222" y="0"/>
                  </a:lnTo>
                  <a:lnTo>
                    <a:pt x="228" y="1"/>
                  </a:lnTo>
                  <a:lnTo>
                    <a:pt x="234" y="19"/>
                  </a:lnTo>
                  <a:lnTo>
                    <a:pt x="239" y="48"/>
                  </a:lnTo>
                  <a:lnTo>
                    <a:pt x="244" y="84"/>
                  </a:lnTo>
                  <a:lnTo>
                    <a:pt x="250" y="122"/>
                  </a:lnTo>
                  <a:lnTo>
                    <a:pt x="256" y="159"/>
                  </a:lnTo>
                  <a:lnTo>
                    <a:pt x="261" y="192"/>
                  </a:lnTo>
                  <a:lnTo>
                    <a:pt x="266" y="220"/>
                  </a:lnTo>
                  <a:lnTo>
                    <a:pt x="272" y="242"/>
                  </a:lnTo>
                  <a:lnTo>
                    <a:pt x="277" y="259"/>
                  </a:lnTo>
                  <a:lnTo>
                    <a:pt x="283" y="268"/>
                  </a:lnTo>
                  <a:lnTo>
                    <a:pt x="288" y="270"/>
                  </a:lnTo>
                  <a:lnTo>
                    <a:pt x="294" y="265"/>
                  </a:lnTo>
                  <a:lnTo>
                    <a:pt x="299" y="251"/>
                  </a:lnTo>
                  <a:lnTo>
                    <a:pt x="304" y="229"/>
                  </a:lnTo>
                  <a:lnTo>
                    <a:pt x="310" y="201"/>
                  </a:lnTo>
                  <a:lnTo>
                    <a:pt x="316" y="169"/>
                  </a:lnTo>
                  <a:lnTo>
                    <a:pt x="321" y="136"/>
                  </a:lnTo>
                  <a:lnTo>
                    <a:pt x="326" y="107"/>
                  </a:lnTo>
                  <a:lnTo>
                    <a:pt x="331" y="84"/>
                  </a:lnTo>
                  <a:lnTo>
                    <a:pt x="337" y="68"/>
                  </a:lnTo>
                  <a:lnTo>
                    <a:pt x="343" y="65"/>
                  </a:lnTo>
                  <a:lnTo>
                    <a:pt x="348" y="72"/>
                  </a:lnTo>
                  <a:lnTo>
                    <a:pt x="353" y="88"/>
                  </a:lnTo>
                  <a:lnTo>
                    <a:pt x="358" y="109"/>
                  </a:lnTo>
                  <a:lnTo>
                    <a:pt x="365" y="132"/>
                  </a:lnTo>
                  <a:lnTo>
                    <a:pt x="370" y="152"/>
                  </a:lnTo>
                  <a:lnTo>
                    <a:pt x="375" y="170"/>
                  </a:lnTo>
                  <a:lnTo>
                    <a:pt x="380" y="184"/>
                  </a:lnTo>
                  <a:lnTo>
                    <a:pt x="387" y="198"/>
                  </a:lnTo>
                  <a:lnTo>
                    <a:pt x="392" y="208"/>
                  </a:lnTo>
                  <a:lnTo>
                    <a:pt x="397" y="217"/>
                  </a:lnTo>
                  <a:lnTo>
                    <a:pt x="402" y="222"/>
                  </a:lnTo>
                  <a:lnTo>
                    <a:pt x="407" y="223"/>
                  </a:lnTo>
                  <a:lnTo>
                    <a:pt x="414" y="217"/>
                  </a:lnTo>
                  <a:lnTo>
                    <a:pt x="419" y="204"/>
                  </a:lnTo>
                  <a:lnTo>
                    <a:pt x="424" y="187"/>
                  </a:lnTo>
                  <a:lnTo>
                    <a:pt x="429" y="168"/>
                  </a:lnTo>
                  <a:lnTo>
                    <a:pt x="434" y="151"/>
                  </a:lnTo>
                  <a:lnTo>
                    <a:pt x="441" y="142"/>
                  </a:lnTo>
                  <a:lnTo>
                    <a:pt x="446" y="143"/>
                  </a:lnTo>
                  <a:lnTo>
                    <a:pt x="451" y="154"/>
                  </a:lnTo>
                  <a:lnTo>
                    <a:pt x="456" y="172"/>
                  </a:lnTo>
                  <a:lnTo>
                    <a:pt x="462" y="190"/>
                  </a:lnTo>
                  <a:lnTo>
                    <a:pt x="468" y="203"/>
                  </a:lnTo>
                  <a:lnTo>
                    <a:pt x="473" y="208"/>
                  </a:lnTo>
                  <a:lnTo>
                    <a:pt x="478" y="202"/>
                  </a:lnTo>
                  <a:lnTo>
                    <a:pt x="484" y="189"/>
                  </a:lnTo>
                  <a:lnTo>
                    <a:pt x="489" y="173"/>
                  </a:lnTo>
                  <a:lnTo>
                    <a:pt x="495" y="160"/>
                  </a:lnTo>
                  <a:lnTo>
                    <a:pt x="500" y="153"/>
                  </a:lnTo>
                  <a:lnTo>
                    <a:pt x="505" y="155"/>
                  </a:lnTo>
                  <a:lnTo>
                    <a:pt x="511" y="164"/>
                  </a:lnTo>
                  <a:lnTo>
                    <a:pt x="517" y="175"/>
                  </a:lnTo>
                  <a:lnTo>
                    <a:pt x="522" y="187"/>
                  </a:lnTo>
                  <a:lnTo>
                    <a:pt x="527" y="191"/>
                  </a:lnTo>
                  <a:lnTo>
                    <a:pt x="533" y="188"/>
                  </a:lnTo>
                  <a:lnTo>
                    <a:pt x="538" y="179"/>
                  </a:lnTo>
                </a:path>
              </a:pathLst>
            </a:custGeom>
            <a:noFill/>
            <a:ln w="12600">
              <a:solidFill>
                <a:srgbClr val="006600"/>
              </a:solidFill>
              <a:round/>
              <a:headEnd/>
              <a:tailEnd/>
            </a:ln>
            <a:effectLst/>
          </p:spPr>
          <p:txBody>
            <a:bodyPr wrap="none" anchor="ctr"/>
            <a:lstStyle/>
            <a:p>
              <a:endParaRPr lang="en-US"/>
            </a:p>
          </p:txBody>
        </p:sp>
        <p:sp>
          <p:nvSpPr>
            <p:cNvPr id="72" name="Freeform 21"/>
            <p:cNvSpPr>
              <a:spLocks noChangeArrowheads="1"/>
            </p:cNvSpPr>
            <p:nvPr/>
          </p:nvSpPr>
          <p:spPr bwMode="auto">
            <a:xfrm>
              <a:off x="5765" y="4066"/>
              <a:ext cx="62" cy="2"/>
            </a:xfrm>
            <a:custGeom>
              <a:avLst/>
              <a:gdLst/>
              <a:ahLst/>
              <a:cxnLst>
                <a:cxn ang="0">
                  <a:pos x="0" y="53"/>
                </a:cxn>
                <a:cxn ang="0">
                  <a:pos x="6" y="40"/>
                </a:cxn>
                <a:cxn ang="0">
                  <a:pos x="11" y="29"/>
                </a:cxn>
                <a:cxn ang="0">
                  <a:pos x="17" y="22"/>
                </a:cxn>
                <a:cxn ang="0">
                  <a:pos x="22" y="18"/>
                </a:cxn>
                <a:cxn ang="0">
                  <a:pos x="27" y="20"/>
                </a:cxn>
                <a:cxn ang="0">
                  <a:pos x="33" y="27"/>
                </a:cxn>
                <a:cxn ang="0">
                  <a:pos x="39" y="36"/>
                </a:cxn>
                <a:cxn ang="0">
                  <a:pos x="44" y="43"/>
                </a:cxn>
                <a:cxn ang="0">
                  <a:pos x="49" y="47"/>
                </a:cxn>
                <a:cxn ang="0">
                  <a:pos x="54" y="46"/>
                </a:cxn>
                <a:cxn ang="0">
                  <a:pos x="61" y="42"/>
                </a:cxn>
                <a:cxn ang="0">
                  <a:pos x="66" y="33"/>
                </a:cxn>
                <a:cxn ang="0">
                  <a:pos x="71" y="22"/>
                </a:cxn>
                <a:cxn ang="0">
                  <a:pos x="76" y="10"/>
                </a:cxn>
                <a:cxn ang="0">
                  <a:pos x="81" y="3"/>
                </a:cxn>
                <a:cxn ang="0">
                  <a:pos x="88" y="0"/>
                </a:cxn>
                <a:cxn ang="0">
                  <a:pos x="93" y="4"/>
                </a:cxn>
                <a:cxn ang="0">
                  <a:pos x="98" y="11"/>
                </a:cxn>
              </a:cxnLst>
              <a:rect l="0" t="0" r="r" b="b"/>
              <a:pathLst>
                <a:path w="98" h="53">
                  <a:moveTo>
                    <a:pt x="0" y="53"/>
                  </a:moveTo>
                  <a:lnTo>
                    <a:pt x="6" y="40"/>
                  </a:lnTo>
                  <a:lnTo>
                    <a:pt x="11" y="29"/>
                  </a:lnTo>
                  <a:lnTo>
                    <a:pt x="17" y="22"/>
                  </a:lnTo>
                  <a:lnTo>
                    <a:pt x="22" y="18"/>
                  </a:lnTo>
                  <a:lnTo>
                    <a:pt x="27" y="20"/>
                  </a:lnTo>
                  <a:lnTo>
                    <a:pt x="33" y="27"/>
                  </a:lnTo>
                  <a:lnTo>
                    <a:pt x="39" y="36"/>
                  </a:lnTo>
                  <a:lnTo>
                    <a:pt x="44" y="43"/>
                  </a:lnTo>
                  <a:lnTo>
                    <a:pt x="49" y="47"/>
                  </a:lnTo>
                  <a:lnTo>
                    <a:pt x="54" y="46"/>
                  </a:lnTo>
                  <a:lnTo>
                    <a:pt x="61" y="42"/>
                  </a:lnTo>
                  <a:lnTo>
                    <a:pt x="66" y="33"/>
                  </a:lnTo>
                  <a:lnTo>
                    <a:pt x="71" y="22"/>
                  </a:lnTo>
                  <a:lnTo>
                    <a:pt x="76" y="10"/>
                  </a:lnTo>
                  <a:lnTo>
                    <a:pt x="81" y="3"/>
                  </a:lnTo>
                  <a:lnTo>
                    <a:pt x="88" y="0"/>
                  </a:lnTo>
                  <a:lnTo>
                    <a:pt x="93" y="4"/>
                  </a:lnTo>
                  <a:lnTo>
                    <a:pt x="98" y="11"/>
                  </a:lnTo>
                </a:path>
              </a:pathLst>
            </a:custGeom>
            <a:noFill/>
            <a:ln w="12600">
              <a:solidFill>
                <a:srgbClr val="006600"/>
              </a:solidFill>
              <a:round/>
              <a:headEnd/>
              <a:tailEnd/>
            </a:ln>
            <a:effectLst/>
          </p:spPr>
          <p:txBody>
            <a:bodyPr wrap="none" anchor="ctr"/>
            <a:lstStyle/>
            <a:p>
              <a:endParaRPr lang="en-US"/>
            </a:p>
          </p:txBody>
        </p:sp>
      </p:grpSp>
      <p:sp>
        <p:nvSpPr>
          <p:cNvPr id="2" name="Rectangle 1"/>
          <p:cNvSpPr/>
          <p:nvPr/>
        </p:nvSpPr>
        <p:spPr>
          <a:xfrm>
            <a:off x="1497853" y="152400"/>
            <a:ext cx="6171481" cy="584776"/>
          </a:xfrm>
          <a:prstGeom prst="rect">
            <a:avLst/>
          </a:prstGeom>
        </p:spPr>
        <p:txBody>
          <a:bodyPr wrap="non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3200" i="1" dirty="0" err="1">
                <a:solidFill>
                  <a:srgbClr val="333399"/>
                </a:solidFill>
                <a:latin typeface="Arial Black"/>
                <a:ea typeface="DejaVu Sans" charset="0"/>
                <a:cs typeface="Arial Black"/>
              </a:rPr>
              <a:t>What</a:t>
            </a:r>
            <a:r>
              <a:rPr lang="fr-FR" sz="3200" i="1" dirty="0">
                <a:solidFill>
                  <a:srgbClr val="333399"/>
                </a:solidFill>
                <a:latin typeface="Arial Black"/>
                <a:ea typeface="DejaVu Sans" charset="0"/>
                <a:cs typeface="Arial Black"/>
              </a:rPr>
              <a:t> </a:t>
            </a:r>
            <a:r>
              <a:rPr lang="fr-FR" sz="3200" i="1" dirty="0" err="1">
                <a:solidFill>
                  <a:srgbClr val="333399"/>
                </a:solidFill>
                <a:latin typeface="Arial Black"/>
                <a:ea typeface="DejaVu Sans" charset="0"/>
                <a:cs typeface="Arial Black"/>
              </a:rPr>
              <a:t>is</a:t>
            </a:r>
            <a:r>
              <a:rPr lang="fr-FR" sz="3200" i="1" dirty="0">
                <a:solidFill>
                  <a:srgbClr val="333399"/>
                </a:solidFill>
                <a:latin typeface="Arial Black"/>
                <a:ea typeface="DejaVu Sans" charset="0"/>
                <a:cs typeface="Arial Black"/>
              </a:rPr>
              <a:t> a free oscillation?</a:t>
            </a:r>
          </a:p>
        </p:txBody>
      </p:sp>
    </p:spTree>
    <p:extLst>
      <p:ext uri="{BB962C8B-B14F-4D97-AF65-F5344CB8AC3E}">
        <p14:creationId xmlns:p14="http://schemas.microsoft.com/office/powerpoint/2010/main" val="1450998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nodeType="withEffect">
                                  <p:stCondLst>
                                    <p:cond delay="0"/>
                                  </p:stCondLst>
                                  <p:childTnLst>
                                    <p:set>
                                      <p:cBhvr additive="repl">
                                        <p:cTn id="6" dur="1" fill="hold">
                                          <p:stCondLst>
                                            <p:cond delay="0"/>
                                          </p:stCondLst>
                                        </p:cTn>
                                        <p:tgtEl>
                                          <p:spTgt spid="4119"/>
                                        </p:tgtEl>
                                        <p:attrNameLst>
                                          <p:attrName>style.visibility</p:attrName>
                                        </p:attrNameLst>
                                      </p:cBhvr>
                                      <p:to>
                                        <p:strVal val="visible"/>
                                      </p:to>
                                    </p:set>
                                    <p:animEffect transition="in" filter="fade">
                                      <p:cBhvr additive="repl">
                                        <p:cTn id="7" dur="2000"/>
                                        <p:tgtEl>
                                          <p:spTgt spid="4119"/>
                                        </p:tgtEl>
                                      </p:cBhvr>
                                    </p:animEffect>
                                  </p:childTnLst>
                                </p:cTn>
                              </p:par>
                            </p:childTnLst>
                          </p:cTn>
                        </p:par>
                        <p:par>
                          <p:cTn id="8" fill="hold">
                            <p:stCondLst>
                              <p:cond delay="0"/>
                            </p:stCondLst>
                            <p:childTnLst>
                              <p:par>
                                <p:cTn id="9" presetID="2" presetClass="entr" presetSubtype="4" fill="hold" nodeType="afterEffect">
                                  <p:stCondLst>
                                    <p:cond delay="0"/>
                                  </p:stCondLst>
                                  <p:childTnLst>
                                    <p:set>
                                      <p:cBhvr additive="repl">
                                        <p:cTn id="10" dur="1" fill="hold">
                                          <p:stCondLst>
                                            <p:cond delay="0"/>
                                          </p:stCondLst>
                                        </p:cTn>
                                        <p:tgtEl>
                                          <p:spTgt spid="4130"/>
                                        </p:tgtEl>
                                        <p:attrNameLst>
                                          <p:attrName>style.visibility</p:attrName>
                                        </p:attrNameLst>
                                      </p:cBhvr>
                                      <p:to>
                                        <p:strVal val="visible"/>
                                      </p:to>
                                    </p:set>
                                    <p:anim calcmode="lin" valueType="num">
                                      <p:cBhvr>
                                        <p:cTn id="11" dur="500" fill="hold"/>
                                        <p:tgtEl>
                                          <p:spTgt spid="4130"/>
                                        </p:tgtEl>
                                        <p:attrNameLst>
                                          <p:attrName>ppt_x</p:attrName>
                                        </p:attrNameLst>
                                      </p:cBhvr>
                                      <p:tavLst>
                                        <p:tav tm="100000">
                                          <p:val>
                                            <p:strVal val="#ppt_x"/>
                                          </p:val>
                                        </p:tav>
                                        <p:tav tm="100000">
                                          <p:val>
                                            <p:strVal val="#ppt_x"/>
                                          </p:val>
                                        </p:tav>
                                      </p:tavLst>
                                    </p:anim>
                                    <p:anim calcmode="lin" valueType="num">
                                      <p:cBhvr>
                                        <p:cTn id="12" dur="500" fill="hold"/>
                                        <p:tgtEl>
                                          <p:spTgt spid="4130"/>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604963" y="487363"/>
            <a:ext cx="6045200" cy="550862"/>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333399"/>
                </a:solidFill>
                <a:effectLst>
                  <a:outerShdw blurRad="38100" dist="38100" dir="2700000" algn="tl">
                    <a:srgbClr val="000000"/>
                  </a:outerShdw>
                </a:effectLst>
                <a:latin typeface="Arial" panose="020B0604020202020204" pitchFamily="34" charset="0"/>
                <a:ea typeface="DejaVu Sans" charset="0"/>
                <a:cs typeface="Arial" panose="020B0604020202020204" pitchFamily="34" charset="0"/>
              </a:rPr>
              <a:t>Seismic normal modes</a:t>
            </a:r>
          </a:p>
        </p:txBody>
      </p:sp>
      <p:sp>
        <p:nvSpPr>
          <p:cNvPr id="5122" name="Text Box 2"/>
          <p:cNvSpPr txBox="1">
            <a:spLocks noChangeArrowheads="1"/>
          </p:cNvSpPr>
          <p:nvPr/>
        </p:nvSpPr>
        <p:spPr bwMode="auto">
          <a:xfrm>
            <a:off x="533400" y="5033963"/>
            <a:ext cx="8229600" cy="1633397"/>
          </a:xfrm>
          <a:prstGeom prst="rect">
            <a:avLst/>
          </a:prstGeom>
          <a:noFill/>
          <a:ln w="9525">
            <a:noFill/>
            <a:round/>
            <a:headEnd/>
            <a:tailEnd/>
          </a:ln>
          <a:effectLst/>
        </p:spPr>
        <p:txBody>
          <a:bodyPr wrap="square" lIns="90000" tIns="46800" rIns="90000" bIns="46800" anchor="ctr">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99"/>
                </a:solidFill>
                <a:latin typeface="ZapfDingbats" pitchFamily="80" charset="2"/>
                <a:ea typeface="DejaVu Sans" charset="0"/>
                <a:cs typeface="DejaVu Sans" charset="0"/>
              </a:rPr>
              <a:t></a:t>
            </a:r>
            <a:r>
              <a:rPr lang="en-US" sz="2000" dirty="0">
                <a:solidFill>
                  <a:srgbClr val="000099"/>
                </a:solidFill>
                <a:latin typeface="Comic Sans MS" pitchFamily="64" charset="0"/>
                <a:ea typeface="DejaVu Sans" charset="0"/>
                <a:cs typeface="DejaVu Sans" charset="0"/>
              </a:rPr>
              <a:t> </a:t>
            </a:r>
            <a:r>
              <a:rPr lang="en-US" sz="2000" dirty="0">
                <a:solidFill>
                  <a:srgbClr val="000099"/>
                </a:solidFill>
                <a:latin typeface="Arial"/>
                <a:ea typeface="DejaVu Sans" charset="0"/>
                <a:cs typeface="Arial"/>
              </a:rPr>
              <a:t>Periods &lt; 54 min, amplitudes &lt; 1 mm</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0099"/>
              </a:solidFill>
              <a:latin typeface="Comic Sans MS" pitchFamily="64" charset="0"/>
              <a:ea typeface="DejaVu Sans" charset="0"/>
              <a:cs typeface="DejaVu Sans"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0099"/>
                </a:solidFill>
                <a:latin typeface="ZapfDingbats" pitchFamily="80" charset="2"/>
                <a:ea typeface="DejaVu Sans" charset="0"/>
                <a:cs typeface="DejaVu Sans" charset="0"/>
              </a:rPr>
              <a:t></a:t>
            </a:r>
            <a:r>
              <a:rPr lang="en-US" sz="2000" dirty="0">
                <a:solidFill>
                  <a:srgbClr val="000099"/>
                </a:solidFill>
                <a:latin typeface="Comic Sans MS" pitchFamily="64" charset="0"/>
                <a:ea typeface="DejaVu Sans" charset="0"/>
                <a:cs typeface="DejaVu Sans" charset="0"/>
              </a:rPr>
              <a:t> </a:t>
            </a:r>
            <a:r>
              <a:rPr lang="en-US" sz="2000" dirty="0">
                <a:solidFill>
                  <a:srgbClr val="000099"/>
                </a:solidFill>
                <a:latin typeface="Arial"/>
                <a:ea typeface="DejaVu Sans" charset="0"/>
                <a:cs typeface="Arial"/>
              </a:rPr>
              <a:t>Observable months after great earthquakes (e.g. Sumatra, Dec 2004 took about 5 months to decay)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0099"/>
              </a:solidFill>
              <a:latin typeface="Comic Sans MS" pitchFamily="64" charset="0"/>
              <a:ea typeface="DejaVu Sans" charset="0"/>
              <a:cs typeface="DejaVu Sans" charset="0"/>
            </a:endParaRPr>
          </a:p>
        </p:txBody>
      </p:sp>
      <p:pic>
        <p:nvPicPr>
          <p:cNvPr id="5142" name="Picture 22"/>
          <p:cNvPicPr>
            <a:picLocks noChangeAspect="1" noChangeArrowheads="1"/>
          </p:cNvPicPr>
          <p:nvPr/>
        </p:nvPicPr>
        <p:blipFill>
          <a:blip r:embed="rId4"/>
          <a:srcRect/>
          <a:stretch>
            <a:fillRect/>
          </a:stretch>
        </p:blipFill>
        <p:spPr bwMode="auto">
          <a:xfrm>
            <a:off x="211138" y="1423988"/>
            <a:ext cx="1900237" cy="2081212"/>
          </a:xfrm>
          <a:prstGeom prst="rect">
            <a:avLst/>
          </a:prstGeom>
          <a:noFill/>
          <a:ln w="9525">
            <a:noFill/>
            <a:round/>
            <a:headEnd/>
            <a:tailEnd/>
          </a:ln>
          <a:effectLst/>
        </p:spPr>
      </p:pic>
      <p:pic>
        <p:nvPicPr>
          <p:cNvPr id="5143" name="Picture 23"/>
          <p:cNvPicPr>
            <a:picLocks noChangeAspect="1" noChangeArrowheads="1"/>
          </p:cNvPicPr>
          <p:nvPr/>
        </p:nvPicPr>
        <p:blipFill>
          <a:blip r:embed="rId5">
            <a:lum bright="24000" contrast="18000"/>
          </a:blip>
          <a:srcRect/>
          <a:stretch>
            <a:fillRect/>
          </a:stretch>
        </p:blipFill>
        <p:spPr bwMode="auto">
          <a:xfrm>
            <a:off x="1568450" y="1758950"/>
            <a:ext cx="3068638" cy="2271713"/>
          </a:xfrm>
          <a:prstGeom prst="rect">
            <a:avLst/>
          </a:prstGeom>
          <a:noFill/>
          <a:ln w="9525">
            <a:noFill/>
            <a:round/>
            <a:headEnd/>
            <a:tailEnd/>
          </a:ln>
          <a:effectLst/>
        </p:spPr>
      </p:pic>
      <p:grpSp>
        <p:nvGrpSpPr>
          <p:cNvPr id="5144" name="Group 24"/>
          <p:cNvGrpSpPr>
            <a:grpSpLocks/>
          </p:cNvGrpSpPr>
          <p:nvPr/>
        </p:nvGrpSpPr>
        <p:grpSpPr bwMode="auto">
          <a:xfrm>
            <a:off x="1501775" y="1270000"/>
            <a:ext cx="3162300" cy="3179763"/>
            <a:chOff x="946" y="800"/>
            <a:chExt cx="1992" cy="2003"/>
          </a:xfrm>
        </p:grpSpPr>
        <p:sp>
          <p:nvSpPr>
            <p:cNvPr id="5145" name="AutoShape 25"/>
            <p:cNvSpPr>
              <a:spLocks noChangeArrowheads="1"/>
            </p:cNvSpPr>
            <p:nvPr/>
          </p:nvSpPr>
          <p:spPr bwMode="auto">
            <a:xfrm rot="12120000">
              <a:off x="1181" y="1028"/>
              <a:ext cx="1527" cy="1548"/>
            </a:xfrm>
            <a:prstGeom prst="roundRect">
              <a:avLst>
                <a:gd name="adj" fmla="val 65"/>
              </a:avLst>
            </a:prstGeom>
            <a:noFill/>
            <a:ln w="9525">
              <a:noFill/>
              <a:round/>
              <a:headEnd/>
              <a:tailEnd/>
            </a:ln>
            <a:effectLst/>
          </p:spPr>
          <p:txBody>
            <a:bodyPr wrap="none" anchor="ctr"/>
            <a:lstStyle/>
            <a:p>
              <a:endParaRPr lang="en-US"/>
            </a:p>
          </p:txBody>
        </p:sp>
        <p:sp>
          <p:nvSpPr>
            <p:cNvPr id="5146" name="Freeform 26"/>
            <p:cNvSpPr>
              <a:spLocks noChangeArrowheads="1"/>
            </p:cNvSpPr>
            <p:nvPr/>
          </p:nvSpPr>
          <p:spPr bwMode="auto">
            <a:xfrm rot="12120000">
              <a:off x="1192" y="1001"/>
              <a:ext cx="1332" cy="1537"/>
            </a:xfrm>
            <a:custGeom>
              <a:avLst/>
              <a:gdLst/>
              <a:ahLst/>
              <a:cxnLst>
                <a:cxn ang="0">
                  <a:pos x="1516" y="0"/>
                </a:cxn>
                <a:cxn ang="0">
                  <a:pos x="1630" y="92"/>
                </a:cxn>
                <a:cxn ang="0">
                  <a:pos x="1708" y="319"/>
                </a:cxn>
                <a:cxn ang="0">
                  <a:pos x="1800" y="369"/>
                </a:cxn>
                <a:cxn ang="0">
                  <a:pos x="1963" y="213"/>
                </a:cxn>
                <a:cxn ang="0">
                  <a:pos x="2126" y="135"/>
                </a:cxn>
                <a:cxn ang="0">
                  <a:pos x="2182" y="312"/>
                </a:cxn>
                <a:cxn ang="0">
                  <a:pos x="2182" y="532"/>
                </a:cxn>
                <a:cxn ang="0">
                  <a:pos x="2296" y="553"/>
                </a:cxn>
                <a:cxn ang="0">
                  <a:pos x="2508" y="447"/>
                </a:cxn>
                <a:cxn ang="0">
                  <a:pos x="2650" y="475"/>
                </a:cxn>
                <a:cxn ang="0">
                  <a:pos x="2615" y="688"/>
                </a:cxn>
                <a:cxn ang="0">
                  <a:pos x="2572" y="872"/>
                </a:cxn>
                <a:cxn ang="0">
                  <a:pos x="2714" y="893"/>
                </a:cxn>
                <a:cxn ang="0">
                  <a:pos x="2948" y="865"/>
                </a:cxn>
                <a:cxn ang="0">
                  <a:pos x="3019" y="971"/>
                </a:cxn>
                <a:cxn ang="0">
                  <a:pos x="2891" y="1170"/>
                </a:cxn>
                <a:cxn ang="0">
                  <a:pos x="2841" y="1311"/>
                </a:cxn>
                <a:cxn ang="0">
                  <a:pos x="3019" y="1361"/>
                </a:cxn>
                <a:cxn ang="0">
                  <a:pos x="3224" y="1418"/>
                </a:cxn>
                <a:cxn ang="0">
                  <a:pos x="3189" y="1552"/>
                </a:cxn>
                <a:cxn ang="0">
                  <a:pos x="2997" y="1701"/>
                </a:cxn>
                <a:cxn ang="0">
                  <a:pos x="2969" y="1807"/>
                </a:cxn>
                <a:cxn ang="0">
                  <a:pos x="3160" y="1914"/>
                </a:cxn>
                <a:cxn ang="0">
                  <a:pos x="3288" y="2041"/>
                </a:cxn>
                <a:cxn ang="0">
                  <a:pos x="3153" y="2148"/>
                </a:cxn>
                <a:cxn ang="0">
                  <a:pos x="2941" y="2226"/>
                </a:cxn>
                <a:cxn ang="0">
                  <a:pos x="2941" y="2332"/>
                </a:cxn>
                <a:cxn ang="0">
                  <a:pos x="3104" y="2502"/>
                </a:cxn>
                <a:cxn ang="0">
                  <a:pos x="3139" y="2644"/>
                </a:cxn>
                <a:cxn ang="0">
                  <a:pos x="2934" y="2679"/>
                </a:cxn>
                <a:cxn ang="0">
                  <a:pos x="2735" y="2700"/>
                </a:cxn>
                <a:cxn ang="0">
                  <a:pos x="2749" y="2835"/>
                </a:cxn>
                <a:cxn ang="0">
                  <a:pos x="2848" y="3055"/>
                </a:cxn>
                <a:cxn ang="0">
                  <a:pos x="2785" y="3154"/>
                </a:cxn>
                <a:cxn ang="0">
                  <a:pos x="2558" y="3097"/>
                </a:cxn>
                <a:cxn ang="0">
                  <a:pos x="2402" y="3083"/>
                </a:cxn>
                <a:cxn ang="0">
                  <a:pos x="2402" y="3267"/>
                </a:cxn>
                <a:cxn ang="0">
                  <a:pos x="2416" y="3487"/>
                </a:cxn>
                <a:cxn ang="0">
                  <a:pos x="2282" y="3508"/>
                </a:cxn>
                <a:cxn ang="0">
                  <a:pos x="2083" y="3367"/>
                </a:cxn>
                <a:cxn ang="0">
                  <a:pos x="1963" y="3360"/>
                </a:cxn>
                <a:cxn ang="0">
                  <a:pos x="1927" y="3572"/>
                </a:cxn>
                <a:cxn ang="0">
                  <a:pos x="1849" y="3742"/>
                </a:cxn>
                <a:cxn ang="0">
                  <a:pos x="1708" y="3657"/>
                </a:cxn>
                <a:cxn ang="0">
                  <a:pos x="1566" y="3473"/>
                </a:cxn>
                <a:cxn ang="0">
                  <a:pos x="1460" y="3494"/>
                </a:cxn>
                <a:cxn ang="0">
                  <a:pos x="1353" y="3707"/>
                </a:cxn>
                <a:cxn ang="0">
                  <a:pos x="1226" y="3792"/>
                </a:cxn>
                <a:cxn ang="0">
                  <a:pos x="1126" y="3615"/>
                </a:cxn>
                <a:cxn ang="0">
                  <a:pos x="1049" y="3423"/>
                </a:cxn>
                <a:cxn ang="0">
                  <a:pos x="928" y="3473"/>
                </a:cxn>
                <a:cxn ang="0">
                  <a:pos x="758" y="3636"/>
                </a:cxn>
                <a:cxn ang="0">
                  <a:pos x="630" y="3615"/>
                </a:cxn>
                <a:cxn ang="0">
                  <a:pos x="609" y="3388"/>
                </a:cxn>
                <a:cxn ang="0">
                  <a:pos x="581" y="3225"/>
                </a:cxn>
                <a:cxn ang="0">
                  <a:pos x="418" y="3274"/>
                </a:cxn>
                <a:cxn ang="0">
                  <a:pos x="205" y="3360"/>
                </a:cxn>
                <a:cxn ang="0">
                  <a:pos x="134" y="3246"/>
                </a:cxn>
                <a:cxn ang="0">
                  <a:pos x="205" y="3019"/>
                </a:cxn>
                <a:cxn ang="0">
                  <a:pos x="184" y="2892"/>
                </a:cxn>
              </a:cxnLst>
              <a:rect l="0" t="0" r="r" b="b"/>
              <a:pathLst>
                <a:path w="3288" h="3792">
                  <a:moveTo>
                    <a:pt x="1396" y="163"/>
                  </a:moveTo>
                  <a:lnTo>
                    <a:pt x="1403" y="149"/>
                  </a:lnTo>
                  <a:lnTo>
                    <a:pt x="1410" y="142"/>
                  </a:lnTo>
                  <a:lnTo>
                    <a:pt x="1410" y="128"/>
                  </a:lnTo>
                  <a:lnTo>
                    <a:pt x="1417" y="121"/>
                  </a:lnTo>
                  <a:lnTo>
                    <a:pt x="1424" y="106"/>
                  </a:lnTo>
                  <a:lnTo>
                    <a:pt x="1431" y="99"/>
                  </a:lnTo>
                  <a:lnTo>
                    <a:pt x="1438" y="85"/>
                  </a:lnTo>
                  <a:lnTo>
                    <a:pt x="1438" y="78"/>
                  </a:lnTo>
                  <a:lnTo>
                    <a:pt x="1445" y="71"/>
                  </a:lnTo>
                  <a:lnTo>
                    <a:pt x="1452" y="64"/>
                  </a:lnTo>
                  <a:lnTo>
                    <a:pt x="1460" y="50"/>
                  </a:lnTo>
                  <a:lnTo>
                    <a:pt x="1467" y="43"/>
                  </a:lnTo>
                  <a:lnTo>
                    <a:pt x="1474" y="36"/>
                  </a:lnTo>
                  <a:lnTo>
                    <a:pt x="1481" y="29"/>
                  </a:lnTo>
                  <a:lnTo>
                    <a:pt x="1481" y="21"/>
                  </a:lnTo>
                  <a:lnTo>
                    <a:pt x="1488" y="21"/>
                  </a:lnTo>
                  <a:lnTo>
                    <a:pt x="1495" y="14"/>
                  </a:lnTo>
                  <a:lnTo>
                    <a:pt x="1502" y="7"/>
                  </a:lnTo>
                  <a:lnTo>
                    <a:pt x="1509" y="7"/>
                  </a:lnTo>
                  <a:lnTo>
                    <a:pt x="1516" y="0"/>
                  </a:lnTo>
                  <a:lnTo>
                    <a:pt x="1523" y="0"/>
                  </a:lnTo>
                  <a:lnTo>
                    <a:pt x="1530" y="0"/>
                  </a:lnTo>
                  <a:lnTo>
                    <a:pt x="1530" y="0"/>
                  </a:lnTo>
                  <a:lnTo>
                    <a:pt x="1537" y="0"/>
                  </a:lnTo>
                  <a:lnTo>
                    <a:pt x="1545" y="0"/>
                  </a:lnTo>
                  <a:lnTo>
                    <a:pt x="1552" y="0"/>
                  </a:lnTo>
                  <a:lnTo>
                    <a:pt x="1559" y="0"/>
                  </a:lnTo>
                  <a:lnTo>
                    <a:pt x="1566" y="0"/>
                  </a:lnTo>
                  <a:lnTo>
                    <a:pt x="1566" y="7"/>
                  </a:lnTo>
                  <a:lnTo>
                    <a:pt x="1573" y="7"/>
                  </a:lnTo>
                  <a:lnTo>
                    <a:pt x="1580" y="14"/>
                  </a:lnTo>
                  <a:lnTo>
                    <a:pt x="1587" y="21"/>
                  </a:lnTo>
                  <a:lnTo>
                    <a:pt x="1594" y="21"/>
                  </a:lnTo>
                  <a:lnTo>
                    <a:pt x="1594" y="29"/>
                  </a:lnTo>
                  <a:lnTo>
                    <a:pt x="1601" y="36"/>
                  </a:lnTo>
                  <a:lnTo>
                    <a:pt x="1608" y="43"/>
                  </a:lnTo>
                  <a:lnTo>
                    <a:pt x="1608" y="57"/>
                  </a:lnTo>
                  <a:lnTo>
                    <a:pt x="1615" y="64"/>
                  </a:lnTo>
                  <a:lnTo>
                    <a:pt x="1623" y="71"/>
                  </a:lnTo>
                  <a:lnTo>
                    <a:pt x="1623" y="78"/>
                  </a:lnTo>
                  <a:lnTo>
                    <a:pt x="1630" y="92"/>
                  </a:lnTo>
                  <a:lnTo>
                    <a:pt x="1637" y="99"/>
                  </a:lnTo>
                  <a:lnTo>
                    <a:pt x="1637" y="114"/>
                  </a:lnTo>
                  <a:lnTo>
                    <a:pt x="1644" y="121"/>
                  </a:lnTo>
                  <a:lnTo>
                    <a:pt x="1644" y="135"/>
                  </a:lnTo>
                  <a:lnTo>
                    <a:pt x="1651" y="142"/>
                  </a:lnTo>
                  <a:lnTo>
                    <a:pt x="1658" y="156"/>
                  </a:lnTo>
                  <a:lnTo>
                    <a:pt x="1658" y="163"/>
                  </a:lnTo>
                  <a:lnTo>
                    <a:pt x="1665" y="177"/>
                  </a:lnTo>
                  <a:lnTo>
                    <a:pt x="1665" y="192"/>
                  </a:lnTo>
                  <a:lnTo>
                    <a:pt x="1672" y="199"/>
                  </a:lnTo>
                  <a:lnTo>
                    <a:pt x="1672" y="213"/>
                  </a:lnTo>
                  <a:lnTo>
                    <a:pt x="1679" y="227"/>
                  </a:lnTo>
                  <a:lnTo>
                    <a:pt x="1679" y="234"/>
                  </a:lnTo>
                  <a:lnTo>
                    <a:pt x="1686" y="248"/>
                  </a:lnTo>
                  <a:lnTo>
                    <a:pt x="1686" y="255"/>
                  </a:lnTo>
                  <a:lnTo>
                    <a:pt x="1693" y="269"/>
                  </a:lnTo>
                  <a:lnTo>
                    <a:pt x="1693" y="277"/>
                  </a:lnTo>
                  <a:lnTo>
                    <a:pt x="1693" y="291"/>
                  </a:lnTo>
                  <a:lnTo>
                    <a:pt x="1700" y="298"/>
                  </a:lnTo>
                  <a:lnTo>
                    <a:pt x="1700" y="305"/>
                  </a:lnTo>
                  <a:lnTo>
                    <a:pt x="1708" y="319"/>
                  </a:lnTo>
                  <a:lnTo>
                    <a:pt x="1708" y="326"/>
                  </a:lnTo>
                  <a:lnTo>
                    <a:pt x="1715" y="333"/>
                  </a:lnTo>
                  <a:lnTo>
                    <a:pt x="1715" y="340"/>
                  </a:lnTo>
                  <a:lnTo>
                    <a:pt x="1722" y="347"/>
                  </a:lnTo>
                  <a:lnTo>
                    <a:pt x="1722" y="355"/>
                  </a:lnTo>
                  <a:lnTo>
                    <a:pt x="1729" y="362"/>
                  </a:lnTo>
                  <a:lnTo>
                    <a:pt x="1736" y="362"/>
                  </a:lnTo>
                  <a:lnTo>
                    <a:pt x="1736" y="369"/>
                  </a:lnTo>
                  <a:lnTo>
                    <a:pt x="1743" y="369"/>
                  </a:lnTo>
                  <a:lnTo>
                    <a:pt x="1743" y="376"/>
                  </a:lnTo>
                  <a:lnTo>
                    <a:pt x="1750" y="376"/>
                  </a:lnTo>
                  <a:lnTo>
                    <a:pt x="1757" y="383"/>
                  </a:lnTo>
                  <a:lnTo>
                    <a:pt x="1757" y="383"/>
                  </a:lnTo>
                  <a:lnTo>
                    <a:pt x="1764" y="383"/>
                  </a:lnTo>
                  <a:lnTo>
                    <a:pt x="1771" y="383"/>
                  </a:lnTo>
                  <a:lnTo>
                    <a:pt x="1771" y="383"/>
                  </a:lnTo>
                  <a:lnTo>
                    <a:pt x="1778" y="383"/>
                  </a:lnTo>
                  <a:lnTo>
                    <a:pt x="1785" y="376"/>
                  </a:lnTo>
                  <a:lnTo>
                    <a:pt x="1793" y="376"/>
                  </a:lnTo>
                  <a:lnTo>
                    <a:pt x="1800" y="369"/>
                  </a:lnTo>
                  <a:lnTo>
                    <a:pt x="1800" y="369"/>
                  </a:lnTo>
                  <a:lnTo>
                    <a:pt x="1807" y="362"/>
                  </a:lnTo>
                  <a:lnTo>
                    <a:pt x="1814" y="362"/>
                  </a:lnTo>
                  <a:lnTo>
                    <a:pt x="1821" y="355"/>
                  </a:lnTo>
                  <a:lnTo>
                    <a:pt x="1828" y="347"/>
                  </a:lnTo>
                  <a:lnTo>
                    <a:pt x="1835" y="340"/>
                  </a:lnTo>
                  <a:lnTo>
                    <a:pt x="1842" y="333"/>
                  </a:lnTo>
                  <a:lnTo>
                    <a:pt x="1849" y="326"/>
                  </a:lnTo>
                  <a:lnTo>
                    <a:pt x="1856" y="319"/>
                  </a:lnTo>
                  <a:lnTo>
                    <a:pt x="1863" y="312"/>
                  </a:lnTo>
                  <a:lnTo>
                    <a:pt x="1871" y="305"/>
                  </a:lnTo>
                  <a:lnTo>
                    <a:pt x="1885" y="298"/>
                  </a:lnTo>
                  <a:lnTo>
                    <a:pt x="1892" y="291"/>
                  </a:lnTo>
                  <a:lnTo>
                    <a:pt x="1899" y="284"/>
                  </a:lnTo>
                  <a:lnTo>
                    <a:pt x="1906" y="269"/>
                  </a:lnTo>
                  <a:lnTo>
                    <a:pt x="1913" y="262"/>
                  </a:lnTo>
                  <a:lnTo>
                    <a:pt x="1920" y="255"/>
                  </a:lnTo>
                  <a:lnTo>
                    <a:pt x="1934" y="248"/>
                  </a:lnTo>
                  <a:lnTo>
                    <a:pt x="1941" y="241"/>
                  </a:lnTo>
                  <a:lnTo>
                    <a:pt x="1948" y="227"/>
                  </a:lnTo>
                  <a:lnTo>
                    <a:pt x="1956" y="220"/>
                  </a:lnTo>
                  <a:lnTo>
                    <a:pt x="1963" y="213"/>
                  </a:lnTo>
                  <a:lnTo>
                    <a:pt x="1977" y="206"/>
                  </a:lnTo>
                  <a:lnTo>
                    <a:pt x="1984" y="199"/>
                  </a:lnTo>
                  <a:lnTo>
                    <a:pt x="1991" y="192"/>
                  </a:lnTo>
                  <a:lnTo>
                    <a:pt x="1998" y="184"/>
                  </a:lnTo>
                  <a:lnTo>
                    <a:pt x="2012" y="177"/>
                  </a:lnTo>
                  <a:lnTo>
                    <a:pt x="2019" y="170"/>
                  </a:lnTo>
                  <a:lnTo>
                    <a:pt x="2026" y="163"/>
                  </a:lnTo>
                  <a:lnTo>
                    <a:pt x="2034" y="156"/>
                  </a:lnTo>
                  <a:lnTo>
                    <a:pt x="2041" y="149"/>
                  </a:lnTo>
                  <a:lnTo>
                    <a:pt x="2048" y="149"/>
                  </a:lnTo>
                  <a:lnTo>
                    <a:pt x="2055" y="142"/>
                  </a:lnTo>
                  <a:lnTo>
                    <a:pt x="2062" y="142"/>
                  </a:lnTo>
                  <a:lnTo>
                    <a:pt x="2076" y="135"/>
                  </a:lnTo>
                  <a:lnTo>
                    <a:pt x="2083" y="135"/>
                  </a:lnTo>
                  <a:lnTo>
                    <a:pt x="2083" y="135"/>
                  </a:lnTo>
                  <a:lnTo>
                    <a:pt x="2090" y="135"/>
                  </a:lnTo>
                  <a:lnTo>
                    <a:pt x="2097" y="135"/>
                  </a:lnTo>
                  <a:lnTo>
                    <a:pt x="2104" y="135"/>
                  </a:lnTo>
                  <a:lnTo>
                    <a:pt x="2111" y="135"/>
                  </a:lnTo>
                  <a:lnTo>
                    <a:pt x="2119" y="135"/>
                  </a:lnTo>
                  <a:lnTo>
                    <a:pt x="2126" y="135"/>
                  </a:lnTo>
                  <a:lnTo>
                    <a:pt x="2133" y="142"/>
                  </a:lnTo>
                  <a:lnTo>
                    <a:pt x="2133" y="142"/>
                  </a:lnTo>
                  <a:lnTo>
                    <a:pt x="2140" y="149"/>
                  </a:lnTo>
                  <a:lnTo>
                    <a:pt x="2147" y="149"/>
                  </a:lnTo>
                  <a:lnTo>
                    <a:pt x="2147" y="156"/>
                  </a:lnTo>
                  <a:lnTo>
                    <a:pt x="2154" y="163"/>
                  </a:lnTo>
                  <a:lnTo>
                    <a:pt x="2154" y="170"/>
                  </a:lnTo>
                  <a:lnTo>
                    <a:pt x="2161" y="177"/>
                  </a:lnTo>
                  <a:lnTo>
                    <a:pt x="2161" y="184"/>
                  </a:lnTo>
                  <a:lnTo>
                    <a:pt x="2161" y="192"/>
                  </a:lnTo>
                  <a:lnTo>
                    <a:pt x="2168" y="199"/>
                  </a:lnTo>
                  <a:lnTo>
                    <a:pt x="2168" y="213"/>
                  </a:lnTo>
                  <a:lnTo>
                    <a:pt x="2168" y="220"/>
                  </a:lnTo>
                  <a:lnTo>
                    <a:pt x="2175" y="227"/>
                  </a:lnTo>
                  <a:lnTo>
                    <a:pt x="2175" y="241"/>
                  </a:lnTo>
                  <a:lnTo>
                    <a:pt x="2175" y="248"/>
                  </a:lnTo>
                  <a:lnTo>
                    <a:pt x="2175" y="262"/>
                  </a:lnTo>
                  <a:lnTo>
                    <a:pt x="2175" y="277"/>
                  </a:lnTo>
                  <a:lnTo>
                    <a:pt x="2175" y="284"/>
                  </a:lnTo>
                  <a:lnTo>
                    <a:pt x="2182" y="298"/>
                  </a:lnTo>
                  <a:lnTo>
                    <a:pt x="2182" y="312"/>
                  </a:lnTo>
                  <a:lnTo>
                    <a:pt x="2182" y="319"/>
                  </a:lnTo>
                  <a:lnTo>
                    <a:pt x="2182" y="333"/>
                  </a:lnTo>
                  <a:lnTo>
                    <a:pt x="2182" y="347"/>
                  </a:lnTo>
                  <a:lnTo>
                    <a:pt x="2182" y="355"/>
                  </a:lnTo>
                  <a:lnTo>
                    <a:pt x="2182" y="369"/>
                  </a:lnTo>
                  <a:lnTo>
                    <a:pt x="2182" y="383"/>
                  </a:lnTo>
                  <a:lnTo>
                    <a:pt x="2182" y="390"/>
                  </a:lnTo>
                  <a:lnTo>
                    <a:pt x="2182" y="404"/>
                  </a:lnTo>
                  <a:lnTo>
                    <a:pt x="2175" y="418"/>
                  </a:lnTo>
                  <a:lnTo>
                    <a:pt x="2175" y="425"/>
                  </a:lnTo>
                  <a:lnTo>
                    <a:pt x="2175" y="440"/>
                  </a:lnTo>
                  <a:lnTo>
                    <a:pt x="2175" y="447"/>
                  </a:lnTo>
                  <a:lnTo>
                    <a:pt x="2175" y="461"/>
                  </a:lnTo>
                  <a:lnTo>
                    <a:pt x="2175" y="468"/>
                  </a:lnTo>
                  <a:lnTo>
                    <a:pt x="2182" y="482"/>
                  </a:lnTo>
                  <a:lnTo>
                    <a:pt x="2182" y="489"/>
                  </a:lnTo>
                  <a:lnTo>
                    <a:pt x="2182" y="496"/>
                  </a:lnTo>
                  <a:lnTo>
                    <a:pt x="2182" y="510"/>
                  </a:lnTo>
                  <a:lnTo>
                    <a:pt x="2182" y="518"/>
                  </a:lnTo>
                  <a:lnTo>
                    <a:pt x="2182" y="525"/>
                  </a:lnTo>
                  <a:lnTo>
                    <a:pt x="2182" y="532"/>
                  </a:lnTo>
                  <a:lnTo>
                    <a:pt x="2189" y="539"/>
                  </a:lnTo>
                  <a:lnTo>
                    <a:pt x="2189" y="546"/>
                  </a:lnTo>
                  <a:lnTo>
                    <a:pt x="2189" y="546"/>
                  </a:lnTo>
                  <a:lnTo>
                    <a:pt x="2197" y="553"/>
                  </a:lnTo>
                  <a:lnTo>
                    <a:pt x="2197" y="560"/>
                  </a:lnTo>
                  <a:lnTo>
                    <a:pt x="2204" y="560"/>
                  </a:lnTo>
                  <a:lnTo>
                    <a:pt x="2204" y="567"/>
                  </a:lnTo>
                  <a:lnTo>
                    <a:pt x="2211" y="567"/>
                  </a:lnTo>
                  <a:lnTo>
                    <a:pt x="2211" y="567"/>
                  </a:lnTo>
                  <a:lnTo>
                    <a:pt x="2218" y="574"/>
                  </a:lnTo>
                  <a:lnTo>
                    <a:pt x="2225" y="574"/>
                  </a:lnTo>
                  <a:lnTo>
                    <a:pt x="2232" y="574"/>
                  </a:lnTo>
                  <a:lnTo>
                    <a:pt x="2232" y="574"/>
                  </a:lnTo>
                  <a:lnTo>
                    <a:pt x="2239" y="574"/>
                  </a:lnTo>
                  <a:lnTo>
                    <a:pt x="2246" y="574"/>
                  </a:lnTo>
                  <a:lnTo>
                    <a:pt x="2253" y="567"/>
                  </a:lnTo>
                  <a:lnTo>
                    <a:pt x="2260" y="567"/>
                  </a:lnTo>
                  <a:lnTo>
                    <a:pt x="2267" y="567"/>
                  </a:lnTo>
                  <a:lnTo>
                    <a:pt x="2274" y="560"/>
                  </a:lnTo>
                  <a:lnTo>
                    <a:pt x="2289" y="560"/>
                  </a:lnTo>
                  <a:lnTo>
                    <a:pt x="2296" y="553"/>
                  </a:lnTo>
                  <a:lnTo>
                    <a:pt x="2303" y="553"/>
                  </a:lnTo>
                  <a:lnTo>
                    <a:pt x="2310" y="546"/>
                  </a:lnTo>
                  <a:lnTo>
                    <a:pt x="2324" y="539"/>
                  </a:lnTo>
                  <a:lnTo>
                    <a:pt x="2331" y="539"/>
                  </a:lnTo>
                  <a:lnTo>
                    <a:pt x="2338" y="532"/>
                  </a:lnTo>
                  <a:lnTo>
                    <a:pt x="2352" y="525"/>
                  </a:lnTo>
                  <a:lnTo>
                    <a:pt x="2360" y="518"/>
                  </a:lnTo>
                  <a:lnTo>
                    <a:pt x="2374" y="518"/>
                  </a:lnTo>
                  <a:lnTo>
                    <a:pt x="2381" y="510"/>
                  </a:lnTo>
                  <a:lnTo>
                    <a:pt x="2395" y="503"/>
                  </a:lnTo>
                  <a:lnTo>
                    <a:pt x="2402" y="496"/>
                  </a:lnTo>
                  <a:lnTo>
                    <a:pt x="2416" y="496"/>
                  </a:lnTo>
                  <a:lnTo>
                    <a:pt x="2423" y="489"/>
                  </a:lnTo>
                  <a:lnTo>
                    <a:pt x="2437" y="482"/>
                  </a:lnTo>
                  <a:lnTo>
                    <a:pt x="2445" y="475"/>
                  </a:lnTo>
                  <a:lnTo>
                    <a:pt x="2459" y="475"/>
                  </a:lnTo>
                  <a:lnTo>
                    <a:pt x="2466" y="468"/>
                  </a:lnTo>
                  <a:lnTo>
                    <a:pt x="2480" y="461"/>
                  </a:lnTo>
                  <a:lnTo>
                    <a:pt x="2487" y="461"/>
                  </a:lnTo>
                  <a:lnTo>
                    <a:pt x="2501" y="454"/>
                  </a:lnTo>
                  <a:lnTo>
                    <a:pt x="2508" y="447"/>
                  </a:lnTo>
                  <a:lnTo>
                    <a:pt x="2522" y="447"/>
                  </a:lnTo>
                  <a:lnTo>
                    <a:pt x="2530" y="447"/>
                  </a:lnTo>
                  <a:lnTo>
                    <a:pt x="2537" y="440"/>
                  </a:lnTo>
                  <a:lnTo>
                    <a:pt x="2551" y="440"/>
                  </a:lnTo>
                  <a:lnTo>
                    <a:pt x="2558" y="440"/>
                  </a:lnTo>
                  <a:lnTo>
                    <a:pt x="2565" y="432"/>
                  </a:lnTo>
                  <a:lnTo>
                    <a:pt x="2572" y="432"/>
                  </a:lnTo>
                  <a:lnTo>
                    <a:pt x="2579" y="432"/>
                  </a:lnTo>
                  <a:lnTo>
                    <a:pt x="2593" y="432"/>
                  </a:lnTo>
                  <a:lnTo>
                    <a:pt x="2600" y="432"/>
                  </a:lnTo>
                  <a:lnTo>
                    <a:pt x="2600" y="432"/>
                  </a:lnTo>
                  <a:lnTo>
                    <a:pt x="2608" y="440"/>
                  </a:lnTo>
                  <a:lnTo>
                    <a:pt x="2615" y="440"/>
                  </a:lnTo>
                  <a:lnTo>
                    <a:pt x="2622" y="440"/>
                  </a:lnTo>
                  <a:lnTo>
                    <a:pt x="2629" y="447"/>
                  </a:lnTo>
                  <a:lnTo>
                    <a:pt x="2629" y="447"/>
                  </a:lnTo>
                  <a:lnTo>
                    <a:pt x="2636" y="454"/>
                  </a:lnTo>
                  <a:lnTo>
                    <a:pt x="2636" y="461"/>
                  </a:lnTo>
                  <a:lnTo>
                    <a:pt x="2643" y="461"/>
                  </a:lnTo>
                  <a:lnTo>
                    <a:pt x="2643" y="468"/>
                  </a:lnTo>
                  <a:lnTo>
                    <a:pt x="2650" y="475"/>
                  </a:lnTo>
                  <a:lnTo>
                    <a:pt x="2650" y="482"/>
                  </a:lnTo>
                  <a:lnTo>
                    <a:pt x="2650" y="489"/>
                  </a:lnTo>
                  <a:lnTo>
                    <a:pt x="2650" y="496"/>
                  </a:lnTo>
                  <a:lnTo>
                    <a:pt x="2650" y="503"/>
                  </a:lnTo>
                  <a:lnTo>
                    <a:pt x="2650" y="518"/>
                  </a:lnTo>
                  <a:lnTo>
                    <a:pt x="2650" y="525"/>
                  </a:lnTo>
                  <a:lnTo>
                    <a:pt x="2650" y="532"/>
                  </a:lnTo>
                  <a:lnTo>
                    <a:pt x="2650" y="546"/>
                  </a:lnTo>
                  <a:lnTo>
                    <a:pt x="2650" y="553"/>
                  </a:lnTo>
                  <a:lnTo>
                    <a:pt x="2650" y="560"/>
                  </a:lnTo>
                  <a:lnTo>
                    <a:pt x="2643" y="574"/>
                  </a:lnTo>
                  <a:lnTo>
                    <a:pt x="2643" y="581"/>
                  </a:lnTo>
                  <a:lnTo>
                    <a:pt x="2643" y="595"/>
                  </a:lnTo>
                  <a:lnTo>
                    <a:pt x="2636" y="610"/>
                  </a:lnTo>
                  <a:lnTo>
                    <a:pt x="2636" y="617"/>
                  </a:lnTo>
                  <a:lnTo>
                    <a:pt x="2629" y="631"/>
                  </a:lnTo>
                  <a:lnTo>
                    <a:pt x="2629" y="638"/>
                  </a:lnTo>
                  <a:lnTo>
                    <a:pt x="2622" y="652"/>
                  </a:lnTo>
                  <a:lnTo>
                    <a:pt x="2622" y="666"/>
                  </a:lnTo>
                  <a:lnTo>
                    <a:pt x="2615" y="673"/>
                  </a:lnTo>
                  <a:lnTo>
                    <a:pt x="2615" y="688"/>
                  </a:lnTo>
                  <a:lnTo>
                    <a:pt x="2608" y="702"/>
                  </a:lnTo>
                  <a:lnTo>
                    <a:pt x="2608" y="709"/>
                  </a:lnTo>
                  <a:lnTo>
                    <a:pt x="2600" y="723"/>
                  </a:lnTo>
                  <a:lnTo>
                    <a:pt x="2600" y="730"/>
                  </a:lnTo>
                  <a:lnTo>
                    <a:pt x="2593" y="744"/>
                  </a:lnTo>
                  <a:lnTo>
                    <a:pt x="2586" y="751"/>
                  </a:lnTo>
                  <a:lnTo>
                    <a:pt x="2586" y="766"/>
                  </a:lnTo>
                  <a:lnTo>
                    <a:pt x="2586" y="773"/>
                  </a:lnTo>
                  <a:lnTo>
                    <a:pt x="2579" y="780"/>
                  </a:lnTo>
                  <a:lnTo>
                    <a:pt x="2579" y="794"/>
                  </a:lnTo>
                  <a:lnTo>
                    <a:pt x="2572" y="801"/>
                  </a:lnTo>
                  <a:lnTo>
                    <a:pt x="2572" y="808"/>
                  </a:lnTo>
                  <a:lnTo>
                    <a:pt x="2572" y="822"/>
                  </a:lnTo>
                  <a:lnTo>
                    <a:pt x="2572" y="829"/>
                  </a:lnTo>
                  <a:lnTo>
                    <a:pt x="2572" y="836"/>
                  </a:lnTo>
                  <a:lnTo>
                    <a:pt x="2565" y="844"/>
                  </a:lnTo>
                  <a:lnTo>
                    <a:pt x="2565" y="851"/>
                  </a:lnTo>
                  <a:lnTo>
                    <a:pt x="2565" y="858"/>
                  </a:lnTo>
                  <a:lnTo>
                    <a:pt x="2572" y="865"/>
                  </a:lnTo>
                  <a:lnTo>
                    <a:pt x="2572" y="865"/>
                  </a:lnTo>
                  <a:lnTo>
                    <a:pt x="2572" y="872"/>
                  </a:lnTo>
                  <a:lnTo>
                    <a:pt x="2572" y="879"/>
                  </a:lnTo>
                  <a:lnTo>
                    <a:pt x="2579" y="879"/>
                  </a:lnTo>
                  <a:lnTo>
                    <a:pt x="2579" y="886"/>
                  </a:lnTo>
                  <a:lnTo>
                    <a:pt x="2579" y="886"/>
                  </a:lnTo>
                  <a:lnTo>
                    <a:pt x="2586" y="893"/>
                  </a:lnTo>
                  <a:lnTo>
                    <a:pt x="2593" y="893"/>
                  </a:lnTo>
                  <a:lnTo>
                    <a:pt x="2593" y="893"/>
                  </a:lnTo>
                  <a:lnTo>
                    <a:pt x="2600" y="900"/>
                  </a:lnTo>
                  <a:lnTo>
                    <a:pt x="2608" y="900"/>
                  </a:lnTo>
                  <a:lnTo>
                    <a:pt x="2615" y="900"/>
                  </a:lnTo>
                  <a:lnTo>
                    <a:pt x="2622" y="900"/>
                  </a:lnTo>
                  <a:lnTo>
                    <a:pt x="2629" y="900"/>
                  </a:lnTo>
                  <a:lnTo>
                    <a:pt x="2636" y="900"/>
                  </a:lnTo>
                  <a:lnTo>
                    <a:pt x="2643" y="900"/>
                  </a:lnTo>
                  <a:lnTo>
                    <a:pt x="2657" y="900"/>
                  </a:lnTo>
                  <a:lnTo>
                    <a:pt x="2664" y="900"/>
                  </a:lnTo>
                  <a:lnTo>
                    <a:pt x="2671" y="900"/>
                  </a:lnTo>
                  <a:lnTo>
                    <a:pt x="2685" y="900"/>
                  </a:lnTo>
                  <a:lnTo>
                    <a:pt x="2693" y="893"/>
                  </a:lnTo>
                  <a:lnTo>
                    <a:pt x="2707" y="893"/>
                  </a:lnTo>
                  <a:lnTo>
                    <a:pt x="2714" y="893"/>
                  </a:lnTo>
                  <a:lnTo>
                    <a:pt x="2728" y="893"/>
                  </a:lnTo>
                  <a:lnTo>
                    <a:pt x="2735" y="886"/>
                  </a:lnTo>
                  <a:lnTo>
                    <a:pt x="2749" y="886"/>
                  </a:lnTo>
                  <a:lnTo>
                    <a:pt x="2763" y="886"/>
                  </a:lnTo>
                  <a:lnTo>
                    <a:pt x="2771" y="879"/>
                  </a:lnTo>
                  <a:lnTo>
                    <a:pt x="2785" y="879"/>
                  </a:lnTo>
                  <a:lnTo>
                    <a:pt x="2799" y="879"/>
                  </a:lnTo>
                  <a:lnTo>
                    <a:pt x="2806" y="879"/>
                  </a:lnTo>
                  <a:lnTo>
                    <a:pt x="2820" y="872"/>
                  </a:lnTo>
                  <a:lnTo>
                    <a:pt x="2834" y="872"/>
                  </a:lnTo>
                  <a:lnTo>
                    <a:pt x="2841" y="872"/>
                  </a:lnTo>
                  <a:lnTo>
                    <a:pt x="2856" y="872"/>
                  </a:lnTo>
                  <a:lnTo>
                    <a:pt x="2870" y="865"/>
                  </a:lnTo>
                  <a:lnTo>
                    <a:pt x="2877" y="865"/>
                  </a:lnTo>
                  <a:lnTo>
                    <a:pt x="2891" y="865"/>
                  </a:lnTo>
                  <a:lnTo>
                    <a:pt x="2905" y="865"/>
                  </a:lnTo>
                  <a:lnTo>
                    <a:pt x="2912" y="865"/>
                  </a:lnTo>
                  <a:lnTo>
                    <a:pt x="2919" y="865"/>
                  </a:lnTo>
                  <a:lnTo>
                    <a:pt x="2934" y="865"/>
                  </a:lnTo>
                  <a:lnTo>
                    <a:pt x="2941" y="865"/>
                  </a:lnTo>
                  <a:lnTo>
                    <a:pt x="2948" y="865"/>
                  </a:lnTo>
                  <a:lnTo>
                    <a:pt x="2962" y="872"/>
                  </a:lnTo>
                  <a:lnTo>
                    <a:pt x="2969" y="872"/>
                  </a:lnTo>
                  <a:lnTo>
                    <a:pt x="2976" y="872"/>
                  </a:lnTo>
                  <a:lnTo>
                    <a:pt x="2983" y="872"/>
                  </a:lnTo>
                  <a:lnTo>
                    <a:pt x="2990" y="879"/>
                  </a:lnTo>
                  <a:lnTo>
                    <a:pt x="2997" y="879"/>
                  </a:lnTo>
                  <a:lnTo>
                    <a:pt x="3004" y="886"/>
                  </a:lnTo>
                  <a:lnTo>
                    <a:pt x="3004" y="886"/>
                  </a:lnTo>
                  <a:lnTo>
                    <a:pt x="3011" y="893"/>
                  </a:lnTo>
                  <a:lnTo>
                    <a:pt x="3011" y="900"/>
                  </a:lnTo>
                  <a:lnTo>
                    <a:pt x="3019" y="900"/>
                  </a:lnTo>
                  <a:lnTo>
                    <a:pt x="3019" y="907"/>
                  </a:lnTo>
                  <a:lnTo>
                    <a:pt x="3019" y="914"/>
                  </a:lnTo>
                  <a:lnTo>
                    <a:pt x="3026" y="922"/>
                  </a:lnTo>
                  <a:lnTo>
                    <a:pt x="3026" y="929"/>
                  </a:lnTo>
                  <a:lnTo>
                    <a:pt x="3026" y="936"/>
                  </a:lnTo>
                  <a:lnTo>
                    <a:pt x="3026" y="943"/>
                  </a:lnTo>
                  <a:lnTo>
                    <a:pt x="3026" y="950"/>
                  </a:lnTo>
                  <a:lnTo>
                    <a:pt x="3019" y="957"/>
                  </a:lnTo>
                  <a:lnTo>
                    <a:pt x="3019" y="964"/>
                  </a:lnTo>
                  <a:lnTo>
                    <a:pt x="3019" y="971"/>
                  </a:lnTo>
                  <a:lnTo>
                    <a:pt x="3011" y="978"/>
                  </a:lnTo>
                  <a:lnTo>
                    <a:pt x="3011" y="985"/>
                  </a:lnTo>
                  <a:lnTo>
                    <a:pt x="3004" y="999"/>
                  </a:lnTo>
                  <a:lnTo>
                    <a:pt x="3004" y="1007"/>
                  </a:lnTo>
                  <a:lnTo>
                    <a:pt x="2997" y="1014"/>
                  </a:lnTo>
                  <a:lnTo>
                    <a:pt x="2990" y="1028"/>
                  </a:lnTo>
                  <a:lnTo>
                    <a:pt x="2983" y="1035"/>
                  </a:lnTo>
                  <a:lnTo>
                    <a:pt x="2983" y="1042"/>
                  </a:lnTo>
                  <a:lnTo>
                    <a:pt x="2976" y="1056"/>
                  </a:lnTo>
                  <a:lnTo>
                    <a:pt x="2969" y="1063"/>
                  </a:lnTo>
                  <a:lnTo>
                    <a:pt x="2962" y="1070"/>
                  </a:lnTo>
                  <a:lnTo>
                    <a:pt x="2955" y="1085"/>
                  </a:lnTo>
                  <a:lnTo>
                    <a:pt x="2948" y="1092"/>
                  </a:lnTo>
                  <a:lnTo>
                    <a:pt x="2941" y="1106"/>
                  </a:lnTo>
                  <a:lnTo>
                    <a:pt x="2934" y="1113"/>
                  </a:lnTo>
                  <a:lnTo>
                    <a:pt x="2926" y="1120"/>
                  </a:lnTo>
                  <a:lnTo>
                    <a:pt x="2919" y="1134"/>
                  </a:lnTo>
                  <a:lnTo>
                    <a:pt x="2912" y="1141"/>
                  </a:lnTo>
                  <a:lnTo>
                    <a:pt x="2905" y="1148"/>
                  </a:lnTo>
                  <a:lnTo>
                    <a:pt x="2898" y="1162"/>
                  </a:lnTo>
                  <a:lnTo>
                    <a:pt x="2891" y="1170"/>
                  </a:lnTo>
                  <a:lnTo>
                    <a:pt x="2884" y="1177"/>
                  </a:lnTo>
                  <a:lnTo>
                    <a:pt x="2877" y="1191"/>
                  </a:lnTo>
                  <a:lnTo>
                    <a:pt x="2870" y="1198"/>
                  </a:lnTo>
                  <a:lnTo>
                    <a:pt x="2863" y="1205"/>
                  </a:lnTo>
                  <a:lnTo>
                    <a:pt x="2863" y="1212"/>
                  </a:lnTo>
                  <a:lnTo>
                    <a:pt x="2856" y="1219"/>
                  </a:lnTo>
                  <a:lnTo>
                    <a:pt x="2848" y="1226"/>
                  </a:lnTo>
                  <a:lnTo>
                    <a:pt x="2848" y="1233"/>
                  </a:lnTo>
                  <a:lnTo>
                    <a:pt x="2841" y="1240"/>
                  </a:lnTo>
                  <a:lnTo>
                    <a:pt x="2841" y="1248"/>
                  </a:lnTo>
                  <a:lnTo>
                    <a:pt x="2834" y="1255"/>
                  </a:lnTo>
                  <a:lnTo>
                    <a:pt x="2834" y="1262"/>
                  </a:lnTo>
                  <a:lnTo>
                    <a:pt x="2834" y="1269"/>
                  </a:lnTo>
                  <a:lnTo>
                    <a:pt x="2827" y="1276"/>
                  </a:lnTo>
                  <a:lnTo>
                    <a:pt x="2827" y="1283"/>
                  </a:lnTo>
                  <a:lnTo>
                    <a:pt x="2827" y="1283"/>
                  </a:lnTo>
                  <a:lnTo>
                    <a:pt x="2827" y="1290"/>
                  </a:lnTo>
                  <a:lnTo>
                    <a:pt x="2834" y="1297"/>
                  </a:lnTo>
                  <a:lnTo>
                    <a:pt x="2834" y="1304"/>
                  </a:lnTo>
                  <a:lnTo>
                    <a:pt x="2834" y="1304"/>
                  </a:lnTo>
                  <a:lnTo>
                    <a:pt x="2841" y="1311"/>
                  </a:lnTo>
                  <a:lnTo>
                    <a:pt x="2841" y="1311"/>
                  </a:lnTo>
                  <a:lnTo>
                    <a:pt x="2848" y="1318"/>
                  </a:lnTo>
                  <a:lnTo>
                    <a:pt x="2848" y="1318"/>
                  </a:lnTo>
                  <a:lnTo>
                    <a:pt x="2856" y="1325"/>
                  </a:lnTo>
                  <a:lnTo>
                    <a:pt x="2863" y="1325"/>
                  </a:lnTo>
                  <a:lnTo>
                    <a:pt x="2870" y="1333"/>
                  </a:lnTo>
                  <a:lnTo>
                    <a:pt x="2877" y="1333"/>
                  </a:lnTo>
                  <a:lnTo>
                    <a:pt x="2884" y="1333"/>
                  </a:lnTo>
                  <a:lnTo>
                    <a:pt x="2891" y="1340"/>
                  </a:lnTo>
                  <a:lnTo>
                    <a:pt x="2898" y="1340"/>
                  </a:lnTo>
                  <a:lnTo>
                    <a:pt x="2912" y="1340"/>
                  </a:lnTo>
                  <a:lnTo>
                    <a:pt x="2919" y="1340"/>
                  </a:lnTo>
                  <a:lnTo>
                    <a:pt x="2926" y="1347"/>
                  </a:lnTo>
                  <a:lnTo>
                    <a:pt x="2941" y="1347"/>
                  </a:lnTo>
                  <a:lnTo>
                    <a:pt x="2948" y="1347"/>
                  </a:lnTo>
                  <a:lnTo>
                    <a:pt x="2962" y="1347"/>
                  </a:lnTo>
                  <a:lnTo>
                    <a:pt x="2969" y="1354"/>
                  </a:lnTo>
                  <a:lnTo>
                    <a:pt x="2983" y="1354"/>
                  </a:lnTo>
                  <a:lnTo>
                    <a:pt x="2997" y="1354"/>
                  </a:lnTo>
                  <a:lnTo>
                    <a:pt x="3004" y="1354"/>
                  </a:lnTo>
                  <a:lnTo>
                    <a:pt x="3019" y="1361"/>
                  </a:lnTo>
                  <a:lnTo>
                    <a:pt x="3033" y="1361"/>
                  </a:lnTo>
                  <a:lnTo>
                    <a:pt x="3040" y="1361"/>
                  </a:lnTo>
                  <a:lnTo>
                    <a:pt x="3054" y="1361"/>
                  </a:lnTo>
                  <a:lnTo>
                    <a:pt x="3068" y="1368"/>
                  </a:lnTo>
                  <a:lnTo>
                    <a:pt x="3082" y="1368"/>
                  </a:lnTo>
                  <a:lnTo>
                    <a:pt x="3089" y="1368"/>
                  </a:lnTo>
                  <a:lnTo>
                    <a:pt x="3104" y="1375"/>
                  </a:lnTo>
                  <a:lnTo>
                    <a:pt x="3111" y="1375"/>
                  </a:lnTo>
                  <a:lnTo>
                    <a:pt x="3125" y="1375"/>
                  </a:lnTo>
                  <a:lnTo>
                    <a:pt x="3132" y="1382"/>
                  </a:lnTo>
                  <a:lnTo>
                    <a:pt x="3146" y="1382"/>
                  </a:lnTo>
                  <a:lnTo>
                    <a:pt x="3153" y="1389"/>
                  </a:lnTo>
                  <a:lnTo>
                    <a:pt x="3167" y="1389"/>
                  </a:lnTo>
                  <a:lnTo>
                    <a:pt x="3174" y="1389"/>
                  </a:lnTo>
                  <a:lnTo>
                    <a:pt x="3182" y="1396"/>
                  </a:lnTo>
                  <a:lnTo>
                    <a:pt x="3189" y="1396"/>
                  </a:lnTo>
                  <a:lnTo>
                    <a:pt x="3203" y="1403"/>
                  </a:lnTo>
                  <a:lnTo>
                    <a:pt x="3210" y="1411"/>
                  </a:lnTo>
                  <a:lnTo>
                    <a:pt x="3217" y="1411"/>
                  </a:lnTo>
                  <a:lnTo>
                    <a:pt x="3217" y="1418"/>
                  </a:lnTo>
                  <a:lnTo>
                    <a:pt x="3224" y="1418"/>
                  </a:lnTo>
                  <a:lnTo>
                    <a:pt x="3231" y="1425"/>
                  </a:lnTo>
                  <a:lnTo>
                    <a:pt x="3231" y="1432"/>
                  </a:lnTo>
                  <a:lnTo>
                    <a:pt x="3238" y="1439"/>
                  </a:lnTo>
                  <a:lnTo>
                    <a:pt x="3238" y="1439"/>
                  </a:lnTo>
                  <a:lnTo>
                    <a:pt x="3245" y="1446"/>
                  </a:lnTo>
                  <a:lnTo>
                    <a:pt x="3245" y="1453"/>
                  </a:lnTo>
                  <a:lnTo>
                    <a:pt x="3245" y="1460"/>
                  </a:lnTo>
                  <a:lnTo>
                    <a:pt x="3245" y="1467"/>
                  </a:lnTo>
                  <a:lnTo>
                    <a:pt x="3245" y="1474"/>
                  </a:lnTo>
                  <a:lnTo>
                    <a:pt x="3245" y="1481"/>
                  </a:lnTo>
                  <a:lnTo>
                    <a:pt x="3245" y="1481"/>
                  </a:lnTo>
                  <a:lnTo>
                    <a:pt x="3238" y="1488"/>
                  </a:lnTo>
                  <a:lnTo>
                    <a:pt x="3238" y="1496"/>
                  </a:lnTo>
                  <a:lnTo>
                    <a:pt x="3231" y="1503"/>
                  </a:lnTo>
                  <a:lnTo>
                    <a:pt x="3231" y="1510"/>
                  </a:lnTo>
                  <a:lnTo>
                    <a:pt x="3224" y="1517"/>
                  </a:lnTo>
                  <a:lnTo>
                    <a:pt x="3217" y="1524"/>
                  </a:lnTo>
                  <a:lnTo>
                    <a:pt x="3210" y="1531"/>
                  </a:lnTo>
                  <a:lnTo>
                    <a:pt x="3203" y="1538"/>
                  </a:lnTo>
                  <a:lnTo>
                    <a:pt x="3196" y="1545"/>
                  </a:lnTo>
                  <a:lnTo>
                    <a:pt x="3189" y="1552"/>
                  </a:lnTo>
                  <a:lnTo>
                    <a:pt x="3182" y="1559"/>
                  </a:lnTo>
                  <a:lnTo>
                    <a:pt x="3174" y="1566"/>
                  </a:lnTo>
                  <a:lnTo>
                    <a:pt x="3167" y="1574"/>
                  </a:lnTo>
                  <a:lnTo>
                    <a:pt x="3160" y="1588"/>
                  </a:lnTo>
                  <a:lnTo>
                    <a:pt x="3146" y="1588"/>
                  </a:lnTo>
                  <a:lnTo>
                    <a:pt x="3139" y="1602"/>
                  </a:lnTo>
                  <a:lnTo>
                    <a:pt x="3132" y="1609"/>
                  </a:lnTo>
                  <a:lnTo>
                    <a:pt x="3118" y="1616"/>
                  </a:lnTo>
                  <a:lnTo>
                    <a:pt x="3111" y="1623"/>
                  </a:lnTo>
                  <a:lnTo>
                    <a:pt x="3096" y="1630"/>
                  </a:lnTo>
                  <a:lnTo>
                    <a:pt x="3089" y="1637"/>
                  </a:lnTo>
                  <a:lnTo>
                    <a:pt x="3082" y="1644"/>
                  </a:lnTo>
                  <a:lnTo>
                    <a:pt x="3068" y="1651"/>
                  </a:lnTo>
                  <a:lnTo>
                    <a:pt x="3061" y="1651"/>
                  </a:lnTo>
                  <a:lnTo>
                    <a:pt x="3054" y="1659"/>
                  </a:lnTo>
                  <a:lnTo>
                    <a:pt x="3040" y="1666"/>
                  </a:lnTo>
                  <a:lnTo>
                    <a:pt x="3033" y="1673"/>
                  </a:lnTo>
                  <a:lnTo>
                    <a:pt x="3026" y="1680"/>
                  </a:lnTo>
                  <a:lnTo>
                    <a:pt x="3011" y="1687"/>
                  </a:lnTo>
                  <a:lnTo>
                    <a:pt x="3004" y="1694"/>
                  </a:lnTo>
                  <a:lnTo>
                    <a:pt x="2997" y="1701"/>
                  </a:lnTo>
                  <a:lnTo>
                    <a:pt x="2990" y="1708"/>
                  </a:lnTo>
                  <a:lnTo>
                    <a:pt x="2983" y="1715"/>
                  </a:lnTo>
                  <a:lnTo>
                    <a:pt x="2976" y="1715"/>
                  </a:lnTo>
                  <a:lnTo>
                    <a:pt x="2969" y="1722"/>
                  </a:lnTo>
                  <a:lnTo>
                    <a:pt x="2969" y="1729"/>
                  </a:lnTo>
                  <a:lnTo>
                    <a:pt x="2962" y="1737"/>
                  </a:lnTo>
                  <a:lnTo>
                    <a:pt x="2962" y="1737"/>
                  </a:lnTo>
                  <a:lnTo>
                    <a:pt x="2955" y="1744"/>
                  </a:lnTo>
                  <a:lnTo>
                    <a:pt x="2955" y="1751"/>
                  </a:lnTo>
                  <a:lnTo>
                    <a:pt x="2948" y="1758"/>
                  </a:lnTo>
                  <a:lnTo>
                    <a:pt x="2948" y="1758"/>
                  </a:lnTo>
                  <a:lnTo>
                    <a:pt x="2948" y="1765"/>
                  </a:lnTo>
                  <a:lnTo>
                    <a:pt x="2948" y="1772"/>
                  </a:lnTo>
                  <a:lnTo>
                    <a:pt x="2948" y="1772"/>
                  </a:lnTo>
                  <a:lnTo>
                    <a:pt x="2948" y="1779"/>
                  </a:lnTo>
                  <a:lnTo>
                    <a:pt x="2948" y="1786"/>
                  </a:lnTo>
                  <a:lnTo>
                    <a:pt x="2948" y="1793"/>
                  </a:lnTo>
                  <a:lnTo>
                    <a:pt x="2955" y="1793"/>
                  </a:lnTo>
                  <a:lnTo>
                    <a:pt x="2955" y="1800"/>
                  </a:lnTo>
                  <a:lnTo>
                    <a:pt x="2962" y="1800"/>
                  </a:lnTo>
                  <a:lnTo>
                    <a:pt x="2969" y="1807"/>
                  </a:lnTo>
                  <a:lnTo>
                    <a:pt x="2969" y="1814"/>
                  </a:lnTo>
                  <a:lnTo>
                    <a:pt x="2976" y="1822"/>
                  </a:lnTo>
                  <a:lnTo>
                    <a:pt x="2983" y="1822"/>
                  </a:lnTo>
                  <a:lnTo>
                    <a:pt x="2990" y="1829"/>
                  </a:lnTo>
                  <a:lnTo>
                    <a:pt x="2997" y="1829"/>
                  </a:lnTo>
                  <a:lnTo>
                    <a:pt x="3004" y="1836"/>
                  </a:lnTo>
                  <a:lnTo>
                    <a:pt x="3019" y="1843"/>
                  </a:lnTo>
                  <a:lnTo>
                    <a:pt x="3026" y="1843"/>
                  </a:lnTo>
                  <a:lnTo>
                    <a:pt x="3033" y="1850"/>
                  </a:lnTo>
                  <a:lnTo>
                    <a:pt x="3040" y="1857"/>
                  </a:lnTo>
                  <a:lnTo>
                    <a:pt x="3054" y="1864"/>
                  </a:lnTo>
                  <a:lnTo>
                    <a:pt x="3061" y="1864"/>
                  </a:lnTo>
                  <a:lnTo>
                    <a:pt x="3075" y="1871"/>
                  </a:lnTo>
                  <a:lnTo>
                    <a:pt x="3082" y="1878"/>
                  </a:lnTo>
                  <a:lnTo>
                    <a:pt x="3096" y="1878"/>
                  </a:lnTo>
                  <a:lnTo>
                    <a:pt x="3104" y="1885"/>
                  </a:lnTo>
                  <a:lnTo>
                    <a:pt x="3118" y="1892"/>
                  </a:lnTo>
                  <a:lnTo>
                    <a:pt x="3125" y="1900"/>
                  </a:lnTo>
                  <a:lnTo>
                    <a:pt x="3139" y="1907"/>
                  </a:lnTo>
                  <a:lnTo>
                    <a:pt x="3146" y="1907"/>
                  </a:lnTo>
                  <a:lnTo>
                    <a:pt x="3160" y="1914"/>
                  </a:lnTo>
                  <a:lnTo>
                    <a:pt x="3167" y="1921"/>
                  </a:lnTo>
                  <a:lnTo>
                    <a:pt x="3182" y="1928"/>
                  </a:lnTo>
                  <a:lnTo>
                    <a:pt x="3189" y="1935"/>
                  </a:lnTo>
                  <a:lnTo>
                    <a:pt x="3203" y="1935"/>
                  </a:lnTo>
                  <a:lnTo>
                    <a:pt x="3210" y="1942"/>
                  </a:lnTo>
                  <a:lnTo>
                    <a:pt x="3217" y="1949"/>
                  </a:lnTo>
                  <a:lnTo>
                    <a:pt x="3224" y="1956"/>
                  </a:lnTo>
                  <a:lnTo>
                    <a:pt x="3238" y="1963"/>
                  </a:lnTo>
                  <a:lnTo>
                    <a:pt x="3245" y="1970"/>
                  </a:lnTo>
                  <a:lnTo>
                    <a:pt x="3252" y="1970"/>
                  </a:lnTo>
                  <a:lnTo>
                    <a:pt x="3259" y="1978"/>
                  </a:lnTo>
                  <a:lnTo>
                    <a:pt x="3267" y="1985"/>
                  </a:lnTo>
                  <a:lnTo>
                    <a:pt x="3267" y="1992"/>
                  </a:lnTo>
                  <a:lnTo>
                    <a:pt x="3274" y="1999"/>
                  </a:lnTo>
                  <a:lnTo>
                    <a:pt x="3281" y="2006"/>
                  </a:lnTo>
                  <a:lnTo>
                    <a:pt x="3281" y="2013"/>
                  </a:lnTo>
                  <a:lnTo>
                    <a:pt x="3288" y="2020"/>
                  </a:lnTo>
                  <a:lnTo>
                    <a:pt x="3288" y="2020"/>
                  </a:lnTo>
                  <a:lnTo>
                    <a:pt x="3288" y="2027"/>
                  </a:lnTo>
                  <a:lnTo>
                    <a:pt x="3288" y="2034"/>
                  </a:lnTo>
                  <a:lnTo>
                    <a:pt x="3288" y="2041"/>
                  </a:lnTo>
                  <a:lnTo>
                    <a:pt x="3288" y="2048"/>
                  </a:lnTo>
                  <a:lnTo>
                    <a:pt x="3288" y="2055"/>
                  </a:lnTo>
                  <a:lnTo>
                    <a:pt x="3288" y="2063"/>
                  </a:lnTo>
                  <a:lnTo>
                    <a:pt x="3288" y="2063"/>
                  </a:lnTo>
                  <a:lnTo>
                    <a:pt x="3281" y="2070"/>
                  </a:lnTo>
                  <a:lnTo>
                    <a:pt x="3281" y="2077"/>
                  </a:lnTo>
                  <a:lnTo>
                    <a:pt x="3274" y="2084"/>
                  </a:lnTo>
                  <a:lnTo>
                    <a:pt x="3267" y="2084"/>
                  </a:lnTo>
                  <a:lnTo>
                    <a:pt x="3267" y="2091"/>
                  </a:lnTo>
                  <a:lnTo>
                    <a:pt x="3259" y="2098"/>
                  </a:lnTo>
                  <a:lnTo>
                    <a:pt x="3252" y="2105"/>
                  </a:lnTo>
                  <a:lnTo>
                    <a:pt x="3245" y="2105"/>
                  </a:lnTo>
                  <a:lnTo>
                    <a:pt x="3231" y="2112"/>
                  </a:lnTo>
                  <a:lnTo>
                    <a:pt x="3224" y="2119"/>
                  </a:lnTo>
                  <a:lnTo>
                    <a:pt x="3217" y="2126"/>
                  </a:lnTo>
                  <a:lnTo>
                    <a:pt x="3210" y="2126"/>
                  </a:lnTo>
                  <a:lnTo>
                    <a:pt x="3196" y="2133"/>
                  </a:lnTo>
                  <a:lnTo>
                    <a:pt x="3189" y="2133"/>
                  </a:lnTo>
                  <a:lnTo>
                    <a:pt x="3174" y="2141"/>
                  </a:lnTo>
                  <a:lnTo>
                    <a:pt x="3167" y="2148"/>
                  </a:lnTo>
                  <a:lnTo>
                    <a:pt x="3153" y="2148"/>
                  </a:lnTo>
                  <a:lnTo>
                    <a:pt x="3146" y="2155"/>
                  </a:lnTo>
                  <a:lnTo>
                    <a:pt x="3132" y="2155"/>
                  </a:lnTo>
                  <a:lnTo>
                    <a:pt x="3125" y="2162"/>
                  </a:lnTo>
                  <a:lnTo>
                    <a:pt x="3111" y="2162"/>
                  </a:lnTo>
                  <a:lnTo>
                    <a:pt x="3096" y="2169"/>
                  </a:lnTo>
                  <a:lnTo>
                    <a:pt x="3089" y="2169"/>
                  </a:lnTo>
                  <a:lnTo>
                    <a:pt x="3075" y="2176"/>
                  </a:lnTo>
                  <a:lnTo>
                    <a:pt x="3061" y="2176"/>
                  </a:lnTo>
                  <a:lnTo>
                    <a:pt x="3054" y="2183"/>
                  </a:lnTo>
                  <a:lnTo>
                    <a:pt x="3040" y="2183"/>
                  </a:lnTo>
                  <a:lnTo>
                    <a:pt x="3033" y="2190"/>
                  </a:lnTo>
                  <a:lnTo>
                    <a:pt x="3019" y="2190"/>
                  </a:lnTo>
                  <a:lnTo>
                    <a:pt x="3011" y="2197"/>
                  </a:lnTo>
                  <a:lnTo>
                    <a:pt x="2997" y="2197"/>
                  </a:lnTo>
                  <a:lnTo>
                    <a:pt x="2990" y="2204"/>
                  </a:lnTo>
                  <a:lnTo>
                    <a:pt x="2983" y="2204"/>
                  </a:lnTo>
                  <a:lnTo>
                    <a:pt x="2969" y="2211"/>
                  </a:lnTo>
                  <a:lnTo>
                    <a:pt x="2962" y="2211"/>
                  </a:lnTo>
                  <a:lnTo>
                    <a:pt x="2955" y="2218"/>
                  </a:lnTo>
                  <a:lnTo>
                    <a:pt x="2948" y="2218"/>
                  </a:lnTo>
                  <a:lnTo>
                    <a:pt x="2941" y="2226"/>
                  </a:lnTo>
                  <a:lnTo>
                    <a:pt x="2934" y="2226"/>
                  </a:lnTo>
                  <a:lnTo>
                    <a:pt x="2934" y="2233"/>
                  </a:lnTo>
                  <a:lnTo>
                    <a:pt x="2926" y="2233"/>
                  </a:lnTo>
                  <a:lnTo>
                    <a:pt x="2919" y="2240"/>
                  </a:lnTo>
                  <a:lnTo>
                    <a:pt x="2919" y="2247"/>
                  </a:lnTo>
                  <a:lnTo>
                    <a:pt x="2912" y="2247"/>
                  </a:lnTo>
                  <a:lnTo>
                    <a:pt x="2912" y="2254"/>
                  </a:lnTo>
                  <a:lnTo>
                    <a:pt x="2912" y="2254"/>
                  </a:lnTo>
                  <a:lnTo>
                    <a:pt x="2905" y="2261"/>
                  </a:lnTo>
                  <a:lnTo>
                    <a:pt x="2905" y="2268"/>
                  </a:lnTo>
                  <a:lnTo>
                    <a:pt x="2905" y="2268"/>
                  </a:lnTo>
                  <a:lnTo>
                    <a:pt x="2905" y="2275"/>
                  </a:lnTo>
                  <a:lnTo>
                    <a:pt x="2912" y="2282"/>
                  </a:lnTo>
                  <a:lnTo>
                    <a:pt x="2912" y="2289"/>
                  </a:lnTo>
                  <a:lnTo>
                    <a:pt x="2912" y="2296"/>
                  </a:lnTo>
                  <a:lnTo>
                    <a:pt x="2919" y="2296"/>
                  </a:lnTo>
                  <a:lnTo>
                    <a:pt x="2919" y="2304"/>
                  </a:lnTo>
                  <a:lnTo>
                    <a:pt x="2926" y="2311"/>
                  </a:lnTo>
                  <a:lnTo>
                    <a:pt x="2926" y="2318"/>
                  </a:lnTo>
                  <a:lnTo>
                    <a:pt x="2934" y="2325"/>
                  </a:lnTo>
                  <a:lnTo>
                    <a:pt x="2941" y="2332"/>
                  </a:lnTo>
                  <a:lnTo>
                    <a:pt x="2948" y="2339"/>
                  </a:lnTo>
                  <a:lnTo>
                    <a:pt x="2955" y="2346"/>
                  </a:lnTo>
                  <a:lnTo>
                    <a:pt x="2962" y="2353"/>
                  </a:lnTo>
                  <a:lnTo>
                    <a:pt x="2969" y="2360"/>
                  </a:lnTo>
                  <a:lnTo>
                    <a:pt x="2976" y="2367"/>
                  </a:lnTo>
                  <a:lnTo>
                    <a:pt x="2983" y="2374"/>
                  </a:lnTo>
                  <a:lnTo>
                    <a:pt x="2990" y="2381"/>
                  </a:lnTo>
                  <a:lnTo>
                    <a:pt x="2997" y="2389"/>
                  </a:lnTo>
                  <a:lnTo>
                    <a:pt x="3004" y="2403"/>
                  </a:lnTo>
                  <a:lnTo>
                    <a:pt x="3019" y="2410"/>
                  </a:lnTo>
                  <a:lnTo>
                    <a:pt x="3026" y="2417"/>
                  </a:lnTo>
                  <a:lnTo>
                    <a:pt x="3033" y="2424"/>
                  </a:lnTo>
                  <a:lnTo>
                    <a:pt x="3040" y="2431"/>
                  </a:lnTo>
                  <a:lnTo>
                    <a:pt x="3054" y="2445"/>
                  </a:lnTo>
                  <a:lnTo>
                    <a:pt x="3061" y="2452"/>
                  </a:lnTo>
                  <a:lnTo>
                    <a:pt x="3068" y="2459"/>
                  </a:lnTo>
                  <a:lnTo>
                    <a:pt x="3075" y="2467"/>
                  </a:lnTo>
                  <a:lnTo>
                    <a:pt x="3082" y="2481"/>
                  </a:lnTo>
                  <a:lnTo>
                    <a:pt x="3089" y="2488"/>
                  </a:lnTo>
                  <a:lnTo>
                    <a:pt x="3096" y="2495"/>
                  </a:lnTo>
                  <a:lnTo>
                    <a:pt x="3104" y="2502"/>
                  </a:lnTo>
                  <a:lnTo>
                    <a:pt x="3111" y="2509"/>
                  </a:lnTo>
                  <a:lnTo>
                    <a:pt x="3118" y="2523"/>
                  </a:lnTo>
                  <a:lnTo>
                    <a:pt x="3125" y="2530"/>
                  </a:lnTo>
                  <a:lnTo>
                    <a:pt x="3132" y="2537"/>
                  </a:lnTo>
                  <a:lnTo>
                    <a:pt x="3139" y="2544"/>
                  </a:lnTo>
                  <a:lnTo>
                    <a:pt x="3139" y="2552"/>
                  </a:lnTo>
                  <a:lnTo>
                    <a:pt x="3146" y="2559"/>
                  </a:lnTo>
                  <a:lnTo>
                    <a:pt x="3146" y="2566"/>
                  </a:lnTo>
                  <a:lnTo>
                    <a:pt x="3153" y="2573"/>
                  </a:lnTo>
                  <a:lnTo>
                    <a:pt x="3153" y="2580"/>
                  </a:lnTo>
                  <a:lnTo>
                    <a:pt x="3153" y="2587"/>
                  </a:lnTo>
                  <a:lnTo>
                    <a:pt x="3153" y="2594"/>
                  </a:lnTo>
                  <a:lnTo>
                    <a:pt x="3153" y="2601"/>
                  </a:lnTo>
                  <a:lnTo>
                    <a:pt x="3153" y="2608"/>
                  </a:lnTo>
                  <a:lnTo>
                    <a:pt x="3153" y="2615"/>
                  </a:lnTo>
                  <a:lnTo>
                    <a:pt x="3153" y="2622"/>
                  </a:lnTo>
                  <a:lnTo>
                    <a:pt x="3153" y="2630"/>
                  </a:lnTo>
                  <a:lnTo>
                    <a:pt x="3146" y="2630"/>
                  </a:lnTo>
                  <a:lnTo>
                    <a:pt x="3146" y="2637"/>
                  </a:lnTo>
                  <a:lnTo>
                    <a:pt x="3139" y="2644"/>
                  </a:lnTo>
                  <a:lnTo>
                    <a:pt x="3139" y="2644"/>
                  </a:lnTo>
                  <a:lnTo>
                    <a:pt x="3132" y="2651"/>
                  </a:lnTo>
                  <a:lnTo>
                    <a:pt x="3125" y="2658"/>
                  </a:lnTo>
                  <a:lnTo>
                    <a:pt x="3118" y="2658"/>
                  </a:lnTo>
                  <a:lnTo>
                    <a:pt x="3111" y="2665"/>
                  </a:lnTo>
                  <a:lnTo>
                    <a:pt x="3104" y="2665"/>
                  </a:lnTo>
                  <a:lnTo>
                    <a:pt x="3096" y="2665"/>
                  </a:lnTo>
                  <a:lnTo>
                    <a:pt x="3089" y="2672"/>
                  </a:lnTo>
                  <a:lnTo>
                    <a:pt x="3075" y="2672"/>
                  </a:lnTo>
                  <a:lnTo>
                    <a:pt x="3068" y="2672"/>
                  </a:lnTo>
                  <a:lnTo>
                    <a:pt x="3061" y="2679"/>
                  </a:lnTo>
                  <a:lnTo>
                    <a:pt x="3047" y="2679"/>
                  </a:lnTo>
                  <a:lnTo>
                    <a:pt x="3040" y="2679"/>
                  </a:lnTo>
                  <a:lnTo>
                    <a:pt x="3026" y="2679"/>
                  </a:lnTo>
                  <a:lnTo>
                    <a:pt x="3011" y="2679"/>
                  </a:lnTo>
                  <a:lnTo>
                    <a:pt x="3004" y="2679"/>
                  </a:lnTo>
                  <a:lnTo>
                    <a:pt x="2990" y="2679"/>
                  </a:lnTo>
                  <a:lnTo>
                    <a:pt x="2983" y="2679"/>
                  </a:lnTo>
                  <a:lnTo>
                    <a:pt x="2969" y="2679"/>
                  </a:lnTo>
                  <a:lnTo>
                    <a:pt x="2955" y="2679"/>
                  </a:lnTo>
                  <a:lnTo>
                    <a:pt x="2941" y="2679"/>
                  </a:lnTo>
                  <a:lnTo>
                    <a:pt x="2934" y="2679"/>
                  </a:lnTo>
                  <a:lnTo>
                    <a:pt x="2919" y="2679"/>
                  </a:lnTo>
                  <a:lnTo>
                    <a:pt x="2905" y="2679"/>
                  </a:lnTo>
                  <a:lnTo>
                    <a:pt x="2898" y="2679"/>
                  </a:lnTo>
                  <a:lnTo>
                    <a:pt x="2884" y="2679"/>
                  </a:lnTo>
                  <a:lnTo>
                    <a:pt x="2870" y="2679"/>
                  </a:lnTo>
                  <a:lnTo>
                    <a:pt x="2863" y="2679"/>
                  </a:lnTo>
                  <a:lnTo>
                    <a:pt x="2848" y="2679"/>
                  </a:lnTo>
                  <a:lnTo>
                    <a:pt x="2841" y="2679"/>
                  </a:lnTo>
                  <a:lnTo>
                    <a:pt x="2827" y="2679"/>
                  </a:lnTo>
                  <a:lnTo>
                    <a:pt x="2820" y="2679"/>
                  </a:lnTo>
                  <a:lnTo>
                    <a:pt x="2806" y="2679"/>
                  </a:lnTo>
                  <a:lnTo>
                    <a:pt x="2799" y="2679"/>
                  </a:lnTo>
                  <a:lnTo>
                    <a:pt x="2792" y="2686"/>
                  </a:lnTo>
                  <a:lnTo>
                    <a:pt x="2778" y="2686"/>
                  </a:lnTo>
                  <a:lnTo>
                    <a:pt x="2771" y="2686"/>
                  </a:lnTo>
                  <a:lnTo>
                    <a:pt x="2763" y="2686"/>
                  </a:lnTo>
                  <a:lnTo>
                    <a:pt x="2756" y="2686"/>
                  </a:lnTo>
                  <a:lnTo>
                    <a:pt x="2749" y="2686"/>
                  </a:lnTo>
                  <a:lnTo>
                    <a:pt x="2742" y="2693"/>
                  </a:lnTo>
                  <a:lnTo>
                    <a:pt x="2742" y="2693"/>
                  </a:lnTo>
                  <a:lnTo>
                    <a:pt x="2735" y="2700"/>
                  </a:lnTo>
                  <a:lnTo>
                    <a:pt x="2728" y="2700"/>
                  </a:lnTo>
                  <a:lnTo>
                    <a:pt x="2728" y="2700"/>
                  </a:lnTo>
                  <a:lnTo>
                    <a:pt x="2721" y="2707"/>
                  </a:lnTo>
                  <a:lnTo>
                    <a:pt x="2721" y="2715"/>
                  </a:lnTo>
                  <a:lnTo>
                    <a:pt x="2721" y="2715"/>
                  </a:lnTo>
                  <a:lnTo>
                    <a:pt x="2714" y="2722"/>
                  </a:lnTo>
                  <a:lnTo>
                    <a:pt x="2714" y="2729"/>
                  </a:lnTo>
                  <a:lnTo>
                    <a:pt x="2714" y="2729"/>
                  </a:lnTo>
                  <a:lnTo>
                    <a:pt x="2714" y="2736"/>
                  </a:lnTo>
                  <a:lnTo>
                    <a:pt x="2714" y="2743"/>
                  </a:lnTo>
                  <a:lnTo>
                    <a:pt x="2714" y="2750"/>
                  </a:lnTo>
                  <a:lnTo>
                    <a:pt x="2721" y="2757"/>
                  </a:lnTo>
                  <a:lnTo>
                    <a:pt x="2721" y="2764"/>
                  </a:lnTo>
                  <a:lnTo>
                    <a:pt x="2721" y="2771"/>
                  </a:lnTo>
                  <a:lnTo>
                    <a:pt x="2728" y="2778"/>
                  </a:lnTo>
                  <a:lnTo>
                    <a:pt x="2728" y="2785"/>
                  </a:lnTo>
                  <a:lnTo>
                    <a:pt x="2735" y="2800"/>
                  </a:lnTo>
                  <a:lnTo>
                    <a:pt x="2735" y="2807"/>
                  </a:lnTo>
                  <a:lnTo>
                    <a:pt x="2742" y="2814"/>
                  </a:lnTo>
                  <a:lnTo>
                    <a:pt x="2749" y="2821"/>
                  </a:lnTo>
                  <a:lnTo>
                    <a:pt x="2749" y="2835"/>
                  </a:lnTo>
                  <a:lnTo>
                    <a:pt x="2756" y="2842"/>
                  </a:lnTo>
                  <a:lnTo>
                    <a:pt x="2763" y="2856"/>
                  </a:lnTo>
                  <a:lnTo>
                    <a:pt x="2771" y="2863"/>
                  </a:lnTo>
                  <a:lnTo>
                    <a:pt x="2771" y="2878"/>
                  </a:lnTo>
                  <a:lnTo>
                    <a:pt x="2778" y="2885"/>
                  </a:lnTo>
                  <a:lnTo>
                    <a:pt x="2785" y="2899"/>
                  </a:lnTo>
                  <a:lnTo>
                    <a:pt x="2792" y="2906"/>
                  </a:lnTo>
                  <a:lnTo>
                    <a:pt x="2792" y="2920"/>
                  </a:lnTo>
                  <a:lnTo>
                    <a:pt x="2799" y="2927"/>
                  </a:lnTo>
                  <a:lnTo>
                    <a:pt x="2806" y="2941"/>
                  </a:lnTo>
                  <a:lnTo>
                    <a:pt x="2813" y="2948"/>
                  </a:lnTo>
                  <a:lnTo>
                    <a:pt x="2813" y="2963"/>
                  </a:lnTo>
                  <a:lnTo>
                    <a:pt x="2820" y="2970"/>
                  </a:lnTo>
                  <a:lnTo>
                    <a:pt x="2827" y="2984"/>
                  </a:lnTo>
                  <a:lnTo>
                    <a:pt x="2834" y="2991"/>
                  </a:lnTo>
                  <a:lnTo>
                    <a:pt x="2834" y="3005"/>
                  </a:lnTo>
                  <a:lnTo>
                    <a:pt x="2841" y="3012"/>
                  </a:lnTo>
                  <a:lnTo>
                    <a:pt x="2841" y="3019"/>
                  </a:lnTo>
                  <a:lnTo>
                    <a:pt x="2848" y="3033"/>
                  </a:lnTo>
                  <a:lnTo>
                    <a:pt x="2848" y="3041"/>
                  </a:lnTo>
                  <a:lnTo>
                    <a:pt x="2848" y="3055"/>
                  </a:lnTo>
                  <a:lnTo>
                    <a:pt x="2856" y="3062"/>
                  </a:lnTo>
                  <a:lnTo>
                    <a:pt x="2856" y="3069"/>
                  </a:lnTo>
                  <a:lnTo>
                    <a:pt x="2856" y="3076"/>
                  </a:lnTo>
                  <a:lnTo>
                    <a:pt x="2856" y="3083"/>
                  </a:lnTo>
                  <a:lnTo>
                    <a:pt x="2856" y="3090"/>
                  </a:lnTo>
                  <a:lnTo>
                    <a:pt x="2856" y="3097"/>
                  </a:lnTo>
                  <a:lnTo>
                    <a:pt x="2856" y="3104"/>
                  </a:lnTo>
                  <a:lnTo>
                    <a:pt x="2848" y="3111"/>
                  </a:lnTo>
                  <a:lnTo>
                    <a:pt x="2848" y="3119"/>
                  </a:lnTo>
                  <a:lnTo>
                    <a:pt x="2848" y="3126"/>
                  </a:lnTo>
                  <a:lnTo>
                    <a:pt x="2841" y="3133"/>
                  </a:lnTo>
                  <a:lnTo>
                    <a:pt x="2841" y="3133"/>
                  </a:lnTo>
                  <a:lnTo>
                    <a:pt x="2834" y="3140"/>
                  </a:lnTo>
                  <a:lnTo>
                    <a:pt x="2827" y="3140"/>
                  </a:lnTo>
                  <a:lnTo>
                    <a:pt x="2827" y="3147"/>
                  </a:lnTo>
                  <a:lnTo>
                    <a:pt x="2820" y="3147"/>
                  </a:lnTo>
                  <a:lnTo>
                    <a:pt x="2813" y="3154"/>
                  </a:lnTo>
                  <a:lnTo>
                    <a:pt x="2806" y="3154"/>
                  </a:lnTo>
                  <a:lnTo>
                    <a:pt x="2799" y="3154"/>
                  </a:lnTo>
                  <a:lnTo>
                    <a:pt x="2792" y="3154"/>
                  </a:lnTo>
                  <a:lnTo>
                    <a:pt x="2785" y="3154"/>
                  </a:lnTo>
                  <a:lnTo>
                    <a:pt x="2778" y="3154"/>
                  </a:lnTo>
                  <a:lnTo>
                    <a:pt x="2763" y="3154"/>
                  </a:lnTo>
                  <a:lnTo>
                    <a:pt x="2756" y="3154"/>
                  </a:lnTo>
                  <a:lnTo>
                    <a:pt x="2749" y="3154"/>
                  </a:lnTo>
                  <a:lnTo>
                    <a:pt x="2735" y="3154"/>
                  </a:lnTo>
                  <a:lnTo>
                    <a:pt x="2728" y="3147"/>
                  </a:lnTo>
                  <a:lnTo>
                    <a:pt x="2714" y="3147"/>
                  </a:lnTo>
                  <a:lnTo>
                    <a:pt x="2707" y="3147"/>
                  </a:lnTo>
                  <a:lnTo>
                    <a:pt x="2693" y="3147"/>
                  </a:lnTo>
                  <a:lnTo>
                    <a:pt x="2685" y="3140"/>
                  </a:lnTo>
                  <a:lnTo>
                    <a:pt x="2671" y="3140"/>
                  </a:lnTo>
                  <a:lnTo>
                    <a:pt x="2657" y="3133"/>
                  </a:lnTo>
                  <a:lnTo>
                    <a:pt x="2650" y="3133"/>
                  </a:lnTo>
                  <a:lnTo>
                    <a:pt x="2636" y="3126"/>
                  </a:lnTo>
                  <a:lnTo>
                    <a:pt x="2622" y="3126"/>
                  </a:lnTo>
                  <a:lnTo>
                    <a:pt x="2615" y="3119"/>
                  </a:lnTo>
                  <a:lnTo>
                    <a:pt x="2600" y="3119"/>
                  </a:lnTo>
                  <a:lnTo>
                    <a:pt x="2593" y="3111"/>
                  </a:lnTo>
                  <a:lnTo>
                    <a:pt x="2579" y="3104"/>
                  </a:lnTo>
                  <a:lnTo>
                    <a:pt x="2565" y="3104"/>
                  </a:lnTo>
                  <a:lnTo>
                    <a:pt x="2558" y="3097"/>
                  </a:lnTo>
                  <a:lnTo>
                    <a:pt x="2544" y="3097"/>
                  </a:lnTo>
                  <a:lnTo>
                    <a:pt x="2537" y="3090"/>
                  </a:lnTo>
                  <a:lnTo>
                    <a:pt x="2522" y="3090"/>
                  </a:lnTo>
                  <a:lnTo>
                    <a:pt x="2515" y="3083"/>
                  </a:lnTo>
                  <a:lnTo>
                    <a:pt x="2508" y="3083"/>
                  </a:lnTo>
                  <a:lnTo>
                    <a:pt x="2494" y="3083"/>
                  </a:lnTo>
                  <a:lnTo>
                    <a:pt x="2487" y="3076"/>
                  </a:lnTo>
                  <a:lnTo>
                    <a:pt x="2480" y="3076"/>
                  </a:lnTo>
                  <a:lnTo>
                    <a:pt x="2473" y="3076"/>
                  </a:lnTo>
                  <a:lnTo>
                    <a:pt x="2459" y="3076"/>
                  </a:lnTo>
                  <a:lnTo>
                    <a:pt x="2452" y="3069"/>
                  </a:lnTo>
                  <a:lnTo>
                    <a:pt x="2445" y="3069"/>
                  </a:lnTo>
                  <a:lnTo>
                    <a:pt x="2437" y="3069"/>
                  </a:lnTo>
                  <a:lnTo>
                    <a:pt x="2430" y="3069"/>
                  </a:lnTo>
                  <a:lnTo>
                    <a:pt x="2430" y="3069"/>
                  </a:lnTo>
                  <a:lnTo>
                    <a:pt x="2423" y="3076"/>
                  </a:lnTo>
                  <a:lnTo>
                    <a:pt x="2416" y="3076"/>
                  </a:lnTo>
                  <a:lnTo>
                    <a:pt x="2409" y="3076"/>
                  </a:lnTo>
                  <a:lnTo>
                    <a:pt x="2409" y="3076"/>
                  </a:lnTo>
                  <a:lnTo>
                    <a:pt x="2402" y="3083"/>
                  </a:lnTo>
                  <a:lnTo>
                    <a:pt x="2402" y="3083"/>
                  </a:lnTo>
                  <a:lnTo>
                    <a:pt x="2395" y="3090"/>
                  </a:lnTo>
                  <a:lnTo>
                    <a:pt x="2395" y="3097"/>
                  </a:lnTo>
                  <a:lnTo>
                    <a:pt x="2395" y="3097"/>
                  </a:lnTo>
                  <a:lnTo>
                    <a:pt x="2395" y="3104"/>
                  </a:lnTo>
                  <a:lnTo>
                    <a:pt x="2388" y="3111"/>
                  </a:lnTo>
                  <a:lnTo>
                    <a:pt x="2388" y="3119"/>
                  </a:lnTo>
                  <a:lnTo>
                    <a:pt x="2388" y="3126"/>
                  </a:lnTo>
                  <a:lnTo>
                    <a:pt x="2388" y="3133"/>
                  </a:lnTo>
                  <a:lnTo>
                    <a:pt x="2388" y="3140"/>
                  </a:lnTo>
                  <a:lnTo>
                    <a:pt x="2388" y="3147"/>
                  </a:lnTo>
                  <a:lnTo>
                    <a:pt x="2388" y="3161"/>
                  </a:lnTo>
                  <a:lnTo>
                    <a:pt x="2388" y="3168"/>
                  </a:lnTo>
                  <a:lnTo>
                    <a:pt x="2388" y="3175"/>
                  </a:lnTo>
                  <a:lnTo>
                    <a:pt x="2395" y="3189"/>
                  </a:lnTo>
                  <a:lnTo>
                    <a:pt x="2395" y="3197"/>
                  </a:lnTo>
                  <a:lnTo>
                    <a:pt x="2395" y="3211"/>
                  </a:lnTo>
                  <a:lnTo>
                    <a:pt x="2395" y="3218"/>
                  </a:lnTo>
                  <a:lnTo>
                    <a:pt x="2402" y="3232"/>
                  </a:lnTo>
                  <a:lnTo>
                    <a:pt x="2402" y="3239"/>
                  </a:lnTo>
                  <a:lnTo>
                    <a:pt x="2402" y="3253"/>
                  </a:lnTo>
                  <a:lnTo>
                    <a:pt x="2402" y="3267"/>
                  </a:lnTo>
                  <a:lnTo>
                    <a:pt x="2409" y="3274"/>
                  </a:lnTo>
                  <a:lnTo>
                    <a:pt x="2409" y="3289"/>
                  </a:lnTo>
                  <a:lnTo>
                    <a:pt x="2409" y="3303"/>
                  </a:lnTo>
                  <a:lnTo>
                    <a:pt x="2416" y="3310"/>
                  </a:lnTo>
                  <a:lnTo>
                    <a:pt x="2416" y="3324"/>
                  </a:lnTo>
                  <a:lnTo>
                    <a:pt x="2416" y="3338"/>
                  </a:lnTo>
                  <a:lnTo>
                    <a:pt x="2416" y="3345"/>
                  </a:lnTo>
                  <a:lnTo>
                    <a:pt x="2423" y="3360"/>
                  </a:lnTo>
                  <a:lnTo>
                    <a:pt x="2423" y="3374"/>
                  </a:lnTo>
                  <a:lnTo>
                    <a:pt x="2423" y="3381"/>
                  </a:lnTo>
                  <a:lnTo>
                    <a:pt x="2423" y="3395"/>
                  </a:lnTo>
                  <a:lnTo>
                    <a:pt x="2423" y="3402"/>
                  </a:lnTo>
                  <a:lnTo>
                    <a:pt x="2423" y="3416"/>
                  </a:lnTo>
                  <a:lnTo>
                    <a:pt x="2423" y="3423"/>
                  </a:lnTo>
                  <a:lnTo>
                    <a:pt x="2423" y="3437"/>
                  </a:lnTo>
                  <a:lnTo>
                    <a:pt x="2423" y="3445"/>
                  </a:lnTo>
                  <a:lnTo>
                    <a:pt x="2423" y="3452"/>
                  </a:lnTo>
                  <a:lnTo>
                    <a:pt x="2423" y="3466"/>
                  </a:lnTo>
                  <a:lnTo>
                    <a:pt x="2416" y="3473"/>
                  </a:lnTo>
                  <a:lnTo>
                    <a:pt x="2416" y="3480"/>
                  </a:lnTo>
                  <a:lnTo>
                    <a:pt x="2416" y="3487"/>
                  </a:lnTo>
                  <a:lnTo>
                    <a:pt x="2409" y="3494"/>
                  </a:lnTo>
                  <a:lnTo>
                    <a:pt x="2409" y="3501"/>
                  </a:lnTo>
                  <a:lnTo>
                    <a:pt x="2402" y="3501"/>
                  </a:lnTo>
                  <a:lnTo>
                    <a:pt x="2402" y="3508"/>
                  </a:lnTo>
                  <a:lnTo>
                    <a:pt x="2395" y="3515"/>
                  </a:lnTo>
                  <a:lnTo>
                    <a:pt x="2395" y="3515"/>
                  </a:lnTo>
                  <a:lnTo>
                    <a:pt x="2388" y="3523"/>
                  </a:lnTo>
                  <a:lnTo>
                    <a:pt x="2381" y="3523"/>
                  </a:lnTo>
                  <a:lnTo>
                    <a:pt x="2374" y="3523"/>
                  </a:lnTo>
                  <a:lnTo>
                    <a:pt x="2367" y="3530"/>
                  </a:lnTo>
                  <a:lnTo>
                    <a:pt x="2360" y="3530"/>
                  </a:lnTo>
                  <a:lnTo>
                    <a:pt x="2360" y="3530"/>
                  </a:lnTo>
                  <a:lnTo>
                    <a:pt x="2352" y="3530"/>
                  </a:lnTo>
                  <a:lnTo>
                    <a:pt x="2338" y="3530"/>
                  </a:lnTo>
                  <a:lnTo>
                    <a:pt x="2331" y="3523"/>
                  </a:lnTo>
                  <a:lnTo>
                    <a:pt x="2324" y="3523"/>
                  </a:lnTo>
                  <a:lnTo>
                    <a:pt x="2317" y="3523"/>
                  </a:lnTo>
                  <a:lnTo>
                    <a:pt x="2310" y="3515"/>
                  </a:lnTo>
                  <a:lnTo>
                    <a:pt x="2303" y="3515"/>
                  </a:lnTo>
                  <a:lnTo>
                    <a:pt x="2289" y="3508"/>
                  </a:lnTo>
                  <a:lnTo>
                    <a:pt x="2282" y="3508"/>
                  </a:lnTo>
                  <a:lnTo>
                    <a:pt x="2274" y="3501"/>
                  </a:lnTo>
                  <a:lnTo>
                    <a:pt x="2267" y="3494"/>
                  </a:lnTo>
                  <a:lnTo>
                    <a:pt x="2253" y="3487"/>
                  </a:lnTo>
                  <a:lnTo>
                    <a:pt x="2246" y="3487"/>
                  </a:lnTo>
                  <a:lnTo>
                    <a:pt x="2232" y="3480"/>
                  </a:lnTo>
                  <a:lnTo>
                    <a:pt x="2225" y="3473"/>
                  </a:lnTo>
                  <a:lnTo>
                    <a:pt x="2218" y="3466"/>
                  </a:lnTo>
                  <a:lnTo>
                    <a:pt x="2204" y="3459"/>
                  </a:lnTo>
                  <a:lnTo>
                    <a:pt x="2197" y="3452"/>
                  </a:lnTo>
                  <a:lnTo>
                    <a:pt x="2189" y="3445"/>
                  </a:lnTo>
                  <a:lnTo>
                    <a:pt x="2175" y="3437"/>
                  </a:lnTo>
                  <a:lnTo>
                    <a:pt x="2168" y="3430"/>
                  </a:lnTo>
                  <a:lnTo>
                    <a:pt x="2154" y="3423"/>
                  </a:lnTo>
                  <a:lnTo>
                    <a:pt x="2147" y="3416"/>
                  </a:lnTo>
                  <a:lnTo>
                    <a:pt x="2140" y="3409"/>
                  </a:lnTo>
                  <a:lnTo>
                    <a:pt x="2126" y="3402"/>
                  </a:lnTo>
                  <a:lnTo>
                    <a:pt x="2119" y="3395"/>
                  </a:lnTo>
                  <a:lnTo>
                    <a:pt x="2111" y="3388"/>
                  </a:lnTo>
                  <a:lnTo>
                    <a:pt x="2104" y="3381"/>
                  </a:lnTo>
                  <a:lnTo>
                    <a:pt x="2090" y="3374"/>
                  </a:lnTo>
                  <a:lnTo>
                    <a:pt x="2083" y="3367"/>
                  </a:lnTo>
                  <a:lnTo>
                    <a:pt x="2076" y="3367"/>
                  </a:lnTo>
                  <a:lnTo>
                    <a:pt x="2069" y="3360"/>
                  </a:lnTo>
                  <a:lnTo>
                    <a:pt x="2062" y="3352"/>
                  </a:lnTo>
                  <a:lnTo>
                    <a:pt x="2055" y="3352"/>
                  </a:lnTo>
                  <a:lnTo>
                    <a:pt x="2048" y="3345"/>
                  </a:lnTo>
                  <a:lnTo>
                    <a:pt x="2041" y="3345"/>
                  </a:lnTo>
                  <a:lnTo>
                    <a:pt x="2034" y="3338"/>
                  </a:lnTo>
                  <a:lnTo>
                    <a:pt x="2026" y="3338"/>
                  </a:lnTo>
                  <a:lnTo>
                    <a:pt x="2019" y="3338"/>
                  </a:lnTo>
                  <a:lnTo>
                    <a:pt x="2012" y="3331"/>
                  </a:lnTo>
                  <a:lnTo>
                    <a:pt x="2005" y="3331"/>
                  </a:lnTo>
                  <a:lnTo>
                    <a:pt x="2005" y="3331"/>
                  </a:lnTo>
                  <a:lnTo>
                    <a:pt x="1998" y="3331"/>
                  </a:lnTo>
                  <a:lnTo>
                    <a:pt x="1991" y="3338"/>
                  </a:lnTo>
                  <a:lnTo>
                    <a:pt x="1991" y="3338"/>
                  </a:lnTo>
                  <a:lnTo>
                    <a:pt x="1984" y="3338"/>
                  </a:lnTo>
                  <a:lnTo>
                    <a:pt x="1977" y="3345"/>
                  </a:lnTo>
                  <a:lnTo>
                    <a:pt x="1977" y="3345"/>
                  </a:lnTo>
                  <a:lnTo>
                    <a:pt x="1970" y="3352"/>
                  </a:lnTo>
                  <a:lnTo>
                    <a:pt x="1970" y="3352"/>
                  </a:lnTo>
                  <a:lnTo>
                    <a:pt x="1963" y="3360"/>
                  </a:lnTo>
                  <a:lnTo>
                    <a:pt x="1963" y="3367"/>
                  </a:lnTo>
                  <a:lnTo>
                    <a:pt x="1963" y="3374"/>
                  </a:lnTo>
                  <a:lnTo>
                    <a:pt x="1956" y="3381"/>
                  </a:lnTo>
                  <a:lnTo>
                    <a:pt x="1956" y="3388"/>
                  </a:lnTo>
                  <a:lnTo>
                    <a:pt x="1956" y="3395"/>
                  </a:lnTo>
                  <a:lnTo>
                    <a:pt x="1948" y="3402"/>
                  </a:lnTo>
                  <a:lnTo>
                    <a:pt x="1948" y="3416"/>
                  </a:lnTo>
                  <a:lnTo>
                    <a:pt x="1948" y="3423"/>
                  </a:lnTo>
                  <a:lnTo>
                    <a:pt x="1941" y="3430"/>
                  </a:lnTo>
                  <a:lnTo>
                    <a:pt x="1941" y="3445"/>
                  </a:lnTo>
                  <a:lnTo>
                    <a:pt x="1941" y="3452"/>
                  </a:lnTo>
                  <a:lnTo>
                    <a:pt x="1941" y="3466"/>
                  </a:lnTo>
                  <a:lnTo>
                    <a:pt x="1941" y="3473"/>
                  </a:lnTo>
                  <a:lnTo>
                    <a:pt x="1934" y="3487"/>
                  </a:lnTo>
                  <a:lnTo>
                    <a:pt x="1934" y="3501"/>
                  </a:lnTo>
                  <a:lnTo>
                    <a:pt x="1934" y="3508"/>
                  </a:lnTo>
                  <a:lnTo>
                    <a:pt x="1934" y="3523"/>
                  </a:lnTo>
                  <a:lnTo>
                    <a:pt x="1927" y="3537"/>
                  </a:lnTo>
                  <a:lnTo>
                    <a:pt x="1927" y="3544"/>
                  </a:lnTo>
                  <a:lnTo>
                    <a:pt x="1927" y="3558"/>
                  </a:lnTo>
                  <a:lnTo>
                    <a:pt x="1927" y="3572"/>
                  </a:lnTo>
                  <a:lnTo>
                    <a:pt x="1920" y="3579"/>
                  </a:lnTo>
                  <a:lnTo>
                    <a:pt x="1920" y="3593"/>
                  </a:lnTo>
                  <a:lnTo>
                    <a:pt x="1920" y="3608"/>
                  </a:lnTo>
                  <a:lnTo>
                    <a:pt x="1913" y="3615"/>
                  </a:lnTo>
                  <a:lnTo>
                    <a:pt x="1913" y="3629"/>
                  </a:lnTo>
                  <a:lnTo>
                    <a:pt x="1913" y="3636"/>
                  </a:lnTo>
                  <a:lnTo>
                    <a:pt x="1906" y="3650"/>
                  </a:lnTo>
                  <a:lnTo>
                    <a:pt x="1906" y="3657"/>
                  </a:lnTo>
                  <a:lnTo>
                    <a:pt x="1899" y="3671"/>
                  </a:lnTo>
                  <a:lnTo>
                    <a:pt x="1899" y="3678"/>
                  </a:lnTo>
                  <a:lnTo>
                    <a:pt x="1892" y="3686"/>
                  </a:lnTo>
                  <a:lnTo>
                    <a:pt x="1892" y="3693"/>
                  </a:lnTo>
                  <a:lnTo>
                    <a:pt x="1885" y="3707"/>
                  </a:lnTo>
                  <a:lnTo>
                    <a:pt x="1885" y="3714"/>
                  </a:lnTo>
                  <a:lnTo>
                    <a:pt x="1878" y="3721"/>
                  </a:lnTo>
                  <a:lnTo>
                    <a:pt x="1871" y="3721"/>
                  </a:lnTo>
                  <a:lnTo>
                    <a:pt x="1871" y="3728"/>
                  </a:lnTo>
                  <a:lnTo>
                    <a:pt x="1863" y="3735"/>
                  </a:lnTo>
                  <a:lnTo>
                    <a:pt x="1856" y="3735"/>
                  </a:lnTo>
                  <a:lnTo>
                    <a:pt x="1856" y="3742"/>
                  </a:lnTo>
                  <a:lnTo>
                    <a:pt x="1849" y="3742"/>
                  </a:lnTo>
                  <a:lnTo>
                    <a:pt x="1842" y="3749"/>
                  </a:lnTo>
                  <a:lnTo>
                    <a:pt x="1835" y="3749"/>
                  </a:lnTo>
                  <a:lnTo>
                    <a:pt x="1828" y="3749"/>
                  </a:lnTo>
                  <a:lnTo>
                    <a:pt x="1821" y="3749"/>
                  </a:lnTo>
                  <a:lnTo>
                    <a:pt x="1821" y="3749"/>
                  </a:lnTo>
                  <a:lnTo>
                    <a:pt x="1814" y="3749"/>
                  </a:lnTo>
                  <a:lnTo>
                    <a:pt x="1807" y="3749"/>
                  </a:lnTo>
                  <a:lnTo>
                    <a:pt x="1800" y="3742"/>
                  </a:lnTo>
                  <a:lnTo>
                    <a:pt x="1793" y="3742"/>
                  </a:lnTo>
                  <a:lnTo>
                    <a:pt x="1785" y="3735"/>
                  </a:lnTo>
                  <a:lnTo>
                    <a:pt x="1778" y="3735"/>
                  </a:lnTo>
                  <a:lnTo>
                    <a:pt x="1771" y="3728"/>
                  </a:lnTo>
                  <a:lnTo>
                    <a:pt x="1764" y="3721"/>
                  </a:lnTo>
                  <a:lnTo>
                    <a:pt x="1757" y="3714"/>
                  </a:lnTo>
                  <a:lnTo>
                    <a:pt x="1750" y="3707"/>
                  </a:lnTo>
                  <a:lnTo>
                    <a:pt x="1743" y="3700"/>
                  </a:lnTo>
                  <a:lnTo>
                    <a:pt x="1736" y="3693"/>
                  </a:lnTo>
                  <a:lnTo>
                    <a:pt x="1729" y="3686"/>
                  </a:lnTo>
                  <a:lnTo>
                    <a:pt x="1722" y="3678"/>
                  </a:lnTo>
                  <a:lnTo>
                    <a:pt x="1715" y="3671"/>
                  </a:lnTo>
                  <a:lnTo>
                    <a:pt x="1708" y="3657"/>
                  </a:lnTo>
                  <a:lnTo>
                    <a:pt x="1700" y="3650"/>
                  </a:lnTo>
                  <a:lnTo>
                    <a:pt x="1693" y="3643"/>
                  </a:lnTo>
                  <a:lnTo>
                    <a:pt x="1686" y="3636"/>
                  </a:lnTo>
                  <a:lnTo>
                    <a:pt x="1679" y="3622"/>
                  </a:lnTo>
                  <a:lnTo>
                    <a:pt x="1672" y="3615"/>
                  </a:lnTo>
                  <a:lnTo>
                    <a:pt x="1665" y="3600"/>
                  </a:lnTo>
                  <a:lnTo>
                    <a:pt x="1658" y="3593"/>
                  </a:lnTo>
                  <a:lnTo>
                    <a:pt x="1651" y="3586"/>
                  </a:lnTo>
                  <a:lnTo>
                    <a:pt x="1644" y="3572"/>
                  </a:lnTo>
                  <a:lnTo>
                    <a:pt x="1637" y="3565"/>
                  </a:lnTo>
                  <a:lnTo>
                    <a:pt x="1630" y="3551"/>
                  </a:lnTo>
                  <a:lnTo>
                    <a:pt x="1623" y="3544"/>
                  </a:lnTo>
                  <a:lnTo>
                    <a:pt x="1615" y="3537"/>
                  </a:lnTo>
                  <a:lnTo>
                    <a:pt x="1608" y="3530"/>
                  </a:lnTo>
                  <a:lnTo>
                    <a:pt x="1601" y="3515"/>
                  </a:lnTo>
                  <a:lnTo>
                    <a:pt x="1594" y="3508"/>
                  </a:lnTo>
                  <a:lnTo>
                    <a:pt x="1587" y="3501"/>
                  </a:lnTo>
                  <a:lnTo>
                    <a:pt x="1587" y="3494"/>
                  </a:lnTo>
                  <a:lnTo>
                    <a:pt x="1580" y="3487"/>
                  </a:lnTo>
                  <a:lnTo>
                    <a:pt x="1573" y="3480"/>
                  </a:lnTo>
                  <a:lnTo>
                    <a:pt x="1566" y="3473"/>
                  </a:lnTo>
                  <a:lnTo>
                    <a:pt x="1559" y="3473"/>
                  </a:lnTo>
                  <a:lnTo>
                    <a:pt x="1559" y="3466"/>
                  </a:lnTo>
                  <a:lnTo>
                    <a:pt x="1552" y="3459"/>
                  </a:lnTo>
                  <a:lnTo>
                    <a:pt x="1545" y="3459"/>
                  </a:lnTo>
                  <a:lnTo>
                    <a:pt x="1537" y="3452"/>
                  </a:lnTo>
                  <a:lnTo>
                    <a:pt x="1537" y="3452"/>
                  </a:lnTo>
                  <a:lnTo>
                    <a:pt x="1530" y="3452"/>
                  </a:lnTo>
                  <a:lnTo>
                    <a:pt x="1523" y="3452"/>
                  </a:lnTo>
                  <a:lnTo>
                    <a:pt x="1523" y="3452"/>
                  </a:lnTo>
                  <a:lnTo>
                    <a:pt x="1516" y="3452"/>
                  </a:lnTo>
                  <a:lnTo>
                    <a:pt x="1509" y="3452"/>
                  </a:lnTo>
                  <a:lnTo>
                    <a:pt x="1502" y="3452"/>
                  </a:lnTo>
                  <a:lnTo>
                    <a:pt x="1502" y="3452"/>
                  </a:lnTo>
                  <a:lnTo>
                    <a:pt x="1495" y="3459"/>
                  </a:lnTo>
                  <a:lnTo>
                    <a:pt x="1488" y="3459"/>
                  </a:lnTo>
                  <a:lnTo>
                    <a:pt x="1488" y="3466"/>
                  </a:lnTo>
                  <a:lnTo>
                    <a:pt x="1481" y="3473"/>
                  </a:lnTo>
                  <a:lnTo>
                    <a:pt x="1481" y="3473"/>
                  </a:lnTo>
                  <a:lnTo>
                    <a:pt x="1474" y="3480"/>
                  </a:lnTo>
                  <a:lnTo>
                    <a:pt x="1467" y="3487"/>
                  </a:lnTo>
                  <a:lnTo>
                    <a:pt x="1460" y="3494"/>
                  </a:lnTo>
                  <a:lnTo>
                    <a:pt x="1460" y="3501"/>
                  </a:lnTo>
                  <a:lnTo>
                    <a:pt x="1452" y="3508"/>
                  </a:lnTo>
                  <a:lnTo>
                    <a:pt x="1445" y="3523"/>
                  </a:lnTo>
                  <a:lnTo>
                    <a:pt x="1445" y="3530"/>
                  </a:lnTo>
                  <a:lnTo>
                    <a:pt x="1438" y="3537"/>
                  </a:lnTo>
                  <a:lnTo>
                    <a:pt x="1431" y="3544"/>
                  </a:lnTo>
                  <a:lnTo>
                    <a:pt x="1431" y="3558"/>
                  </a:lnTo>
                  <a:lnTo>
                    <a:pt x="1424" y="3565"/>
                  </a:lnTo>
                  <a:lnTo>
                    <a:pt x="1417" y="3579"/>
                  </a:lnTo>
                  <a:lnTo>
                    <a:pt x="1417" y="3586"/>
                  </a:lnTo>
                  <a:lnTo>
                    <a:pt x="1410" y="3600"/>
                  </a:lnTo>
                  <a:lnTo>
                    <a:pt x="1403" y="3608"/>
                  </a:lnTo>
                  <a:lnTo>
                    <a:pt x="1396" y="3622"/>
                  </a:lnTo>
                  <a:lnTo>
                    <a:pt x="1396" y="3629"/>
                  </a:lnTo>
                  <a:lnTo>
                    <a:pt x="1389" y="3643"/>
                  </a:lnTo>
                  <a:lnTo>
                    <a:pt x="1382" y="3650"/>
                  </a:lnTo>
                  <a:lnTo>
                    <a:pt x="1374" y="3664"/>
                  </a:lnTo>
                  <a:lnTo>
                    <a:pt x="1367" y="3671"/>
                  </a:lnTo>
                  <a:lnTo>
                    <a:pt x="1367" y="3686"/>
                  </a:lnTo>
                  <a:lnTo>
                    <a:pt x="1360" y="3693"/>
                  </a:lnTo>
                  <a:lnTo>
                    <a:pt x="1353" y="3707"/>
                  </a:lnTo>
                  <a:lnTo>
                    <a:pt x="1346" y="3714"/>
                  </a:lnTo>
                  <a:lnTo>
                    <a:pt x="1339" y="3721"/>
                  </a:lnTo>
                  <a:lnTo>
                    <a:pt x="1332" y="3728"/>
                  </a:lnTo>
                  <a:lnTo>
                    <a:pt x="1332" y="3742"/>
                  </a:lnTo>
                  <a:lnTo>
                    <a:pt x="1325" y="3749"/>
                  </a:lnTo>
                  <a:lnTo>
                    <a:pt x="1318" y="3756"/>
                  </a:lnTo>
                  <a:lnTo>
                    <a:pt x="1311" y="3763"/>
                  </a:lnTo>
                  <a:lnTo>
                    <a:pt x="1304" y="3771"/>
                  </a:lnTo>
                  <a:lnTo>
                    <a:pt x="1297" y="3771"/>
                  </a:lnTo>
                  <a:lnTo>
                    <a:pt x="1289" y="3778"/>
                  </a:lnTo>
                  <a:lnTo>
                    <a:pt x="1282" y="3785"/>
                  </a:lnTo>
                  <a:lnTo>
                    <a:pt x="1282" y="3785"/>
                  </a:lnTo>
                  <a:lnTo>
                    <a:pt x="1275" y="3792"/>
                  </a:lnTo>
                  <a:lnTo>
                    <a:pt x="1268" y="3792"/>
                  </a:lnTo>
                  <a:lnTo>
                    <a:pt x="1261" y="3792"/>
                  </a:lnTo>
                  <a:lnTo>
                    <a:pt x="1254" y="3792"/>
                  </a:lnTo>
                  <a:lnTo>
                    <a:pt x="1247" y="3792"/>
                  </a:lnTo>
                  <a:lnTo>
                    <a:pt x="1240" y="3792"/>
                  </a:lnTo>
                  <a:lnTo>
                    <a:pt x="1240" y="3792"/>
                  </a:lnTo>
                  <a:lnTo>
                    <a:pt x="1233" y="3792"/>
                  </a:lnTo>
                  <a:lnTo>
                    <a:pt x="1226" y="3792"/>
                  </a:lnTo>
                  <a:lnTo>
                    <a:pt x="1219" y="3785"/>
                  </a:lnTo>
                  <a:lnTo>
                    <a:pt x="1211" y="3785"/>
                  </a:lnTo>
                  <a:lnTo>
                    <a:pt x="1211" y="3778"/>
                  </a:lnTo>
                  <a:lnTo>
                    <a:pt x="1204" y="3771"/>
                  </a:lnTo>
                  <a:lnTo>
                    <a:pt x="1197" y="3771"/>
                  </a:lnTo>
                  <a:lnTo>
                    <a:pt x="1190" y="3763"/>
                  </a:lnTo>
                  <a:lnTo>
                    <a:pt x="1190" y="3756"/>
                  </a:lnTo>
                  <a:lnTo>
                    <a:pt x="1183" y="3749"/>
                  </a:lnTo>
                  <a:lnTo>
                    <a:pt x="1176" y="3735"/>
                  </a:lnTo>
                  <a:lnTo>
                    <a:pt x="1176" y="3728"/>
                  </a:lnTo>
                  <a:lnTo>
                    <a:pt x="1169" y="3721"/>
                  </a:lnTo>
                  <a:lnTo>
                    <a:pt x="1162" y="3714"/>
                  </a:lnTo>
                  <a:lnTo>
                    <a:pt x="1162" y="3700"/>
                  </a:lnTo>
                  <a:lnTo>
                    <a:pt x="1155" y="3693"/>
                  </a:lnTo>
                  <a:lnTo>
                    <a:pt x="1148" y="3678"/>
                  </a:lnTo>
                  <a:lnTo>
                    <a:pt x="1148" y="3671"/>
                  </a:lnTo>
                  <a:lnTo>
                    <a:pt x="1141" y="3657"/>
                  </a:lnTo>
                  <a:lnTo>
                    <a:pt x="1141" y="3650"/>
                  </a:lnTo>
                  <a:lnTo>
                    <a:pt x="1134" y="3636"/>
                  </a:lnTo>
                  <a:lnTo>
                    <a:pt x="1134" y="3629"/>
                  </a:lnTo>
                  <a:lnTo>
                    <a:pt x="1126" y="3615"/>
                  </a:lnTo>
                  <a:lnTo>
                    <a:pt x="1119" y="3600"/>
                  </a:lnTo>
                  <a:lnTo>
                    <a:pt x="1119" y="3593"/>
                  </a:lnTo>
                  <a:lnTo>
                    <a:pt x="1112" y="3579"/>
                  </a:lnTo>
                  <a:lnTo>
                    <a:pt x="1112" y="3565"/>
                  </a:lnTo>
                  <a:lnTo>
                    <a:pt x="1105" y="3558"/>
                  </a:lnTo>
                  <a:lnTo>
                    <a:pt x="1105" y="3544"/>
                  </a:lnTo>
                  <a:lnTo>
                    <a:pt x="1098" y="3537"/>
                  </a:lnTo>
                  <a:lnTo>
                    <a:pt x="1098" y="3523"/>
                  </a:lnTo>
                  <a:lnTo>
                    <a:pt x="1098" y="3515"/>
                  </a:lnTo>
                  <a:lnTo>
                    <a:pt x="1091" y="3501"/>
                  </a:lnTo>
                  <a:lnTo>
                    <a:pt x="1091" y="3494"/>
                  </a:lnTo>
                  <a:lnTo>
                    <a:pt x="1084" y="3487"/>
                  </a:lnTo>
                  <a:lnTo>
                    <a:pt x="1084" y="3473"/>
                  </a:lnTo>
                  <a:lnTo>
                    <a:pt x="1077" y="3466"/>
                  </a:lnTo>
                  <a:lnTo>
                    <a:pt x="1077" y="3459"/>
                  </a:lnTo>
                  <a:lnTo>
                    <a:pt x="1070" y="3452"/>
                  </a:lnTo>
                  <a:lnTo>
                    <a:pt x="1070" y="3445"/>
                  </a:lnTo>
                  <a:lnTo>
                    <a:pt x="1063" y="3437"/>
                  </a:lnTo>
                  <a:lnTo>
                    <a:pt x="1063" y="3430"/>
                  </a:lnTo>
                  <a:lnTo>
                    <a:pt x="1056" y="3430"/>
                  </a:lnTo>
                  <a:lnTo>
                    <a:pt x="1049" y="3423"/>
                  </a:lnTo>
                  <a:lnTo>
                    <a:pt x="1049" y="3423"/>
                  </a:lnTo>
                  <a:lnTo>
                    <a:pt x="1041" y="3416"/>
                  </a:lnTo>
                  <a:lnTo>
                    <a:pt x="1041" y="3416"/>
                  </a:lnTo>
                  <a:lnTo>
                    <a:pt x="1034" y="3409"/>
                  </a:lnTo>
                  <a:lnTo>
                    <a:pt x="1027" y="3409"/>
                  </a:lnTo>
                  <a:lnTo>
                    <a:pt x="1027" y="3409"/>
                  </a:lnTo>
                  <a:lnTo>
                    <a:pt x="1020" y="3409"/>
                  </a:lnTo>
                  <a:lnTo>
                    <a:pt x="1013" y="3409"/>
                  </a:lnTo>
                  <a:lnTo>
                    <a:pt x="1006" y="3409"/>
                  </a:lnTo>
                  <a:lnTo>
                    <a:pt x="1006" y="3416"/>
                  </a:lnTo>
                  <a:lnTo>
                    <a:pt x="999" y="3416"/>
                  </a:lnTo>
                  <a:lnTo>
                    <a:pt x="992" y="3423"/>
                  </a:lnTo>
                  <a:lnTo>
                    <a:pt x="985" y="3423"/>
                  </a:lnTo>
                  <a:lnTo>
                    <a:pt x="978" y="3430"/>
                  </a:lnTo>
                  <a:lnTo>
                    <a:pt x="971" y="3430"/>
                  </a:lnTo>
                  <a:lnTo>
                    <a:pt x="963" y="3437"/>
                  </a:lnTo>
                  <a:lnTo>
                    <a:pt x="956" y="3445"/>
                  </a:lnTo>
                  <a:lnTo>
                    <a:pt x="949" y="3452"/>
                  </a:lnTo>
                  <a:lnTo>
                    <a:pt x="942" y="3459"/>
                  </a:lnTo>
                  <a:lnTo>
                    <a:pt x="935" y="3466"/>
                  </a:lnTo>
                  <a:lnTo>
                    <a:pt x="928" y="3473"/>
                  </a:lnTo>
                  <a:lnTo>
                    <a:pt x="921" y="3480"/>
                  </a:lnTo>
                  <a:lnTo>
                    <a:pt x="914" y="3487"/>
                  </a:lnTo>
                  <a:lnTo>
                    <a:pt x="907" y="3494"/>
                  </a:lnTo>
                  <a:lnTo>
                    <a:pt x="900" y="3501"/>
                  </a:lnTo>
                  <a:lnTo>
                    <a:pt x="893" y="3508"/>
                  </a:lnTo>
                  <a:lnTo>
                    <a:pt x="886" y="3523"/>
                  </a:lnTo>
                  <a:lnTo>
                    <a:pt x="871" y="3530"/>
                  </a:lnTo>
                  <a:lnTo>
                    <a:pt x="864" y="3537"/>
                  </a:lnTo>
                  <a:lnTo>
                    <a:pt x="857" y="3544"/>
                  </a:lnTo>
                  <a:lnTo>
                    <a:pt x="850" y="3551"/>
                  </a:lnTo>
                  <a:lnTo>
                    <a:pt x="843" y="3565"/>
                  </a:lnTo>
                  <a:lnTo>
                    <a:pt x="829" y="3572"/>
                  </a:lnTo>
                  <a:lnTo>
                    <a:pt x="822" y="3579"/>
                  </a:lnTo>
                  <a:lnTo>
                    <a:pt x="815" y="3586"/>
                  </a:lnTo>
                  <a:lnTo>
                    <a:pt x="808" y="3593"/>
                  </a:lnTo>
                  <a:lnTo>
                    <a:pt x="793" y="3600"/>
                  </a:lnTo>
                  <a:lnTo>
                    <a:pt x="786" y="3608"/>
                  </a:lnTo>
                  <a:lnTo>
                    <a:pt x="779" y="3615"/>
                  </a:lnTo>
                  <a:lnTo>
                    <a:pt x="772" y="3622"/>
                  </a:lnTo>
                  <a:lnTo>
                    <a:pt x="765" y="3629"/>
                  </a:lnTo>
                  <a:lnTo>
                    <a:pt x="758" y="3636"/>
                  </a:lnTo>
                  <a:lnTo>
                    <a:pt x="744" y="3643"/>
                  </a:lnTo>
                  <a:lnTo>
                    <a:pt x="737" y="3643"/>
                  </a:lnTo>
                  <a:lnTo>
                    <a:pt x="730" y="3650"/>
                  </a:lnTo>
                  <a:lnTo>
                    <a:pt x="723" y="3650"/>
                  </a:lnTo>
                  <a:lnTo>
                    <a:pt x="715" y="3657"/>
                  </a:lnTo>
                  <a:lnTo>
                    <a:pt x="708" y="3657"/>
                  </a:lnTo>
                  <a:lnTo>
                    <a:pt x="701" y="3657"/>
                  </a:lnTo>
                  <a:lnTo>
                    <a:pt x="694" y="3657"/>
                  </a:lnTo>
                  <a:lnTo>
                    <a:pt x="687" y="3657"/>
                  </a:lnTo>
                  <a:lnTo>
                    <a:pt x="680" y="3657"/>
                  </a:lnTo>
                  <a:lnTo>
                    <a:pt x="673" y="3657"/>
                  </a:lnTo>
                  <a:lnTo>
                    <a:pt x="673" y="3657"/>
                  </a:lnTo>
                  <a:lnTo>
                    <a:pt x="666" y="3657"/>
                  </a:lnTo>
                  <a:lnTo>
                    <a:pt x="659" y="3650"/>
                  </a:lnTo>
                  <a:lnTo>
                    <a:pt x="652" y="3650"/>
                  </a:lnTo>
                  <a:lnTo>
                    <a:pt x="652" y="3643"/>
                  </a:lnTo>
                  <a:lnTo>
                    <a:pt x="645" y="3643"/>
                  </a:lnTo>
                  <a:lnTo>
                    <a:pt x="637" y="3636"/>
                  </a:lnTo>
                  <a:lnTo>
                    <a:pt x="637" y="3629"/>
                  </a:lnTo>
                  <a:lnTo>
                    <a:pt x="630" y="3622"/>
                  </a:lnTo>
                  <a:lnTo>
                    <a:pt x="630" y="3615"/>
                  </a:lnTo>
                  <a:lnTo>
                    <a:pt x="623" y="3608"/>
                  </a:lnTo>
                  <a:lnTo>
                    <a:pt x="623" y="3600"/>
                  </a:lnTo>
                  <a:lnTo>
                    <a:pt x="623" y="3593"/>
                  </a:lnTo>
                  <a:lnTo>
                    <a:pt x="616" y="3579"/>
                  </a:lnTo>
                  <a:lnTo>
                    <a:pt x="616" y="3572"/>
                  </a:lnTo>
                  <a:lnTo>
                    <a:pt x="616" y="3565"/>
                  </a:lnTo>
                  <a:lnTo>
                    <a:pt x="616" y="3551"/>
                  </a:lnTo>
                  <a:lnTo>
                    <a:pt x="616" y="3544"/>
                  </a:lnTo>
                  <a:lnTo>
                    <a:pt x="609" y="3530"/>
                  </a:lnTo>
                  <a:lnTo>
                    <a:pt x="609" y="3515"/>
                  </a:lnTo>
                  <a:lnTo>
                    <a:pt x="609" y="3508"/>
                  </a:lnTo>
                  <a:lnTo>
                    <a:pt x="609" y="3494"/>
                  </a:lnTo>
                  <a:lnTo>
                    <a:pt x="609" y="3480"/>
                  </a:lnTo>
                  <a:lnTo>
                    <a:pt x="609" y="3473"/>
                  </a:lnTo>
                  <a:lnTo>
                    <a:pt x="609" y="3459"/>
                  </a:lnTo>
                  <a:lnTo>
                    <a:pt x="609" y="3445"/>
                  </a:lnTo>
                  <a:lnTo>
                    <a:pt x="609" y="3437"/>
                  </a:lnTo>
                  <a:lnTo>
                    <a:pt x="609" y="3423"/>
                  </a:lnTo>
                  <a:lnTo>
                    <a:pt x="609" y="3409"/>
                  </a:lnTo>
                  <a:lnTo>
                    <a:pt x="609" y="3402"/>
                  </a:lnTo>
                  <a:lnTo>
                    <a:pt x="609" y="3388"/>
                  </a:lnTo>
                  <a:lnTo>
                    <a:pt x="609" y="3374"/>
                  </a:lnTo>
                  <a:lnTo>
                    <a:pt x="609" y="3367"/>
                  </a:lnTo>
                  <a:lnTo>
                    <a:pt x="609" y="3352"/>
                  </a:lnTo>
                  <a:lnTo>
                    <a:pt x="609" y="3345"/>
                  </a:lnTo>
                  <a:lnTo>
                    <a:pt x="609" y="3331"/>
                  </a:lnTo>
                  <a:lnTo>
                    <a:pt x="609" y="3324"/>
                  </a:lnTo>
                  <a:lnTo>
                    <a:pt x="609" y="3310"/>
                  </a:lnTo>
                  <a:lnTo>
                    <a:pt x="609" y="3303"/>
                  </a:lnTo>
                  <a:lnTo>
                    <a:pt x="609" y="3296"/>
                  </a:lnTo>
                  <a:lnTo>
                    <a:pt x="609" y="3282"/>
                  </a:lnTo>
                  <a:lnTo>
                    <a:pt x="609" y="3274"/>
                  </a:lnTo>
                  <a:lnTo>
                    <a:pt x="602" y="3267"/>
                  </a:lnTo>
                  <a:lnTo>
                    <a:pt x="602" y="3260"/>
                  </a:lnTo>
                  <a:lnTo>
                    <a:pt x="602" y="3253"/>
                  </a:lnTo>
                  <a:lnTo>
                    <a:pt x="602" y="3246"/>
                  </a:lnTo>
                  <a:lnTo>
                    <a:pt x="595" y="3246"/>
                  </a:lnTo>
                  <a:lnTo>
                    <a:pt x="595" y="3239"/>
                  </a:lnTo>
                  <a:lnTo>
                    <a:pt x="588" y="3232"/>
                  </a:lnTo>
                  <a:lnTo>
                    <a:pt x="588" y="3232"/>
                  </a:lnTo>
                  <a:lnTo>
                    <a:pt x="581" y="3225"/>
                  </a:lnTo>
                  <a:lnTo>
                    <a:pt x="581" y="3225"/>
                  </a:lnTo>
                  <a:lnTo>
                    <a:pt x="574" y="3225"/>
                  </a:lnTo>
                  <a:lnTo>
                    <a:pt x="574" y="3218"/>
                  </a:lnTo>
                  <a:lnTo>
                    <a:pt x="567" y="3218"/>
                  </a:lnTo>
                  <a:lnTo>
                    <a:pt x="560" y="3218"/>
                  </a:lnTo>
                  <a:lnTo>
                    <a:pt x="552" y="3218"/>
                  </a:lnTo>
                  <a:lnTo>
                    <a:pt x="545" y="3218"/>
                  </a:lnTo>
                  <a:lnTo>
                    <a:pt x="538" y="3218"/>
                  </a:lnTo>
                  <a:lnTo>
                    <a:pt x="531" y="3225"/>
                  </a:lnTo>
                  <a:lnTo>
                    <a:pt x="524" y="3225"/>
                  </a:lnTo>
                  <a:lnTo>
                    <a:pt x="517" y="3225"/>
                  </a:lnTo>
                  <a:lnTo>
                    <a:pt x="510" y="3232"/>
                  </a:lnTo>
                  <a:lnTo>
                    <a:pt x="503" y="3232"/>
                  </a:lnTo>
                  <a:lnTo>
                    <a:pt x="496" y="3239"/>
                  </a:lnTo>
                  <a:lnTo>
                    <a:pt x="489" y="3239"/>
                  </a:lnTo>
                  <a:lnTo>
                    <a:pt x="475" y="3246"/>
                  </a:lnTo>
                  <a:lnTo>
                    <a:pt x="467" y="3253"/>
                  </a:lnTo>
                  <a:lnTo>
                    <a:pt x="460" y="3253"/>
                  </a:lnTo>
                  <a:lnTo>
                    <a:pt x="446" y="3260"/>
                  </a:lnTo>
                  <a:lnTo>
                    <a:pt x="439" y="3267"/>
                  </a:lnTo>
                  <a:lnTo>
                    <a:pt x="425" y="3274"/>
                  </a:lnTo>
                  <a:lnTo>
                    <a:pt x="418" y="3274"/>
                  </a:lnTo>
                  <a:lnTo>
                    <a:pt x="404" y="3282"/>
                  </a:lnTo>
                  <a:lnTo>
                    <a:pt x="397" y="3289"/>
                  </a:lnTo>
                  <a:lnTo>
                    <a:pt x="382" y="3296"/>
                  </a:lnTo>
                  <a:lnTo>
                    <a:pt x="375" y="3296"/>
                  </a:lnTo>
                  <a:lnTo>
                    <a:pt x="361" y="3303"/>
                  </a:lnTo>
                  <a:lnTo>
                    <a:pt x="354" y="3310"/>
                  </a:lnTo>
                  <a:lnTo>
                    <a:pt x="340" y="3317"/>
                  </a:lnTo>
                  <a:lnTo>
                    <a:pt x="333" y="3317"/>
                  </a:lnTo>
                  <a:lnTo>
                    <a:pt x="319" y="3324"/>
                  </a:lnTo>
                  <a:lnTo>
                    <a:pt x="312" y="3331"/>
                  </a:lnTo>
                  <a:lnTo>
                    <a:pt x="297" y="3331"/>
                  </a:lnTo>
                  <a:lnTo>
                    <a:pt x="290" y="3338"/>
                  </a:lnTo>
                  <a:lnTo>
                    <a:pt x="276" y="3345"/>
                  </a:lnTo>
                  <a:lnTo>
                    <a:pt x="269" y="3345"/>
                  </a:lnTo>
                  <a:lnTo>
                    <a:pt x="262" y="3345"/>
                  </a:lnTo>
                  <a:lnTo>
                    <a:pt x="248" y="3352"/>
                  </a:lnTo>
                  <a:lnTo>
                    <a:pt x="241" y="3352"/>
                  </a:lnTo>
                  <a:lnTo>
                    <a:pt x="234" y="3352"/>
                  </a:lnTo>
                  <a:lnTo>
                    <a:pt x="219" y="3360"/>
                  </a:lnTo>
                  <a:lnTo>
                    <a:pt x="212" y="3360"/>
                  </a:lnTo>
                  <a:lnTo>
                    <a:pt x="205" y="3360"/>
                  </a:lnTo>
                  <a:lnTo>
                    <a:pt x="198" y="3360"/>
                  </a:lnTo>
                  <a:lnTo>
                    <a:pt x="191" y="3360"/>
                  </a:lnTo>
                  <a:lnTo>
                    <a:pt x="184" y="3360"/>
                  </a:lnTo>
                  <a:lnTo>
                    <a:pt x="177" y="3352"/>
                  </a:lnTo>
                  <a:lnTo>
                    <a:pt x="170" y="3352"/>
                  </a:lnTo>
                  <a:lnTo>
                    <a:pt x="170" y="3352"/>
                  </a:lnTo>
                  <a:lnTo>
                    <a:pt x="163" y="3345"/>
                  </a:lnTo>
                  <a:lnTo>
                    <a:pt x="156" y="3345"/>
                  </a:lnTo>
                  <a:lnTo>
                    <a:pt x="156" y="3338"/>
                  </a:lnTo>
                  <a:lnTo>
                    <a:pt x="149" y="3331"/>
                  </a:lnTo>
                  <a:lnTo>
                    <a:pt x="149" y="3331"/>
                  </a:lnTo>
                  <a:lnTo>
                    <a:pt x="141" y="3324"/>
                  </a:lnTo>
                  <a:lnTo>
                    <a:pt x="141" y="3317"/>
                  </a:lnTo>
                  <a:lnTo>
                    <a:pt x="141" y="3310"/>
                  </a:lnTo>
                  <a:lnTo>
                    <a:pt x="134" y="3303"/>
                  </a:lnTo>
                  <a:lnTo>
                    <a:pt x="134" y="3296"/>
                  </a:lnTo>
                  <a:lnTo>
                    <a:pt x="134" y="3289"/>
                  </a:lnTo>
                  <a:lnTo>
                    <a:pt x="134" y="3274"/>
                  </a:lnTo>
                  <a:lnTo>
                    <a:pt x="134" y="3267"/>
                  </a:lnTo>
                  <a:lnTo>
                    <a:pt x="134" y="3260"/>
                  </a:lnTo>
                  <a:lnTo>
                    <a:pt x="134" y="3246"/>
                  </a:lnTo>
                  <a:lnTo>
                    <a:pt x="141" y="3239"/>
                  </a:lnTo>
                  <a:lnTo>
                    <a:pt x="141" y="3232"/>
                  </a:lnTo>
                  <a:lnTo>
                    <a:pt x="141" y="3218"/>
                  </a:lnTo>
                  <a:lnTo>
                    <a:pt x="149" y="3211"/>
                  </a:lnTo>
                  <a:lnTo>
                    <a:pt x="149" y="3197"/>
                  </a:lnTo>
                  <a:lnTo>
                    <a:pt x="149" y="3182"/>
                  </a:lnTo>
                  <a:lnTo>
                    <a:pt x="156" y="3175"/>
                  </a:lnTo>
                  <a:lnTo>
                    <a:pt x="156" y="3161"/>
                  </a:lnTo>
                  <a:lnTo>
                    <a:pt x="163" y="3154"/>
                  </a:lnTo>
                  <a:lnTo>
                    <a:pt x="163" y="3140"/>
                  </a:lnTo>
                  <a:lnTo>
                    <a:pt x="170" y="3126"/>
                  </a:lnTo>
                  <a:lnTo>
                    <a:pt x="170" y="3119"/>
                  </a:lnTo>
                  <a:lnTo>
                    <a:pt x="177" y="3104"/>
                  </a:lnTo>
                  <a:lnTo>
                    <a:pt x="177" y="3090"/>
                  </a:lnTo>
                  <a:lnTo>
                    <a:pt x="184" y="3083"/>
                  </a:lnTo>
                  <a:lnTo>
                    <a:pt x="191" y="3069"/>
                  </a:lnTo>
                  <a:lnTo>
                    <a:pt x="191" y="3062"/>
                  </a:lnTo>
                  <a:lnTo>
                    <a:pt x="198" y="3048"/>
                  </a:lnTo>
                  <a:lnTo>
                    <a:pt x="198" y="3041"/>
                  </a:lnTo>
                  <a:lnTo>
                    <a:pt x="205" y="3026"/>
                  </a:lnTo>
                  <a:lnTo>
                    <a:pt x="205" y="3019"/>
                  </a:lnTo>
                  <a:lnTo>
                    <a:pt x="205" y="3012"/>
                  </a:lnTo>
                  <a:lnTo>
                    <a:pt x="212" y="2998"/>
                  </a:lnTo>
                  <a:lnTo>
                    <a:pt x="212" y="2991"/>
                  </a:lnTo>
                  <a:lnTo>
                    <a:pt x="212" y="2984"/>
                  </a:lnTo>
                  <a:lnTo>
                    <a:pt x="219" y="2970"/>
                  </a:lnTo>
                  <a:lnTo>
                    <a:pt x="219" y="2963"/>
                  </a:lnTo>
                  <a:lnTo>
                    <a:pt x="219" y="2956"/>
                  </a:lnTo>
                  <a:lnTo>
                    <a:pt x="219" y="2948"/>
                  </a:lnTo>
                  <a:lnTo>
                    <a:pt x="219" y="2941"/>
                  </a:lnTo>
                  <a:lnTo>
                    <a:pt x="219" y="2934"/>
                  </a:lnTo>
                  <a:lnTo>
                    <a:pt x="219" y="2927"/>
                  </a:lnTo>
                  <a:lnTo>
                    <a:pt x="219" y="2927"/>
                  </a:lnTo>
                  <a:lnTo>
                    <a:pt x="219" y="2920"/>
                  </a:lnTo>
                  <a:lnTo>
                    <a:pt x="212" y="2913"/>
                  </a:lnTo>
                  <a:lnTo>
                    <a:pt x="212" y="2913"/>
                  </a:lnTo>
                  <a:lnTo>
                    <a:pt x="212" y="2906"/>
                  </a:lnTo>
                  <a:lnTo>
                    <a:pt x="205" y="2906"/>
                  </a:lnTo>
                  <a:lnTo>
                    <a:pt x="205" y="2899"/>
                  </a:lnTo>
                  <a:lnTo>
                    <a:pt x="198" y="2899"/>
                  </a:lnTo>
                  <a:lnTo>
                    <a:pt x="191" y="2899"/>
                  </a:lnTo>
                  <a:lnTo>
                    <a:pt x="184" y="2892"/>
                  </a:lnTo>
                  <a:lnTo>
                    <a:pt x="177" y="2892"/>
                  </a:lnTo>
                  <a:lnTo>
                    <a:pt x="177" y="2892"/>
                  </a:lnTo>
                  <a:lnTo>
                    <a:pt x="170" y="2892"/>
                  </a:lnTo>
                  <a:lnTo>
                    <a:pt x="163" y="2892"/>
                  </a:lnTo>
                  <a:lnTo>
                    <a:pt x="149" y="2892"/>
                  </a:lnTo>
                  <a:lnTo>
                    <a:pt x="141" y="2892"/>
                  </a:lnTo>
                  <a:lnTo>
                    <a:pt x="134" y="2892"/>
                  </a:lnTo>
                  <a:lnTo>
                    <a:pt x="127" y="2892"/>
                  </a:lnTo>
                  <a:lnTo>
                    <a:pt x="113" y="2892"/>
                  </a:lnTo>
                  <a:lnTo>
                    <a:pt x="106" y="2892"/>
                  </a:lnTo>
                  <a:lnTo>
                    <a:pt x="92" y="2899"/>
                  </a:lnTo>
                  <a:lnTo>
                    <a:pt x="85" y="2899"/>
                  </a:lnTo>
                  <a:lnTo>
                    <a:pt x="71" y="2899"/>
                  </a:lnTo>
                  <a:lnTo>
                    <a:pt x="63" y="2899"/>
                  </a:lnTo>
                  <a:lnTo>
                    <a:pt x="49" y="2906"/>
                  </a:lnTo>
                  <a:lnTo>
                    <a:pt x="42" y="2906"/>
                  </a:lnTo>
                  <a:lnTo>
                    <a:pt x="28" y="2906"/>
                  </a:lnTo>
                  <a:lnTo>
                    <a:pt x="14" y="2913"/>
                  </a:lnTo>
                  <a:lnTo>
                    <a:pt x="0" y="2913"/>
                  </a:lnTo>
                </a:path>
              </a:pathLst>
            </a:custGeom>
            <a:noFill/>
            <a:ln w="33480">
              <a:solidFill>
                <a:srgbClr val="000000"/>
              </a:solidFill>
              <a:round/>
              <a:headEnd/>
              <a:tailEnd/>
            </a:ln>
            <a:effectLst/>
          </p:spPr>
          <p:txBody>
            <a:bodyPr wrap="none" anchor="ctr"/>
            <a:lstStyle/>
            <a:p>
              <a:endParaRPr lang="en-US"/>
            </a:p>
          </p:txBody>
        </p:sp>
        <p:sp>
          <p:nvSpPr>
            <p:cNvPr id="5147" name="Freeform 27"/>
            <p:cNvSpPr>
              <a:spLocks noChangeArrowheads="1"/>
            </p:cNvSpPr>
            <p:nvPr/>
          </p:nvSpPr>
          <p:spPr bwMode="auto">
            <a:xfrm rot="12120000">
              <a:off x="2470" y="1595"/>
              <a:ext cx="273" cy="450"/>
            </a:xfrm>
            <a:custGeom>
              <a:avLst/>
              <a:gdLst/>
              <a:ahLst/>
              <a:cxnLst>
                <a:cxn ang="0">
                  <a:pos x="666" y="1084"/>
                </a:cxn>
                <a:cxn ang="0">
                  <a:pos x="673" y="1049"/>
                </a:cxn>
                <a:cxn ang="0">
                  <a:pos x="673" y="1020"/>
                </a:cxn>
                <a:cxn ang="0">
                  <a:pos x="666" y="1006"/>
                </a:cxn>
                <a:cxn ang="0">
                  <a:pos x="652" y="992"/>
                </a:cxn>
                <a:cxn ang="0">
                  <a:pos x="631" y="985"/>
                </a:cxn>
                <a:cxn ang="0">
                  <a:pos x="595" y="985"/>
                </a:cxn>
                <a:cxn ang="0">
                  <a:pos x="560" y="985"/>
                </a:cxn>
                <a:cxn ang="0">
                  <a:pos x="517" y="992"/>
                </a:cxn>
                <a:cxn ang="0">
                  <a:pos x="468" y="1006"/>
                </a:cxn>
                <a:cxn ang="0">
                  <a:pos x="418" y="1013"/>
                </a:cxn>
                <a:cxn ang="0">
                  <a:pos x="376" y="1020"/>
                </a:cxn>
                <a:cxn ang="0">
                  <a:pos x="333" y="1020"/>
                </a:cxn>
                <a:cxn ang="0">
                  <a:pos x="291" y="1020"/>
                </a:cxn>
                <a:cxn ang="0">
                  <a:pos x="262" y="1013"/>
                </a:cxn>
                <a:cxn ang="0">
                  <a:pos x="234" y="999"/>
                </a:cxn>
                <a:cxn ang="0">
                  <a:pos x="220" y="978"/>
                </a:cxn>
                <a:cxn ang="0">
                  <a:pos x="220" y="949"/>
                </a:cxn>
                <a:cxn ang="0">
                  <a:pos x="220" y="921"/>
                </a:cxn>
                <a:cxn ang="0">
                  <a:pos x="234" y="886"/>
                </a:cxn>
                <a:cxn ang="0">
                  <a:pos x="255" y="850"/>
                </a:cxn>
                <a:cxn ang="0">
                  <a:pos x="284" y="815"/>
                </a:cxn>
                <a:cxn ang="0">
                  <a:pos x="312" y="772"/>
                </a:cxn>
                <a:cxn ang="0">
                  <a:pos x="340" y="737"/>
                </a:cxn>
                <a:cxn ang="0">
                  <a:pos x="362" y="694"/>
                </a:cxn>
                <a:cxn ang="0">
                  <a:pos x="390" y="666"/>
                </a:cxn>
                <a:cxn ang="0">
                  <a:pos x="404" y="637"/>
                </a:cxn>
                <a:cxn ang="0">
                  <a:pos x="411" y="609"/>
                </a:cxn>
                <a:cxn ang="0">
                  <a:pos x="411" y="588"/>
                </a:cxn>
                <a:cxn ang="0">
                  <a:pos x="397" y="574"/>
                </a:cxn>
                <a:cxn ang="0">
                  <a:pos x="383" y="560"/>
                </a:cxn>
                <a:cxn ang="0">
                  <a:pos x="347" y="545"/>
                </a:cxn>
                <a:cxn ang="0">
                  <a:pos x="312" y="538"/>
                </a:cxn>
                <a:cxn ang="0">
                  <a:pos x="269" y="531"/>
                </a:cxn>
                <a:cxn ang="0">
                  <a:pos x="227" y="524"/>
                </a:cxn>
                <a:cxn ang="0">
                  <a:pos x="177" y="517"/>
                </a:cxn>
                <a:cxn ang="0">
                  <a:pos x="128" y="510"/>
                </a:cxn>
                <a:cxn ang="0">
                  <a:pos x="85" y="496"/>
                </a:cxn>
                <a:cxn ang="0">
                  <a:pos x="50" y="489"/>
                </a:cxn>
                <a:cxn ang="0">
                  <a:pos x="21" y="467"/>
                </a:cxn>
                <a:cxn ang="0">
                  <a:pos x="7" y="446"/>
                </a:cxn>
                <a:cxn ang="0">
                  <a:pos x="0" y="425"/>
                </a:cxn>
                <a:cxn ang="0">
                  <a:pos x="0" y="404"/>
                </a:cxn>
                <a:cxn ang="0">
                  <a:pos x="14" y="375"/>
                </a:cxn>
                <a:cxn ang="0">
                  <a:pos x="36" y="347"/>
                </a:cxn>
                <a:cxn ang="0">
                  <a:pos x="71" y="319"/>
                </a:cxn>
                <a:cxn ang="0">
                  <a:pos x="106" y="283"/>
                </a:cxn>
                <a:cxn ang="0">
                  <a:pos x="142" y="255"/>
                </a:cxn>
                <a:cxn ang="0">
                  <a:pos x="184" y="234"/>
                </a:cxn>
                <a:cxn ang="0">
                  <a:pos x="220" y="205"/>
                </a:cxn>
                <a:cxn ang="0">
                  <a:pos x="248" y="177"/>
                </a:cxn>
                <a:cxn ang="0">
                  <a:pos x="277" y="156"/>
                </a:cxn>
                <a:cxn ang="0">
                  <a:pos x="291" y="134"/>
                </a:cxn>
                <a:cxn ang="0">
                  <a:pos x="298" y="113"/>
                </a:cxn>
                <a:cxn ang="0">
                  <a:pos x="291" y="92"/>
                </a:cxn>
                <a:cxn ang="0">
                  <a:pos x="277" y="78"/>
                </a:cxn>
                <a:cxn ang="0">
                  <a:pos x="248" y="56"/>
                </a:cxn>
                <a:cxn ang="0">
                  <a:pos x="220" y="42"/>
                </a:cxn>
                <a:cxn ang="0">
                  <a:pos x="177" y="21"/>
                </a:cxn>
                <a:cxn ang="0">
                  <a:pos x="135" y="0"/>
                </a:cxn>
              </a:cxnLst>
              <a:rect l="0" t="0" r="r" b="b"/>
              <a:pathLst>
                <a:path w="673" h="1112">
                  <a:moveTo>
                    <a:pt x="659" y="1112"/>
                  </a:moveTo>
                  <a:lnTo>
                    <a:pt x="659" y="1105"/>
                  </a:lnTo>
                  <a:lnTo>
                    <a:pt x="666" y="1091"/>
                  </a:lnTo>
                  <a:lnTo>
                    <a:pt x="666" y="1084"/>
                  </a:lnTo>
                  <a:lnTo>
                    <a:pt x="666" y="1077"/>
                  </a:lnTo>
                  <a:lnTo>
                    <a:pt x="673" y="1063"/>
                  </a:lnTo>
                  <a:lnTo>
                    <a:pt x="673" y="1056"/>
                  </a:lnTo>
                  <a:lnTo>
                    <a:pt x="673" y="1049"/>
                  </a:lnTo>
                  <a:lnTo>
                    <a:pt x="673" y="1041"/>
                  </a:lnTo>
                  <a:lnTo>
                    <a:pt x="673" y="1034"/>
                  </a:lnTo>
                  <a:lnTo>
                    <a:pt x="673" y="1027"/>
                  </a:lnTo>
                  <a:lnTo>
                    <a:pt x="673" y="1020"/>
                  </a:lnTo>
                  <a:lnTo>
                    <a:pt x="673" y="1020"/>
                  </a:lnTo>
                  <a:lnTo>
                    <a:pt x="673" y="1013"/>
                  </a:lnTo>
                  <a:lnTo>
                    <a:pt x="666" y="1006"/>
                  </a:lnTo>
                  <a:lnTo>
                    <a:pt x="666" y="1006"/>
                  </a:lnTo>
                  <a:lnTo>
                    <a:pt x="666" y="999"/>
                  </a:lnTo>
                  <a:lnTo>
                    <a:pt x="659" y="999"/>
                  </a:lnTo>
                  <a:lnTo>
                    <a:pt x="659" y="992"/>
                  </a:lnTo>
                  <a:lnTo>
                    <a:pt x="652" y="992"/>
                  </a:lnTo>
                  <a:lnTo>
                    <a:pt x="645" y="992"/>
                  </a:lnTo>
                  <a:lnTo>
                    <a:pt x="638" y="985"/>
                  </a:lnTo>
                  <a:lnTo>
                    <a:pt x="631" y="985"/>
                  </a:lnTo>
                  <a:lnTo>
                    <a:pt x="631" y="985"/>
                  </a:lnTo>
                  <a:lnTo>
                    <a:pt x="624" y="985"/>
                  </a:lnTo>
                  <a:lnTo>
                    <a:pt x="617" y="985"/>
                  </a:lnTo>
                  <a:lnTo>
                    <a:pt x="603" y="985"/>
                  </a:lnTo>
                  <a:lnTo>
                    <a:pt x="595" y="985"/>
                  </a:lnTo>
                  <a:lnTo>
                    <a:pt x="588" y="985"/>
                  </a:lnTo>
                  <a:lnTo>
                    <a:pt x="581" y="985"/>
                  </a:lnTo>
                  <a:lnTo>
                    <a:pt x="567" y="985"/>
                  </a:lnTo>
                  <a:lnTo>
                    <a:pt x="560" y="985"/>
                  </a:lnTo>
                  <a:lnTo>
                    <a:pt x="546" y="992"/>
                  </a:lnTo>
                  <a:lnTo>
                    <a:pt x="539" y="992"/>
                  </a:lnTo>
                  <a:lnTo>
                    <a:pt x="525" y="992"/>
                  </a:lnTo>
                  <a:lnTo>
                    <a:pt x="517" y="992"/>
                  </a:lnTo>
                  <a:lnTo>
                    <a:pt x="503" y="999"/>
                  </a:lnTo>
                  <a:lnTo>
                    <a:pt x="496" y="999"/>
                  </a:lnTo>
                  <a:lnTo>
                    <a:pt x="482" y="999"/>
                  </a:lnTo>
                  <a:lnTo>
                    <a:pt x="468" y="1006"/>
                  </a:lnTo>
                  <a:lnTo>
                    <a:pt x="454" y="1006"/>
                  </a:lnTo>
                  <a:lnTo>
                    <a:pt x="447" y="1006"/>
                  </a:lnTo>
                  <a:lnTo>
                    <a:pt x="432" y="1006"/>
                  </a:lnTo>
                  <a:lnTo>
                    <a:pt x="418" y="1013"/>
                  </a:lnTo>
                  <a:lnTo>
                    <a:pt x="411" y="1013"/>
                  </a:lnTo>
                  <a:lnTo>
                    <a:pt x="397" y="1013"/>
                  </a:lnTo>
                  <a:lnTo>
                    <a:pt x="383" y="1013"/>
                  </a:lnTo>
                  <a:lnTo>
                    <a:pt x="376" y="1020"/>
                  </a:lnTo>
                  <a:lnTo>
                    <a:pt x="362" y="1020"/>
                  </a:lnTo>
                  <a:lnTo>
                    <a:pt x="354" y="1020"/>
                  </a:lnTo>
                  <a:lnTo>
                    <a:pt x="340" y="1020"/>
                  </a:lnTo>
                  <a:lnTo>
                    <a:pt x="333" y="1020"/>
                  </a:lnTo>
                  <a:lnTo>
                    <a:pt x="319" y="1020"/>
                  </a:lnTo>
                  <a:lnTo>
                    <a:pt x="312" y="1020"/>
                  </a:lnTo>
                  <a:lnTo>
                    <a:pt x="298" y="1020"/>
                  </a:lnTo>
                  <a:lnTo>
                    <a:pt x="291" y="1020"/>
                  </a:lnTo>
                  <a:lnTo>
                    <a:pt x="284" y="1013"/>
                  </a:lnTo>
                  <a:lnTo>
                    <a:pt x="277" y="1013"/>
                  </a:lnTo>
                  <a:lnTo>
                    <a:pt x="269" y="1013"/>
                  </a:lnTo>
                  <a:lnTo>
                    <a:pt x="262" y="1013"/>
                  </a:lnTo>
                  <a:lnTo>
                    <a:pt x="255" y="1006"/>
                  </a:lnTo>
                  <a:lnTo>
                    <a:pt x="248" y="1006"/>
                  </a:lnTo>
                  <a:lnTo>
                    <a:pt x="241" y="999"/>
                  </a:lnTo>
                  <a:lnTo>
                    <a:pt x="234" y="999"/>
                  </a:lnTo>
                  <a:lnTo>
                    <a:pt x="234" y="992"/>
                  </a:lnTo>
                  <a:lnTo>
                    <a:pt x="227" y="985"/>
                  </a:lnTo>
                  <a:lnTo>
                    <a:pt x="227" y="985"/>
                  </a:lnTo>
                  <a:lnTo>
                    <a:pt x="220" y="978"/>
                  </a:lnTo>
                  <a:lnTo>
                    <a:pt x="220" y="971"/>
                  </a:lnTo>
                  <a:lnTo>
                    <a:pt x="220" y="963"/>
                  </a:lnTo>
                  <a:lnTo>
                    <a:pt x="220" y="956"/>
                  </a:lnTo>
                  <a:lnTo>
                    <a:pt x="220" y="949"/>
                  </a:lnTo>
                  <a:lnTo>
                    <a:pt x="220" y="942"/>
                  </a:lnTo>
                  <a:lnTo>
                    <a:pt x="220" y="935"/>
                  </a:lnTo>
                  <a:lnTo>
                    <a:pt x="220" y="928"/>
                  </a:lnTo>
                  <a:lnTo>
                    <a:pt x="220" y="921"/>
                  </a:lnTo>
                  <a:lnTo>
                    <a:pt x="227" y="914"/>
                  </a:lnTo>
                  <a:lnTo>
                    <a:pt x="227" y="907"/>
                  </a:lnTo>
                  <a:lnTo>
                    <a:pt x="234" y="900"/>
                  </a:lnTo>
                  <a:lnTo>
                    <a:pt x="234" y="886"/>
                  </a:lnTo>
                  <a:lnTo>
                    <a:pt x="241" y="878"/>
                  </a:lnTo>
                  <a:lnTo>
                    <a:pt x="248" y="871"/>
                  </a:lnTo>
                  <a:lnTo>
                    <a:pt x="248" y="857"/>
                  </a:lnTo>
                  <a:lnTo>
                    <a:pt x="255" y="850"/>
                  </a:lnTo>
                  <a:lnTo>
                    <a:pt x="262" y="843"/>
                  </a:lnTo>
                  <a:lnTo>
                    <a:pt x="269" y="829"/>
                  </a:lnTo>
                  <a:lnTo>
                    <a:pt x="277" y="822"/>
                  </a:lnTo>
                  <a:lnTo>
                    <a:pt x="284" y="815"/>
                  </a:lnTo>
                  <a:lnTo>
                    <a:pt x="291" y="800"/>
                  </a:lnTo>
                  <a:lnTo>
                    <a:pt x="298" y="793"/>
                  </a:lnTo>
                  <a:lnTo>
                    <a:pt x="305" y="779"/>
                  </a:lnTo>
                  <a:lnTo>
                    <a:pt x="312" y="772"/>
                  </a:lnTo>
                  <a:lnTo>
                    <a:pt x="319" y="765"/>
                  </a:lnTo>
                  <a:lnTo>
                    <a:pt x="326" y="751"/>
                  </a:lnTo>
                  <a:lnTo>
                    <a:pt x="333" y="744"/>
                  </a:lnTo>
                  <a:lnTo>
                    <a:pt x="340" y="737"/>
                  </a:lnTo>
                  <a:lnTo>
                    <a:pt x="347" y="723"/>
                  </a:lnTo>
                  <a:lnTo>
                    <a:pt x="354" y="715"/>
                  </a:lnTo>
                  <a:lnTo>
                    <a:pt x="362" y="708"/>
                  </a:lnTo>
                  <a:lnTo>
                    <a:pt x="362" y="694"/>
                  </a:lnTo>
                  <a:lnTo>
                    <a:pt x="369" y="687"/>
                  </a:lnTo>
                  <a:lnTo>
                    <a:pt x="376" y="680"/>
                  </a:lnTo>
                  <a:lnTo>
                    <a:pt x="383" y="673"/>
                  </a:lnTo>
                  <a:lnTo>
                    <a:pt x="390" y="666"/>
                  </a:lnTo>
                  <a:lnTo>
                    <a:pt x="390" y="659"/>
                  </a:lnTo>
                  <a:lnTo>
                    <a:pt x="397" y="652"/>
                  </a:lnTo>
                  <a:lnTo>
                    <a:pt x="397" y="645"/>
                  </a:lnTo>
                  <a:lnTo>
                    <a:pt x="404" y="637"/>
                  </a:lnTo>
                  <a:lnTo>
                    <a:pt x="404" y="630"/>
                  </a:lnTo>
                  <a:lnTo>
                    <a:pt x="411" y="623"/>
                  </a:lnTo>
                  <a:lnTo>
                    <a:pt x="411" y="616"/>
                  </a:lnTo>
                  <a:lnTo>
                    <a:pt x="411" y="609"/>
                  </a:lnTo>
                  <a:lnTo>
                    <a:pt x="411" y="602"/>
                  </a:lnTo>
                  <a:lnTo>
                    <a:pt x="411" y="602"/>
                  </a:lnTo>
                  <a:lnTo>
                    <a:pt x="411" y="595"/>
                  </a:lnTo>
                  <a:lnTo>
                    <a:pt x="411" y="588"/>
                  </a:lnTo>
                  <a:lnTo>
                    <a:pt x="411" y="581"/>
                  </a:lnTo>
                  <a:lnTo>
                    <a:pt x="404" y="581"/>
                  </a:lnTo>
                  <a:lnTo>
                    <a:pt x="404" y="574"/>
                  </a:lnTo>
                  <a:lnTo>
                    <a:pt x="397" y="574"/>
                  </a:lnTo>
                  <a:lnTo>
                    <a:pt x="397" y="567"/>
                  </a:lnTo>
                  <a:lnTo>
                    <a:pt x="390" y="567"/>
                  </a:lnTo>
                  <a:lnTo>
                    <a:pt x="383" y="560"/>
                  </a:lnTo>
                  <a:lnTo>
                    <a:pt x="383" y="560"/>
                  </a:lnTo>
                  <a:lnTo>
                    <a:pt x="376" y="552"/>
                  </a:lnTo>
                  <a:lnTo>
                    <a:pt x="369" y="552"/>
                  </a:lnTo>
                  <a:lnTo>
                    <a:pt x="362" y="552"/>
                  </a:lnTo>
                  <a:lnTo>
                    <a:pt x="347" y="545"/>
                  </a:lnTo>
                  <a:lnTo>
                    <a:pt x="340" y="545"/>
                  </a:lnTo>
                  <a:lnTo>
                    <a:pt x="333" y="545"/>
                  </a:lnTo>
                  <a:lnTo>
                    <a:pt x="326" y="545"/>
                  </a:lnTo>
                  <a:lnTo>
                    <a:pt x="312" y="538"/>
                  </a:lnTo>
                  <a:lnTo>
                    <a:pt x="305" y="538"/>
                  </a:lnTo>
                  <a:lnTo>
                    <a:pt x="291" y="538"/>
                  </a:lnTo>
                  <a:lnTo>
                    <a:pt x="284" y="538"/>
                  </a:lnTo>
                  <a:lnTo>
                    <a:pt x="269" y="531"/>
                  </a:lnTo>
                  <a:lnTo>
                    <a:pt x="255" y="531"/>
                  </a:lnTo>
                  <a:lnTo>
                    <a:pt x="248" y="531"/>
                  </a:lnTo>
                  <a:lnTo>
                    <a:pt x="234" y="531"/>
                  </a:lnTo>
                  <a:lnTo>
                    <a:pt x="227" y="524"/>
                  </a:lnTo>
                  <a:lnTo>
                    <a:pt x="213" y="524"/>
                  </a:lnTo>
                  <a:lnTo>
                    <a:pt x="199" y="524"/>
                  </a:lnTo>
                  <a:lnTo>
                    <a:pt x="184" y="524"/>
                  </a:lnTo>
                  <a:lnTo>
                    <a:pt x="177" y="517"/>
                  </a:lnTo>
                  <a:lnTo>
                    <a:pt x="163" y="517"/>
                  </a:lnTo>
                  <a:lnTo>
                    <a:pt x="149" y="517"/>
                  </a:lnTo>
                  <a:lnTo>
                    <a:pt x="142" y="510"/>
                  </a:lnTo>
                  <a:lnTo>
                    <a:pt x="128" y="510"/>
                  </a:lnTo>
                  <a:lnTo>
                    <a:pt x="121" y="510"/>
                  </a:lnTo>
                  <a:lnTo>
                    <a:pt x="106" y="503"/>
                  </a:lnTo>
                  <a:lnTo>
                    <a:pt x="99" y="503"/>
                  </a:lnTo>
                  <a:lnTo>
                    <a:pt x="85" y="496"/>
                  </a:lnTo>
                  <a:lnTo>
                    <a:pt x="78" y="496"/>
                  </a:lnTo>
                  <a:lnTo>
                    <a:pt x="64" y="496"/>
                  </a:lnTo>
                  <a:lnTo>
                    <a:pt x="57" y="489"/>
                  </a:lnTo>
                  <a:lnTo>
                    <a:pt x="50" y="489"/>
                  </a:lnTo>
                  <a:lnTo>
                    <a:pt x="43" y="482"/>
                  </a:lnTo>
                  <a:lnTo>
                    <a:pt x="36" y="474"/>
                  </a:lnTo>
                  <a:lnTo>
                    <a:pt x="29" y="474"/>
                  </a:lnTo>
                  <a:lnTo>
                    <a:pt x="21" y="467"/>
                  </a:lnTo>
                  <a:lnTo>
                    <a:pt x="14" y="467"/>
                  </a:lnTo>
                  <a:lnTo>
                    <a:pt x="14" y="460"/>
                  </a:lnTo>
                  <a:lnTo>
                    <a:pt x="7" y="453"/>
                  </a:lnTo>
                  <a:lnTo>
                    <a:pt x="7" y="446"/>
                  </a:lnTo>
                  <a:lnTo>
                    <a:pt x="0" y="446"/>
                  </a:lnTo>
                  <a:lnTo>
                    <a:pt x="0" y="439"/>
                  </a:lnTo>
                  <a:lnTo>
                    <a:pt x="0" y="432"/>
                  </a:lnTo>
                  <a:lnTo>
                    <a:pt x="0" y="425"/>
                  </a:lnTo>
                  <a:lnTo>
                    <a:pt x="0" y="418"/>
                  </a:lnTo>
                  <a:lnTo>
                    <a:pt x="0" y="411"/>
                  </a:lnTo>
                  <a:lnTo>
                    <a:pt x="0" y="404"/>
                  </a:lnTo>
                  <a:lnTo>
                    <a:pt x="0" y="404"/>
                  </a:lnTo>
                  <a:lnTo>
                    <a:pt x="0" y="397"/>
                  </a:lnTo>
                  <a:lnTo>
                    <a:pt x="7" y="389"/>
                  </a:lnTo>
                  <a:lnTo>
                    <a:pt x="7" y="382"/>
                  </a:lnTo>
                  <a:lnTo>
                    <a:pt x="14" y="375"/>
                  </a:lnTo>
                  <a:lnTo>
                    <a:pt x="21" y="368"/>
                  </a:lnTo>
                  <a:lnTo>
                    <a:pt x="21" y="361"/>
                  </a:lnTo>
                  <a:lnTo>
                    <a:pt x="29" y="354"/>
                  </a:lnTo>
                  <a:lnTo>
                    <a:pt x="36" y="347"/>
                  </a:lnTo>
                  <a:lnTo>
                    <a:pt x="43" y="340"/>
                  </a:lnTo>
                  <a:lnTo>
                    <a:pt x="50" y="333"/>
                  </a:lnTo>
                  <a:lnTo>
                    <a:pt x="57" y="326"/>
                  </a:lnTo>
                  <a:lnTo>
                    <a:pt x="71" y="319"/>
                  </a:lnTo>
                  <a:lnTo>
                    <a:pt x="78" y="311"/>
                  </a:lnTo>
                  <a:lnTo>
                    <a:pt x="85" y="297"/>
                  </a:lnTo>
                  <a:lnTo>
                    <a:pt x="92" y="297"/>
                  </a:lnTo>
                  <a:lnTo>
                    <a:pt x="106" y="283"/>
                  </a:lnTo>
                  <a:lnTo>
                    <a:pt x="114" y="276"/>
                  </a:lnTo>
                  <a:lnTo>
                    <a:pt x="121" y="269"/>
                  </a:lnTo>
                  <a:lnTo>
                    <a:pt x="135" y="262"/>
                  </a:lnTo>
                  <a:lnTo>
                    <a:pt x="142" y="255"/>
                  </a:lnTo>
                  <a:lnTo>
                    <a:pt x="156" y="248"/>
                  </a:lnTo>
                  <a:lnTo>
                    <a:pt x="163" y="241"/>
                  </a:lnTo>
                  <a:lnTo>
                    <a:pt x="170" y="234"/>
                  </a:lnTo>
                  <a:lnTo>
                    <a:pt x="184" y="234"/>
                  </a:lnTo>
                  <a:lnTo>
                    <a:pt x="192" y="226"/>
                  </a:lnTo>
                  <a:lnTo>
                    <a:pt x="199" y="219"/>
                  </a:lnTo>
                  <a:lnTo>
                    <a:pt x="213" y="212"/>
                  </a:lnTo>
                  <a:lnTo>
                    <a:pt x="220" y="205"/>
                  </a:lnTo>
                  <a:lnTo>
                    <a:pt x="227" y="198"/>
                  </a:lnTo>
                  <a:lnTo>
                    <a:pt x="234" y="191"/>
                  </a:lnTo>
                  <a:lnTo>
                    <a:pt x="241" y="184"/>
                  </a:lnTo>
                  <a:lnTo>
                    <a:pt x="248" y="177"/>
                  </a:lnTo>
                  <a:lnTo>
                    <a:pt x="255" y="170"/>
                  </a:lnTo>
                  <a:lnTo>
                    <a:pt x="262" y="170"/>
                  </a:lnTo>
                  <a:lnTo>
                    <a:pt x="269" y="163"/>
                  </a:lnTo>
                  <a:lnTo>
                    <a:pt x="277" y="156"/>
                  </a:lnTo>
                  <a:lnTo>
                    <a:pt x="277" y="148"/>
                  </a:lnTo>
                  <a:lnTo>
                    <a:pt x="284" y="148"/>
                  </a:lnTo>
                  <a:lnTo>
                    <a:pt x="291" y="141"/>
                  </a:lnTo>
                  <a:lnTo>
                    <a:pt x="291" y="134"/>
                  </a:lnTo>
                  <a:lnTo>
                    <a:pt x="291" y="127"/>
                  </a:lnTo>
                  <a:lnTo>
                    <a:pt x="298" y="127"/>
                  </a:lnTo>
                  <a:lnTo>
                    <a:pt x="298" y="120"/>
                  </a:lnTo>
                  <a:lnTo>
                    <a:pt x="298" y="113"/>
                  </a:lnTo>
                  <a:lnTo>
                    <a:pt x="298" y="113"/>
                  </a:lnTo>
                  <a:lnTo>
                    <a:pt x="298" y="106"/>
                  </a:lnTo>
                  <a:lnTo>
                    <a:pt x="291" y="99"/>
                  </a:lnTo>
                  <a:lnTo>
                    <a:pt x="291" y="92"/>
                  </a:lnTo>
                  <a:lnTo>
                    <a:pt x="291" y="92"/>
                  </a:lnTo>
                  <a:lnTo>
                    <a:pt x="284" y="85"/>
                  </a:lnTo>
                  <a:lnTo>
                    <a:pt x="284" y="85"/>
                  </a:lnTo>
                  <a:lnTo>
                    <a:pt x="277" y="78"/>
                  </a:lnTo>
                  <a:lnTo>
                    <a:pt x="269" y="71"/>
                  </a:lnTo>
                  <a:lnTo>
                    <a:pt x="262" y="63"/>
                  </a:lnTo>
                  <a:lnTo>
                    <a:pt x="255" y="63"/>
                  </a:lnTo>
                  <a:lnTo>
                    <a:pt x="248" y="56"/>
                  </a:lnTo>
                  <a:lnTo>
                    <a:pt x="241" y="56"/>
                  </a:lnTo>
                  <a:lnTo>
                    <a:pt x="234" y="49"/>
                  </a:lnTo>
                  <a:lnTo>
                    <a:pt x="227" y="42"/>
                  </a:lnTo>
                  <a:lnTo>
                    <a:pt x="220" y="42"/>
                  </a:lnTo>
                  <a:lnTo>
                    <a:pt x="206" y="35"/>
                  </a:lnTo>
                  <a:lnTo>
                    <a:pt x="199" y="28"/>
                  </a:lnTo>
                  <a:lnTo>
                    <a:pt x="192" y="21"/>
                  </a:lnTo>
                  <a:lnTo>
                    <a:pt x="177" y="21"/>
                  </a:lnTo>
                  <a:lnTo>
                    <a:pt x="170" y="14"/>
                  </a:lnTo>
                  <a:lnTo>
                    <a:pt x="156" y="7"/>
                  </a:lnTo>
                  <a:lnTo>
                    <a:pt x="149" y="7"/>
                  </a:lnTo>
                  <a:lnTo>
                    <a:pt x="135" y="0"/>
                  </a:lnTo>
                </a:path>
              </a:pathLst>
            </a:custGeom>
            <a:noFill/>
            <a:ln w="33480">
              <a:solidFill>
                <a:srgbClr val="000000"/>
              </a:solidFill>
              <a:round/>
              <a:headEnd/>
              <a:tailEnd/>
            </a:ln>
            <a:effectLst/>
          </p:spPr>
          <p:txBody>
            <a:bodyPr wrap="none" anchor="ctr"/>
            <a:lstStyle/>
            <a:p>
              <a:endParaRPr lang="en-US"/>
            </a:p>
          </p:txBody>
        </p:sp>
      </p:grpSp>
      <p:sp>
        <p:nvSpPr>
          <p:cNvPr id="5148" name="AutoShape 28"/>
          <p:cNvSpPr>
            <a:spLocks noChangeArrowheads="1"/>
          </p:cNvSpPr>
          <p:nvPr/>
        </p:nvSpPr>
        <p:spPr bwMode="auto">
          <a:xfrm>
            <a:off x="2624138" y="1660525"/>
            <a:ext cx="234950" cy="358775"/>
          </a:xfrm>
          <a:prstGeom prst="irregularSeal1">
            <a:avLst/>
          </a:prstGeom>
          <a:solidFill>
            <a:srgbClr val="FFFF00"/>
          </a:solidFill>
          <a:ln w="9360">
            <a:solidFill>
              <a:srgbClr val="000000"/>
            </a:solidFill>
            <a:miter lim="800000"/>
            <a:headEnd/>
            <a:tailEnd/>
          </a:ln>
          <a:effectLst/>
        </p:spPr>
        <p:txBody>
          <a:bodyPr wrap="none" anchor="ctr"/>
          <a:lstStyle/>
          <a:p>
            <a:endParaRPr lang="en-US"/>
          </a:p>
        </p:txBody>
      </p:sp>
      <p:sp>
        <p:nvSpPr>
          <p:cNvPr id="5149" name="AutoShape 29"/>
          <p:cNvSpPr>
            <a:spLocks noChangeArrowheads="1"/>
          </p:cNvSpPr>
          <p:nvPr/>
        </p:nvSpPr>
        <p:spPr bwMode="auto">
          <a:xfrm rot="12600000" flipV="1">
            <a:off x="1425575" y="1384300"/>
            <a:ext cx="1436688" cy="1311275"/>
          </a:xfrm>
          <a:custGeom>
            <a:avLst/>
            <a:gdLst>
              <a:gd name="G0" fmla="sin 10800 -7361356"/>
              <a:gd name="G1" fmla="+- G0 10800 0"/>
              <a:gd name="G2" fmla="cos 10800 -7361356"/>
              <a:gd name="G3" fmla="+- G2 10800 0"/>
              <a:gd name="G4" fmla="sin 10800 -1309629"/>
              <a:gd name="G5" fmla="+- G4 10800 0"/>
              <a:gd name="G6" fmla="cos 10800 -130962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682 w 21600"/>
              <a:gd name="T13" fmla="*/ 0 h 21600"/>
              <a:gd name="T14" fmla="*/ 20987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697" y="809"/>
                </a:moveTo>
                <a:cubicBezTo>
                  <a:pt x="7999" y="275"/>
                  <a:pt x="9392" y="-1"/>
                  <a:pt x="10800" y="0"/>
                </a:cubicBezTo>
                <a:cubicBezTo>
                  <a:pt x="15341" y="0"/>
                  <a:pt x="19397" y="2840"/>
                  <a:pt x="20949" y="7108"/>
                </a:cubicBezTo>
                <a:lnTo>
                  <a:pt x="10800" y="10800"/>
                </a:lnTo>
                <a:close/>
              </a:path>
              <a:path w="21600" h="21600" fill="none">
                <a:moveTo>
                  <a:pt x="6697" y="809"/>
                </a:moveTo>
                <a:cubicBezTo>
                  <a:pt x="7999" y="275"/>
                  <a:pt x="9392" y="-1"/>
                  <a:pt x="10800" y="0"/>
                </a:cubicBezTo>
                <a:cubicBezTo>
                  <a:pt x="15341" y="0"/>
                  <a:pt x="19397" y="2840"/>
                  <a:pt x="20949" y="7108"/>
                </a:cubicBezTo>
              </a:path>
            </a:pathLst>
          </a:custGeom>
          <a:noFill/>
          <a:ln w="28440">
            <a:solidFill>
              <a:srgbClr val="000000"/>
            </a:solidFill>
            <a:miter lim="800000"/>
            <a:headEnd/>
            <a:tailEnd/>
          </a:ln>
          <a:effectLst/>
        </p:spPr>
        <p:txBody>
          <a:bodyPr wrap="none" anchor="ctr"/>
          <a:lstStyle/>
          <a:p>
            <a:endParaRPr lang="en-US"/>
          </a:p>
        </p:txBody>
      </p:sp>
      <p:sp>
        <p:nvSpPr>
          <p:cNvPr id="5150" name="AutoShape 30"/>
          <p:cNvSpPr>
            <a:spLocks noChangeArrowheads="1"/>
          </p:cNvSpPr>
          <p:nvPr/>
        </p:nvSpPr>
        <p:spPr bwMode="auto">
          <a:xfrm rot="12600000" flipV="1">
            <a:off x="1349375" y="1454150"/>
            <a:ext cx="1438275" cy="1308100"/>
          </a:xfrm>
          <a:custGeom>
            <a:avLst/>
            <a:gdLst>
              <a:gd name="G0" fmla="sin 10800 -7361356"/>
              <a:gd name="G1" fmla="+- G0 10800 0"/>
              <a:gd name="G2" fmla="cos 10800 -7361356"/>
              <a:gd name="G3" fmla="+- G2 10800 0"/>
              <a:gd name="G4" fmla="sin 10800 -1309629"/>
              <a:gd name="G5" fmla="+- G4 10800 0"/>
              <a:gd name="G6" fmla="cos 10800 -1309629"/>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6682 w 21600"/>
              <a:gd name="T13" fmla="*/ 0 h 21600"/>
              <a:gd name="T14" fmla="*/ 20987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6697" y="809"/>
                </a:moveTo>
                <a:cubicBezTo>
                  <a:pt x="7999" y="275"/>
                  <a:pt x="9392" y="-1"/>
                  <a:pt x="10800" y="0"/>
                </a:cubicBezTo>
                <a:cubicBezTo>
                  <a:pt x="15341" y="0"/>
                  <a:pt x="19397" y="2840"/>
                  <a:pt x="20949" y="7108"/>
                </a:cubicBezTo>
                <a:lnTo>
                  <a:pt x="10800" y="10800"/>
                </a:lnTo>
                <a:close/>
              </a:path>
              <a:path w="21600" h="21600" fill="none">
                <a:moveTo>
                  <a:pt x="6697" y="809"/>
                </a:moveTo>
                <a:cubicBezTo>
                  <a:pt x="7999" y="275"/>
                  <a:pt x="9392" y="-1"/>
                  <a:pt x="10800" y="0"/>
                </a:cubicBezTo>
                <a:cubicBezTo>
                  <a:pt x="15341" y="0"/>
                  <a:pt x="19397" y="2840"/>
                  <a:pt x="20949" y="7108"/>
                </a:cubicBezTo>
              </a:path>
            </a:pathLst>
          </a:custGeom>
          <a:noFill/>
          <a:ln w="28440">
            <a:solidFill>
              <a:srgbClr val="000000"/>
            </a:solidFill>
            <a:miter lim="800000"/>
            <a:headEnd/>
            <a:tailEnd/>
          </a:ln>
          <a:effectLst/>
        </p:spPr>
        <p:txBody>
          <a:bodyPr wrap="none" anchor="ctr"/>
          <a:lstStyle/>
          <a:p>
            <a:endParaRPr lang="en-US"/>
          </a:p>
        </p:txBody>
      </p:sp>
      <p:graphicFrame>
        <p:nvGraphicFramePr>
          <p:cNvPr id="5151" name="Object 31"/>
          <p:cNvGraphicFramePr>
            <a:graphicFrameLocks noChangeAspect="1"/>
          </p:cNvGraphicFramePr>
          <p:nvPr/>
        </p:nvGraphicFramePr>
        <p:xfrm>
          <a:off x="2384425" y="2778125"/>
          <a:ext cx="4763" cy="6350"/>
        </p:xfrm>
        <a:graphic>
          <a:graphicData uri="http://schemas.openxmlformats.org/presentationml/2006/ole">
            <mc:AlternateContent xmlns:mc="http://schemas.openxmlformats.org/markup-compatibility/2006">
              <mc:Choice xmlns:v="urn:schemas-microsoft-com:vml" Requires="v">
                <p:oleObj spid="_x0000_s231433" r:id="rId6" imgW="11160" imgH="11160" progId="">
                  <p:embed/>
                </p:oleObj>
              </mc:Choice>
              <mc:Fallback>
                <p:oleObj r:id="rId6" imgW="11160" imgH="11160" progId="">
                  <p:embed/>
                  <p:pic>
                    <p:nvPicPr>
                      <p:cNvPr id="5151"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4425" y="2778125"/>
                        <a:ext cx="4763" cy="635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5153" name="Rectangle 33"/>
          <p:cNvSpPr>
            <a:spLocks noChangeArrowheads="1"/>
          </p:cNvSpPr>
          <p:nvPr/>
        </p:nvSpPr>
        <p:spPr bwMode="auto">
          <a:xfrm>
            <a:off x="3698875" y="1689100"/>
            <a:ext cx="1217613" cy="187325"/>
          </a:xfrm>
          <a:prstGeom prst="rect">
            <a:avLst/>
          </a:prstGeom>
          <a:solidFill>
            <a:schemeClr val="bg1"/>
          </a:solidFill>
          <a:ln w="9360">
            <a:noFill/>
            <a:miter lim="800000"/>
            <a:headEnd/>
            <a:tailEnd/>
          </a:ln>
          <a:effectLst/>
        </p:spPr>
        <p:txBody>
          <a:bodyPr wrap="none" anchor="ctr"/>
          <a:lstStyle/>
          <a:p>
            <a:endParaRPr lang="en-US"/>
          </a:p>
        </p:txBody>
      </p:sp>
      <p:sp>
        <p:nvSpPr>
          <p:cNvPr id="5154" name="AutoShape 34"/>
          <p:cNvSpPr>
            <a:spLocks/>
          </p:cNvSpPr>
          <p:nvPr/>
        </p:nvSpPr>
        <p:spPr bwMode="auto">
          <a:xfrm rot="17220000" flipH="1">
            <a:off x="1954213" y="1457325"/>
            <a:ext cx="2505075" cy="2759075"/>
          </a:xfrm>
          <a:custGeom>
            <a:avLst/>
            <a:gdLst>
              <a:gd name="G0" fmla="sin 10800 0"/>
              <a:gd name="G1" fmla="+- G0 10800 0"/>
              <a:gd name="G2" fmla="cos 10800 0"/>
              <a:gd name="G3" fmla="+- G2 10800 0"/>
              <a:gd name="G4" fmla="sin 10800 0"/>
              <a:gd name="G5" fmla="+- G4 10800 0"/>
              <a:gd name="G6" fmla="cos 10800 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4722 h 21600"/>
              <a:gd name="T14" fmla="*/ 215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lnTo>
                  <a:pt x="10800" y="10800"/>
                </a:lnTo>
                <a:close/>
              </a:path>
              <a:path w="21600" h="21600" fill="none">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path>
            </a:pathLst>
          </a:custGeom>
          <a:noFill/>
          <a:ln w="19080">
            <a:solidFill>
              <a:srgbClr val="CC0000"/>
            </a:solidFill>
            <a:miter lim="800000"/>
            <a:headEnd/>
            <a:tailEnd type="triangle" w="med" len="med"/>
          </a:ln>
          <a:effectLst/>
        </p:spPr>
        <p:txBody>
          <a:bodyPr wrap="none" anchor="ctr"/>
          <a:lstStyle/>
          <a:p>
            <a:endParaRPr lang="en-US"/>
          </a:p>
        </p:txBody>
      </p:sp>
      <p:pic>
        <p:nvPicPr>
          <p:cNvPr id="5156" name="Picture 36"/>
          <p:cNvPicPr>
            <a:picLocks noChangeAspect="1" noChangeArrowheads="1"/>
          </p:cNvPicPr>
          <p:nvPr/>
        </p:nvPicPr>
        <p:blipFill>
          <a:blip r:embed="rId5">
            <a:lum bright="24000" contrast="18000"/>
          </a:blip>
          <a:srcRect/>
          <a:stretch>
            <a:fillRect/>
          </a:stretch>
        </p:blipFill>
        <p:spPr bwMode="auto">
          <a:xfrm>
            <a:off x="5507038" y="1763713"/>
            <a:ext cx="3068638" cy="2271713"/>
          </a:xfrm>
          <a:prstGeom prst="rect">
            <a:avLst/>
          </a:prstGeom>
          <a:noFill/>
          <a:ln w="9525">
            <a:noFill/>
            <a:round/>
            <a:headEnd/>
            <a:tailEnd/>
          </a:ln>
          <a:effectLst/>
        </p:spPr>
      </p:pic>
      <p:sp>
        <p:nvSpPr>
          <p:cNvPr id="5157" name="Rectangle 37"/>
          <p:cNvSpPr>
            <a:spLocks noChangeArrowheads="1"/>
          </p:cNvSpPr>
          <p:nvPr/>
        </p:nvSpPr>
        <p:spPr bwMode="auto">
          <a:xfrm>
            <a:off x="7526338" y="1728788"/>
            <a:ext cx="1217613" cy="187325"/>
          </a:xfrm>
          <a:prstGeom prst="rect">
            <a:avLst/>
          </a:prstGeom>
          <a:solidFill>
            <a:schemeClr val="bg1"/>
          </a:solidFill>
          <a:ln w="9360">
            <a:noFill/>
            <a:miter lim="800000"/>
            <a:headEnd/>
            <a:tailEnd/>
          </a:ln>
          <a:effectLst/>
        </p:spPr>
        <p:txBody>
          <a:bodyPr wrap="none" anchor="ctr"/>
          <a:lstStyle/>
          <a:p>
            <a:endParaRPr lang="en-US"/>
          </a:p>
        </p:txBody>
      </p:sp>
      <p:grpSp>
        <p:nvGrpSpPr>
          <p:cNvPr id="5158" name="Group 38"/>
          <p:cNvGrpSpPr>
            <a:grpSpLocks/>
          </p:cNvGrpSpPr>
          <p:nvPr/>
        </p:nvGrpSpPr>
        <p:grpSpPr bwMode="auto">
          <a:xfrm>
            <a:off x="5784850" y="1646238"/>
            <a:ext cx="2498725" cy="2498725"/>
            <a:chOff x="3644" y="1037"/>
            <a:chExt cx="1574" cy="1574"/>
          </a:xfrm>
        </p:grpSpPr>
        <p:sp>
          <p:nvSpPr>
            <p:cNvPr id="5159" name="AutoShape 39"/>
            <p:cNvSpPr>
              <a:spLocks noChangeArrowheads="1"/>
            </p:cNvSpPr>
            <p:nvPr/>
          </p:nvSpPr>
          <p:spPr bwMode="auto">
            <a:xfrm>
              <a:off x="3644" y="1037"/>
              <a:ext cx="1575" cy="1575"/>
            </a:xfrm>
            <a:prstGeom prst="roundRect">
              <a:avLst>
                <a:gd name="adj" fmla="val 60"/>
              </a:avLst>
            </a:prstGeom>
            <a:noFill/>
            <a:ln w="9525">
              <a:noFill/>
              <a:round/>
              <a:headEnd/>
              <a:tailEnd/>
            </a:ln>
            <a:effectLst/>
          </p:spPr>
          <p:txBody>
            <a:bodyPr wrap="none" anchor="ctr"/>
            <a:lstStyle/>
            <a:p>
              <a:endParaRPr lang="en-US"/>
            </a:p>
          </p:txBody>
        </p:sp>
        <p:sp>
          <p:nvSpPr>
            <p:cNvPr id="5160" name="Freeform 40"/>
            <p:cNvSpPr>
              <a:spLocks noChangeArrowheads="1"/>
            </p:cNvSpPr>
            <p:nvPr/>
          </p:nvSpPr>
          <p:spPr bwMode="auto">
            <a:xfrm>
              <a:off x="3857" y="1043"/>
              <a:ext cx="1356" cy="1563"/>
            </a:xfrm>
            <a:custGeom>
              <a:avLst/>
              <a:gdLst/>
              <a:ahLst/>
              <a:cxnLst>
                <a:cxn ang="0">
                  <a:pos x="1517" y="0"/>
                </a:cxn>
                <a:cxn ang="0">
                  <a:pos x="1630" y="92"/>
                </a:cxn>
                <a:cxn ang="0">
                  <a:pos x="1708" y="319"/>
                </a:cxn>
                <a:cxn ang="0">
                  <a:pos x="1801" y="369"/>
                </a:cxn>
                <a:cxn ang="0">
                  <a:pos x="1964" y="213"/>
                </a:cxn>
                <a:cxn ang="0">
                  <a:pos x="2127" y="135"/>
                </a:cxn>
                <a:cxn ang="0">
                  <a:pos x="2176" y="312"/>
                </a:cxn>
                <a:cxn ang="0">
                  <a:pos x="2183" y="532"/>
                </a:cxn>
                <a:cxn ang="0">
                  <a:pos x="2297" y="553"/>
                </a:cxn>
                <a:cxn ang="0">
                  <a:pos x="2509" y="447"/>
                </a:cxn>
                <a:cxn ang="0">
                  <a:pos x="2651" y="475"/>
                </a:cxn>
                <a:cxn ang="0">
                  <a:pos x="2616" y="688"/>
                </a:cxn>
                <a:cxn ang="0">
                  <a:pos x="2573" y="872"/>
                </a:cxn>
                <a:cxn ang="0">
                  <a:pos x="2715" y="893"/>
                </a:cxn>
                <a:cxn ang="0">
                  <a:pos x="2949" y="865"/>
                </a:cxn>
                <a:cxn ang="0">
                  <a:pos x="3020" y="971"/>
                </a:cxn>
                <a:cxn ang="0">
                  <a:pos x="2892" y="1170"/>
                </a:cxn>
                <a:cxn ang="0">
                  <a:pos x="2842" y="1311"/>
                </a:cxn>
                <a:cxn ang="0">
                  <a:pos x="3020" y="1361"/>
                </a:cxn>
                <a:cxn ang="0">
                  <a:pos x="3225" y="1418"/>
                </a:cxn>
                <a:cxn ang="0">
                  <a:pos x="3190" y="1552"/>
                </a:cxn>
                <a:cxn ang="0">
                  <a:pos x="2998" y="1701"/>
                </a:cxn>
                <a:cxn ang="0">
                  <a:pos x="2970" y="1807"/>
                </a:cxn>
                <a:cxn ang="0">
                  <a:pos x="3161" y="1914"/>
                </a:cxn>
                <a:cxn ang="0">
                  <a:pos x="3289" y="2041"/>
                </a:cxn>
                <a:cxn ang="0">
                  <a:pos x="3154" y="2148"/>
                </a:cxn>
                <a:cxn ang="0">
                  <a:pos x="2942" y="2226"/>
                </a:cxn>
                <a:cxn ang="0">
                  <a:pos x="2942" y="2332"/>
                </a:cxn>
                <a:cxn ang="0">
                  <a:pos x="3105" y="2502"/>
                </a:cxn>
                <a:cxn ang="0">
                  <a:pos x="3140" y="2644"/>
                </a:cxn>
                <a:cxn ang="0">
                  <a:pos x="2934" y="2679"/>
                </a:cxn>
                <a:cxn ang="0">
                  <a:pos x="2736" y="2700"/>
                </a:cxn>
                <a:cxn ang="0">
                  <a:pos x="2750" y="2835"/>
                </a:cxn>
                <a:cxn ang="0">
                  <a:pos x="2849" y="3055"/>
                </a:cxn>
                <a:cxn ang="0">
                  <a:pos x="2786" y="3154"/>
                </a:cxn>
                <a:cxn ang="0">
                  <a:pos x="2559" y="3097"/>
                </a:cxn>
                <a:cxn ang="0">
                  <a:pos x="2403" y="3083"/>
                </a:cxn>
                <a:cxn ang="0">
                  <a:pos x="2403" y="3267"/>
                </a:cxn>
                <a:cxn ang="0">
                  <a:pos x="2417" y="3487"/>
                </a:cxn>
                <a:cxn ang="0">
                  <a:pos x="2282" y="3508"/>
                </a:cxn>
                <a:cxn ang="0">
                  <a:pos x="2084" y="3367"/>
                </a:cxn>
                <a:cxn ang="0">
                  <a:pos x="1964" y="3360"/>
                </a:cxn>
                <a:cxn ang="0">
                  <a:pos x="1921" y="3572"/>
                </a:cxn>
                <a:cxn ang="0">
                  <a:pos x="1850" y="3742"/>
                </a:cxn>
                <a:cxn ang="0">
                  <a:pos x="1701" y="3657"/>
                </a:cxn>
                <a:cxn ang="0">
                  <a:pos x="1567" y="3473"/>
                </a:cxn>
                <a:cxn ang="0">
                  <a:pos x="1460" y="3494"/>
                </a:cxn>
                <a:cxn ang="0">
                  <a:pos x="1354" y="3707"/>
                </a:cxn>
                <a:cxn ang="0">
                  <a:pos x="1226" y="3792"/>
                </a:cxn>
                <a:cxn ang="0">
                  <a:pos x="1127" y="3615"/>
                </a:cxn>
                <a:cxn ang="0">
                  <a:pos x="1049" y="3423"/>
                </a:cxn>
                <a:cxn ang="0">
                  <a:pos x="929" y="3473"/>
                </a:cxn>
                <a:cxn ang="0">
                  <a:pos x="752" y="3636"/>
                </a:cxn>
                <a:cxn ang="0">
                  <a:pos x="624" y="3615"/>
                </a:cxn>
                <a:cxn ang="0">
                  <a:pos x="610" y="3388"/>
                </a:cxn>
                <a:cxn ang="0">
                  <a:pos x="574" y="3225"/>
                </a:cxn>
                <a:cxn ang="0">
                  <a:pos x="411" y="3274"/>
                </a:cxn>
                <a:cxn ang="0">
                  <a:pos x="206" y="3360"/>
                </a:cxn>
                <a:cxn ang="0">
                  <a:pos x="135" y="3246"/>
                </a:cxn>
                <a:cxn ang="0">
                  <a:pos x="206" y="3019"/>
                </a:cxn>
                <a:cxn ang="0">
                  <a:pos x="185" y="2892"/>
                </a:cxn>
              </a:cxnLst>
              <a:rect l="0" t="0" r="r" b="b"/>
              <a:pathLst>
                <a:path w="3289" h="3792">
                  <a:moveTo>
                    <a:pt x="1397" y="163"/>
                  </a:moveTo>
                  <a:lnTo>
                    <a:pt x="1404" y="149"/>
                  </a:lnTo>
                  <a:lnTo>
                    <a:pt x="1404" y="142"/>
                  </a:lnTo>
                  <a:lnTo>
                    <a:pt x="1411" y="128"/>
                  </a:lnTo>
                  <a:lnTo>
                    <a:pt x="1418" y="121"/>
                  </a:lnTo>
                  <a:lnTo>
                    <a:pt x="1425" y="106"/>
                  </a:lnTo>
                  <a:lnTo>
                    <a:pt x="1432" y="99"/>
                  </a:lnTo>
                  <a:lnTo>
                    <a:pt x="1432" y="85"/>
                  </a:lnTo>
                  <a:lnTo>
                    <a:pt x="1439" y="78"/>
                  </a:lnTo>
                  <a:lnTo>
                    <a:pt x="1446" y="71"/>
                  </a:lnTo>
                  <a:lnTo>
                    <a:pt x="1453" y="64"/>
                  </a:lnTo>
                  <a:lnTo>
                    <a:pt x="1460" y="50"/>
                  </a:lnTo>
                  <a:lnTo>
                    <a:pt x="1467" y="43"/>
                  </a:lnTo>
                  <a:lnTo>
                    <a:pt x="1467" y="36"/>
                  </a:lnTo>
                  <a:lnTo>
                    <a:pt x="1475" y="29"/>
                  </a:lnTo>
                  <a:lnTo>
                    <a:pt x="1482" y="21"/>
                  </a:lnTo>
                  <a:lnTo>
                    <a:pt x="1489" y="21"/>
                  </a:lnTo>
                  <a:lnTo>
                    <a:pt x="1496" y="14"/>
                  </a:lnTo>
                  <a:lnTo>
                    <a:pt x="1503" y="7"/>
                  </a:lnTo>
                  <a:lnTo>
                    <a:pt x="1510" y="7"/>
                  </a:lnTo>
                  <a:lnTo>
                    <a:pt x="1517" y="0"/>
                  </a:lnTo>
                  <a:lnTo>
                    <a:pt x="1517" y="0"/>
                  </a:lnTo>
                  <a:lnTo>
                    <a:pt x="1524" y="0"/>
                  </a:lnTo>
                  <a:lnTo>
                    <a:pt x="1531" y="0"/>
                  </a:lnTo>
                  <a:lnTo>
                    <a:pt x="1538" y="0"/>
                  </a:lnTo>
                  <a:lnTo>
                    <a:pt x="1545" y="0"/>
                  </a:lnTo>
                  <a:lnTo>
                    <a:pt x="1552" y="0"/>
                  </a:lnTo>
                  <a:lnTo>
                    <a:pt x="1560" y="0"/>
                  </a:lnTo>
                  <a:lnTo>
                    <a:pt x="1560" y="0"/>
                  </a:lnTo>
                  <a:lnTo>
                    <a:pt x="1567" y="7"/>
                  </a:lnTo>
                  <a:lnTo>
                    <a:pt x="1574" y="7"/>
                  </a:lnTo>
                  <a:lnTo>
                    <a:pt x="1581" y="14"/>
                  </a:lnTo>
                  <a:lnTo>
                    <a:pt x="1581" y="21"/>
                  </a:lnTo>
                  <a:lnTo>
                    <a:pt x="1588" y="21"/>
                  </a:lnTo>
                  <a:lnTo>
                    <a:pt x="1595" y="29"/>
                  </a:lnTo>
                  <a:lnTo>
                    <a:pt x="1602" y="36"/>
                  </a:lnTo>
                  <a:lnTo>
                    <a:pt x="1602" y="43"/>
                  </a:lnTo>
                  <a:lnTo>
                    <a:pt x="1609" y="57"/>
                  </a:lnTo>
                  <a:lnTo>
                    <a:pt x="1616" y="64"/>
                  </a:lnTo>
                  <a:lnTo>
                    <a:pt x="1623" y="71"/>
                  </a:lnTo>
                  <a:lnTo>
                    <a:pt x="1623" y="78"/>
                  </a:lnTo>
                  <a:lnTo>
                    <a:pt x="1630" y="92"/>
                  </a:lnTo>
                  <a:lnTo>
                    <a:pt x="1630" y="99"/>
                  </a:lnTo>
                  <a:lnTo>
                    <a:pt x="1638" y="114"/>
                  </a:lnTo>
                  <a:lnTo>
                    <a:pt x="1645" y="121"/>
                  </a:lnTo>
                  <a:lnTo>
                    <a:pt x="1645" y="135"/>
                  </a:lnTo>
                  <a:lnTo>
                    <a:pt x="1652" y="142"/>
                  </a:lnTo>
                  <a:lnTo>
                    <a:pt x="1652" y="156"/>
                  </a:lnTo>
                  <a:lnTo>
                    <a:pt x="1659" y="163"/>
                  </a:lnTo>
                  <a:lnTo>
                    <a:pt x="1659" y="177"/>
                  </a:lnTo>
                  <a:lnTo>
                    <a:pt x="1666" y="192"/>
                  </a:lnTo>
                  <a:lnTo>
                    <a:pt x="1666" y="199"/>
                  </a:lnTo>
                  <a:lnTo>
                    <a:pt x="1673" y="213"/>
                  </a:lnTo>
                  <a:lnTo>
                    <a:pt x="1673" y="227"/>
                  </a:lnTo>
                  <a:lnTo>
                    <a:pt x="1680" y="234"/>
                  </a:lnTo>
                  <a:lnTo>
                    <a:pt x="1680" y="248"/>
                  </a:lnTo>
                  <a:lnTo>
                    <a:pt x="1687" y="255"/>
                  </a:lnTo>
                  <a:lnTo>
                    <a:pt x="1687" y="269"/>
                  </a:lnTo>
                  <a:lnTo>
                    <a:pt x="1694" y="277"/>
                  </a:lnTo>
                  <a:lnTo>
                    <a:pt x="1694" y="291"/>
                  </a:lnTo>
                  <a:lnTo>
                    <a:pt x="1701" y="298"/>
                  </a:lnTo>
                  <a:lnTo>
                    <a:pt x="1701" y="305"/>
                  </a:lnTo>
                  <a:lnTo>
                    <a:pt x="1708" y="319"/>
                  </a:lnTo>
                  <a:lnTo>
                    <a:pt x="1708" y="326"/>
                  </a:lnTo>
                  <a:lnTo>
                    <a:pt x="1715" y="333"/>
                  </a:lnTo>
                  <a:lnTo>
                    <a:pt x="1715" y="340"/>
                  </a:lnTo>
                  <a:lnTo>
                    <a:pt x="1723" y="347"/>
                  </a:lnTo>
                  <a:lnTo>
                    <a:pt x="1723" y="355"/>
                  </a:lnTo>
                  <a:lnTo>
                    <a:pt x="1730" y="362"/>
                  </a:lnTo>
                  <a:lnTo>
                    <a:pt x="1730" y="362"/>
                  </a:lnTo>
                  <a:lnTo>
                    <a:pt x="1737" y="369"/>
                  </a:lnTo>
                  <a:lnTo>
                    <a:pt x="1744" y="369"/>
                  </a:lnTo>
                  <a:lnTo>
                    <a:pt x="1744" y="376"/>
                  </a:lnTo>
                  <a:lnTo>
                    <a:pt x="1751" y="376"/>
                  </a:lnTo>
                  <a:lnTo>
                    <a:pt x="1751" y="383"/>
                  </a:lnTo>
                  <a:lnTo>
                    <a:pt x="1758" y="383"/>
                  </a:lnTo>
                  <a:lnTo>
                    <a:pt x="1765" y="383"/>
                  </a:lnTo>
                  <a:lnTo>
                    <a:pt x="1765" y="383"/>
                  </a:lnTo>
                  <a:lnTo>
                    <a:pt x="1772" y="383"/>
                  </a:lnTo>
                  <a:lnTo>
                    <a:pt x="1779" y="383"/>
                  </a:lnTo>
                  <a:lnTo>
                    <a:pt x="1786" y="376"/>
                  </a:lnTo>
                  <a:lnTo>
                    <a:pt x="1793" y="376"/>
                  </a:lnTo>
                  <a:lnTo>
                    <a:pt x="1793" y="369"/>
                  </a:lnTo>
                  <a:lnTo>
                    <a:pt x="1801" y="369"/>
                  </a:lnTo>
                  <a:lnTo>
                    <a:pt x="1808" y="362"/>
                  </a:lnTo>
                  <a:lnTo>
                    <a:pt x="1815" y="362"/>
                  </a:lnTo>
                  <a:lnTo>
                    <a:pt x="1822" y="355"/>
                  </a:lnTo>
                  <a:lnTo>
                    <a:pt x="1829" y="347"/>
                  </a:lnTo>
                  <a:lnTo>
                    <a:pt x="1836" y="340"/>
                  </a:lnTo>
                  <a:lnTo>
                    <a:pt x="1843" y="333"/>
                  </a:lnTo>
                  <a:lnTo>
                    <a:pt x="1850" y="326"/>
                  </a:lnTo>
                  <a:lnTo>
                    <a:pt x="1857" y="319"/>
                  </a:lnTo>
                  <a:lnTo>
                    <a:pt x="1864" y="312"/>
                  </a:lnTo>
                  <a:lnTo>
                    <a:pt x="1871" y="305"/>
                  </a:lnTo>
                  <a:lnTo>
                    <a:pt x="1878" y="298"/>
                  </a:lnTo>
                  <a:lnTo>
                    <a:pt x="1886" y="291"/>
                  </a:lnTo>
                  <a:lnTo>
                    <a:pt x="1900" y="284"/>
                  </a:lnTo>
                  <a:lnTo>
                    <a:pt x="1907" y="269"/>
                  </a:lnTo>
                  <a:lnTo>
                    <a:pt x="1914" y="262"/>
                  </a:lnTo>
                  <a:lnTo>
                    <a:pt x="1921" y="255"/>
                  </a:lnTo>
                  <a:lnTo>
                    <a:pt x="1928" y="248"/>
                  </a:lnTo>
                  <a:lnTo>
                    <a:pt x="1942" y="241"/>
                  </a:lnTo>
                  <a:lnTo>
                    <a:pt x="1949" y="227"/>
                  </a:lnTo>
                  <a:lnTo>
                    <a:pt x="1956" y="220"/>
                  </a:lnTo>
                  <a:lnTo>
                    <a:pt x="1964" y="213"/>
                  </a:lnTo>
                  <a:lnTo>
                    <a:pt x="1978" y="206"/>
                  </a:lnTo>
                  <a:lnTo>
                    <a:pt x="1985" y="199"/>
                  </a:lnTo>
                  <a:lnTo>
                    <a:pt x="1992" y="192"/>
                  </a:lnTo>
                  <a:lnTo>
                    <a:pt x="1999" y="184"/>
                  </a:lnTo>
                  <a:lnTo>
                    <a:pt x="2006" y="177"/>
                  </a:lnTo>
                  <a:lnTo>
                    <a:pt x="2020" y="170"/>
                  </a:lnTo>
                  <a:lnTo>
                    <a:pt x="2027" y="163"/>
                  </a:lnTo>
                  <a:lnTo>
                    <a:pt x="2034" y="156"/>
                  </a:lnTo>
                  <a:lnTo>
                    <a:pt x="2041" y="149"/>
                  </a:lnTo>
                  <a:lnTo>
                    <a:pt x="2049" y="149"/>
                  </a:lnTo>
                  <a:lnTo>
                    <a:pt x="2056" y="142"/>
                  </a:lnTo>
                  <a:lnTo>
                    <a:pt x="2063" y="142"/>
                  </a:lnTo>
                  <a:lnTo>
                    <a:pt x="2070" y="135"/>
                  </a:lnTo>
                  <a:lnTo>
                    <a:pt x="2077" y="135"/>
                  </a:lnTo>
                  <a:lnTo>
                    <a:pt x="2084" y="135"/>
                  </a:lnTo>
                  <a:lnTo>
                    <a:pt x="2091" y="135"/>
                  </a:lnTo>
                  <a:lnTo>
                    <a:pt x="2098" y="135"/>
                  </a:lnTo>
                  <a:lnTo>
                    <a:pt x="2105" y="135"/>
                  </a:lnTo>
                  <a:lnTo>
                    <a:pt x="2112" y="135"/>
                  </a:lnTo>
                  <a:lnTo>
                    <a:pt x="2119" y="135"/>
                  </a:lnTo>
                  <a:lnTo>
                    <a:pt x="2127" y="135"/>
                  </a:lnTo>
                  <a:lnTo>
                    <a:pt x="2127" y="142"/>
                  </a:lnTo>
                  <a:lnTo>
                    <a:pt x="2134" y="142"/>
                  </a:lnTo>
                  <a:lnTo>
                    <a:pt x="2141" y="149"/>
                  </a:lnTo>
                  <a:lnTo>
                    <a:pt x="2141" y="149"/>
                  </a:lnTo>
                  <a:lnTo>
                    <a:pt x="2148" y="156"/>
                  </a:lnTo>
                  <a:lnTo>
                    <a:pt x="2155" y="163"/>
                  </a:lnTo>
                  <a:lnTo>
                    <a:pt x="2155" y="170"/>
                  </a:lnTo>
                  <a:lnTo>
                    <a:pt x="2162" y="177"/>
                  </a:lnTo>
                  <a:lnTo>
                    <a:pt x="2162" y="184"/>
                  </a:lnTo>
                  <a:lnTo>
                    <a:pt x="2162" y="192"/>
                  </a:lnTo>
                  <a:lnTo>
                    <a:pt x="2169" y="199"/>
                  </a:lnTo>
                  <a:lnTo>
                    <a:pt x="2169" y="213"/>
                  </a:lnTo>
                  <a:lnTo>
                    <a:pt x="2169" y="220"/>
                  </a:lnTo>
                  <a:lnTo>
                    <a:pt x="2176" y="227"/>
                  </a:lnTo>
                  <a:lnTo>
                    <a:pt x="2176" y="241"/>
                  </a:lnTo>
                  <a:lnTo>
                    <a:pt x="2176" y="248"/>
                  </a:lnTo>
                  <a:lnTo>
                    <a:pt x="2176" y="262"/>
                  </a:lnTo>
                  <a:lnTo>
                    <a:pt x="2176" y="277"/>
                  </a:lnTo>
                  <a:lnTo>
                    <a:pt x="2176" y="284"/>
                  </a:lnTo>
                  <a:lnTo>
                    <a:pt x="2176" y="298"/>
                  </a:lnTo>
                  <a:lnTo>
                    <a:pt x="2176" y="312"/>
                  </a:lnTo>
                  <a:lnTo>
                    <a:pt x="2176" y="319"/>
                  </a:lnTo>
                  <a:lnTo>
                    <a:pt x="2176" y="333"/>
                  </a:lnTo>
                  <a:lnTo>
                    <a:pt x="2176" y="347"/>
                  </a:lnTo>
                  <a:lnTo>
                    <a:pt x="2176" y="355"/>
                  </a:lnTo>
                  <a:lnTo>
                    <a:pt x="2176" y="369"/>
                  </a:lnTo>
                  <a:lnTo>
                    <a:pt x="2176" y="383"/>
                  </a:lnTo>
                  <a:lnTo>
                    <a:pt x="2176" y="390"/>
                  </a:lnTo>
                  <a:lnTo>
                    <a:pt x="2176" y="404"/>
                  </a:lnTo>
                  <a:lnTo>
                    <a:pt x="2176" y="418"/>
                  </a:lnTo>
                  <a:lnTo>
                    <a:pt x="2176" y="425"/>
                  </a:lnTo>
                  <a:lnTo>
                    <a:pt x="2176" y="440"/>
                  </a:lnTo>
                  <a:lnTo>
                    <a:pt x="2176" y="447"/>
                  </a:lnTo>
                  <a:lnTo>
                    <a:pt x="2176" y="461"/>
                  </a:lnTo>
                  <a:lnTo>
                    <a:pt x="2176" y="468"/>
                  </a:lnTo>
                  <a:lnTo>
                    <a:pt x="2176" y="482"/>
                  </a:lnTo>
                  <a:lnTo>
                    <a:pt x="2176" y="489"/>
                  </a:lnTo>
                  <a:lnTo>
                    <a:pt x="2183" y="496"/>
                  </a:lnTo>
                  <a:lnTo>
                    <a:pt x="2183" y="510"/>
                  </a:lnTo>
                  <a:lnTo>
                    <a:pt x="2183" y="518"/>
                  </a:lnTo>
                  <a:lnTo>
                    <a:pt x="2183" y="525"/>
                  </a:lnTo>
                  <a:lnTo>
                    <a:pt x="2183" y="532"/>
                  </a:lnTo>
                  <a:lnTo>
                    <a:pt x="2183" y="539"/>
                  </a:lnTo>
                  <a:lnTo>
                    <a:pt x="2190" y="546"/>
                  </a:lnTo>
                  <a:lnTo>
                    <a:pt x="2190" y="546"/>
                  </a:lnTo>
                  <a:lnTo>
                    <a:pt x="2197" y="553"/>
                  </a:lnTo>
                  <a:lnTo>
                    <a:pt x="2197" y="560"/>
                  </a:lnTo>
                  <a:lnTo>
                    <a:pt x="2197" y="560"/>
                  </a:lnTo>
                  <a:lnTo>
                    <a:pt x="2204" y="567"/>
                  </a:lnTo>
                  <a:lnTo>
                    <a:pt x="2212" y="567"/>
                  </a:lnTo>
                  <a:lnTo>
                    <a:pt x="2212" y="567"/>
                  </a:lnTo>
                  <a:lnTo>
                    <a:pt x="2219" y="574"/>
                  </a:lnTo>
                  <a:lnTo>
                    <a:pt x="2226" y="574"/>
                  </a:lnTo>
                  <a:lnTo>
                    <a:pt x="2226" y="574"/>
                  </a:lnTo>
                  <a:lnTo>
                    <a:pt x="2233" y="574"/>
                  </a:lnTo>
                  <a:lnTo>
                    <a:pt x="2240" y="574"/>
                  </a:lnTo>
                  <a:lnTo>
                    <a:pt x="2247" y="574"/>
                  </a:lnTo>
                  <a:lnTo>
                    <a:pt x="2254" y="567"/>
                  </a:lnTo>
                  <a:lnTo>
                    <a:pt x="2261" y="567"/>
                  </a:lnTo>
                  <a:lnTo>
                    <a:pt x="2268" y="567"/>
                  </a:lnTo>
                  <a:lnTo>
                    <a:pt x="2275" y="560"/>
                  </a:lnTo>
                  <a:lnTo>
                    <a:pt x="2282" y="560"/>
                  </a:lnTo>
                  <a:lnTo>
                    <a:pt x="2297" y="553"/>
                  </a:lnTo>
                  <a:lnTo>
                    <a:pt x="2304" y="553"/>
                  </a:lnTo>
                  <a:lnTo>
                    <a:pt x="2311" y="546"/>
                  </a:lnTo>
                  <a:lnTo>
                    <a:pt x="2318" y="539"/>
                  </a:lnTo>
                  <a:lnTo>
                    <a:pt x="2332" y="539"/>
                  </a:lnTo>
                  <a:lnTo>
                    <a:pt x="2339" y="532"/>
                  </a:lnTo>
                  <a:lnTo>
                    <a:pt x="2353" y="525"/>
                  </a:lnTo>
                  <a:lnTo>
                    <a:pt x="2360" y="518"/>
                  </a:lnTo>
                  <a:lnTo>
                    <a:pt x="2375" y="518"/>
                  </a:lnTo>
                  <a:lnTo>
                    <a:pt x="2382" y="510"/>
                  </a:lnTo>
                  <a:lnTo>
                    <a:pt x="2396" y="503"/>
                  </a:lnTo>
                  <a:lnTo>
                    <a:pt x="2403" y="496"/>
                  </a:lnTo>
                  <a:lnTo>
                    <a:pt x="2417" y="496"/>
                  </a:lnTo>
                  <a:lnTo>
                    <a:pt x="2424" y="489"/>
                  </a:lnTo>
                  <a:lnTo>
                    <a:pt x="2438" y="482"/>
                  </a:lnTo>
                  <a:lnTo>
                    <a:pt x="2445" y="475"/>
                  </a:lnTo>
                  <a:lnTo>
                    <a:pt x="2460" y="475"/>
                  </a:lnTo>
                  <a:lnTo>
                    <a:pt x="2467" y="468"/>
                  </a:lnTo>
                  <a:lnTo>
                    <a:pt x="2481" y="461"/>
                  </a:lnTo>
                  <a:lnTo>
                    <a:pt x="2488" y="461"/>
                  </a:lnTo>
                  <a:lnTo>
                    <a:pt x="2502" y="454"/>
                  </a:lnTo>
                  <a:lnTo>
                    <a:pt x="2509" y="447"/>
                  </a:lnTo>
                  <a:lnTo>
                    <a:pt x="2516" y="447"/>
                  </a:lnTo>
                  <a:lnTo>
                    <a:pt x="2530" y="447"/>
                  </a:lnTo>
                  <a:lnTo>
                    <a:pt x="2538" y="440"/>
                  </a:lnTo>
                  <a:lnTo>
                    <a:pt x="2552" y="440"/>
                  </a:lnTo>
                  <a:lnTo>
                    <a:pt x="2559" y="440"/>
                  </a:lnTo>
                  <a:lnTo>
                    <a:pt x="2566" y="432"/>
                  </a:lnTo>
                  <a:lnTo>
                    <a:pt x="2573" y="432"/>
                  </a:lnTo>
                  <a:lnTo>
                    <a:pt x="2580" y="432"/>
                  </a:lnTo>
                  <a:lnTo>
                    <a:pt x="2587" y="432"/>
                  </a:lnTo>
                  <a:lnTo>
                    <a:pt x="2594" y="432"/>
                  </a:lnTo>
                  <a:lnTo>
                    <a:pt x="2601" y="432"/>
                  </a:lnTo>
                  <a:lnTo>
                    <a:pt x="2608" y="440"/>
                  </a:lnTo>
                  <a:lnTo>
                    <a:pt x="2616" y="440"/>
                  </a:lnTo>
                  <a:lnTo>
                    <a:pt x="2623" y="440"/>
                  </a:lnTo>
                  <a:lnTo>
                    <a:pt x="2630" y="447"/>
                  </a:lnTo>
                  <a:lnTo>
                    <a:pt x="2630" y="447"/>
                  </a:lnTo>
                  <a:lnTo>
                    <a:pt x="2637" y="454"/>
                  </a:lnTo>
                  <a:lnTo>
                    <a:pt x="2637" y="461"/>
                  </a:lnTo>
                  <a:lnTo>
                    <a:pt x="2644" y="461"/>
                  </a:lnTo>
                  <a:lnTo>
                    <a:pt x="2644" y="468"/>
                  </a:lnTo>
                  <a:lnTo>
                    <a:pt x="2651" y="475"/>
                  </a:lnTo>
                  <a:lnTo>
                    <a:pt x="2651" y="482"/>
                  </a:lnTo>
                  <a:lnTo>
                    <a:pt x="2651" y="489"/>
                  </a:lnTo>
                  <a:lnTo>
                    <a:pt x="2651" y="496"/>
                  </a:lnTo>
                  <a:lnTo>
                    <a:pt x="2651" y="503"/>
                  </a:lnTo>
                  <a:lnTo>
                    <a:pt x="2651" y="518"/>
                  </a:lnTo>
                  <a:lnTo>
                    <a:pt x="2651" y="525"/>
                  </a:lnTo>
                  <a:lnTo>
                    <a:pt x="2651" y="532"/>
                  </a:lnTo>
                  <a:lnTo>
                    <a:pt x="2651" y="546"/>
                  </a:lnTo>
                  <a:lnTo>
                    <a:pt x="2651" y="553"/>
                  </a:lnTo>
                  <a:lnTo>
                    <a:pt x="2644" y="560"/>
                  </a:lnTo>
                  <a:lnTo>
                    <a:pt x="2644" y="574"/>
                  </a:lnTo>
                  <a:lnTo>
                    <a:pt x="2644" y="581"/>
                  </a:lnTo>
                  <a:lnTo>
                    <a:pt x="2644" y="595"/>
                  </a:lnTo>
                  <a:lnTo>
                    <a:pt x="2637" y="610"/>
                  </a:lnTo>
                  <a:lnTo>
                    <a:pt x="2637" y="617"/>
                  </a:lnTo>
                  <a:lnTo>
                    <a:pt x="2630" y="631"/>
                  </a:lnTo>
                  <a:lnTo>
                    <a:pt x="2630" y="638"/>
                  </a:lnTo>
                  <a:lnTo>
                    <a:pt x="2623" y="652"/>
                  </a:lnTo>
                  <a:lnTo>
                    <a:pt x="2623" y="666"/>
                  </a:lnTo>
                  <a:lnTo>
                    <a:pt x="2616" y="673"/>
                  </a:lnTo>
                  <a:lnTo>
                    <a:pt x="2616" y="688"/>
                  </a:lnTo>
                  <a:lnTo>
                    <a:pt x="2608" y="702"/>
                  </a:lnTo>
                  <a:lnTo>
                    <a:pt x="2601" y="709"/>
                  </a:lnTo>
                  <a:lnTo>
                    <a:pt x="2601" y="723"/>
                  </a:lnTo>
                  <a:lnTo>
                    <a:pt x="2594" y="730"/>
                  </a:lnTo>
                  <a:lnTo>
                    <a:pt x="2594" y="744"/>
                  </a:lnTo>
                  <a:lnTo>
                    <a:pt x="2587" y="751"/>
                  </a:lnTo>
                  <a:lnTo>
                    <a:pt x="2587" y="766"/>
                  </a:lnTo>
                  <a:lnTo>
                    <a:pt x="2580" y="773"/>
                  </a:lnTo>
                  <a:lnTo>
                    <a:pt x="2580" y="780"/>
                  </a:lnTo>
                  <a:lnTo>
                    <a:pt x="2580" y="794"/>
                  </a:lnTo>
                  <a:lnTo>
                    <a:pt x="2573" y="801"/>
                  </a:lnTo>
                  <a:lnTo>
                    <a:pt x="2573" y="808"/>
                  </a:lnTo>
                  <a:lnTo>
                    <a:pt x="2573" y="822"/>
                  </a:lnTo>
                  <a:lnTo>
                    <a:pt x="2573" y="829"/>
                  </a:lnTo>
                  <a:lnTo>
                    <a:pt x="2566" y="836"/>
                  </a:lnTo>
                  <a:lnTo>
                    <a:pt x="2566" y="844"/>
                  </a:lnTo>
                  <a:lnTo>
                    <a:pt x="2566" y="851"/>
                  </a:lnTo>
                  <a:lnTo>
                    <a:pt x="2566" y="858"/>
                  </a:lnTo>
                  <a:lnTo>
                    <a:pt x="2566" y="865"/>
                  </a:lnTo>
                  <a:lnTo>
                    <a:pt x="2573" y="865"/>
                  </a:lnTo>
                  <a:lnTo>
                    <a:pt x="2573" y="872"/>
                  </a:lnTo>
                  <a:lnTo>
                    <a:pt x="2573" y="879"/>
                  </a:lnTo>
                  <a:lnTo>
                    <a:pt x="2573" y="879"/>
                  </a:lnTo>
                  <a:lnTo>
                    <a:pt x="2580" y="886"/>
                  </a:lnTo>
                  <a:lnTo>
                    <a:pt x="2580" y="886"/>
                  </a:lnTo>
                  <a:lnTo>
                    <a:pt x="2587" y="893"/>
                  </a:lnTo>
                  <a:lnTo>
                    <a:pt x="2594" y="893"/>
                  </a:lnTo>
                  <a:lnTo>
                    <a:pt x="2594" y="893"/>
                  </a:lnTo>
                  <a:lnTo>
                    <a:pt x="2601" y="900"/>
                  </a:lnTo>
                  <a:lnTo>
                    <a:pt x="2608" y="900"/>
                  </a:lnTo>
                  <a:lnTo>
                    <a:pt x="2616" y="900"/>
                  </a:lnTo>
                  <a:lnTo>
                    <a:pt x="2623" y="900"/>
                  </a:lnTo>
                  <a:lnTo>
                    <a:pt x="2630" y="900"/>
                  </a:lnTo>
                  <a:lnTo>
                    <a:pt x="2637" y="900"/>
                  </a:lnTo>
                  <a:lnTo>
                    <a:pt x="2644" y="900"/>
                  </a:lnTo>
                  <a:lnTo>
                    <a:pt x="2658" y="900"/>
                  </a:lnTo>
                  <a:lnTo>
                    <a:pt x="2665" y="900"/>
                  </a:lnTo>
                  <a:lnTo>
                    <a:pt x="2672" y="900"/>
                  </a:lnTo>
                  <a:lnTo>
                    <a:pt x="2686" y="900"/>
                  </a:lnTo>
                  <a:lnTo>
                    <a:pt x="2694" y="893"/>
                  </a:lnTo>
                  <a:lnTo>
                    <a:pt x="2708" y="893"/>
                  </a:lnTo>
                  <a:lnTo>
                    <a:pt x="2715" y="893"/>
                  </a:lnTo>
                  <a:lnTo>
                    <a:pt x="2729" y="893"/>
                  </a:lnTo>
                  <a:lnTo>
                    <a:pt x="2736" y="886"/>
                  </a:lnTo>
                  <a:lnTo>
                    <a:pt x="2750" y="886"/>
                  </a:lnTo>
                  <a:lnTo>
                    <a:pt x="2764" y="886"/>
                  </a:lnTo>
                  <a:lnTo>
                    <a:pt x="2771" y="879"/>
                  </a:lnTo>
                  <a:lnTo>
                    <a:pt x="2786" y="879"/>
                  </a:lnTo>
                  <a:lnTo>
                    <a:pt x="2800" y="879"/>
                  </a:lnTo>
                  <a:lnTo>
                    <a:pt x="2807" y="879"/>
                  </a:lnTo>
                  <a:lnTo>
                    <a:pt x="2821" y="872"/>
                  </a:lnTo>
                  <a:lnTo>
                    <a:pt x="2835" y="872"/>
                  </a:lnTo>
                  <a:lnTo>
                    <a:pt x="2842" y="872"/>
                  </a:lnTo>
                  <a:lnTo>
                    <a:pt x="2857" y="872"/>
                  </a:lnTo>
                  <a:lnTo>
                    <a:pt x="2871" y="865"/>
                  </a:lnTo>
                  <a:lnTo>
                    <a:pt x="2878" y="865"/>
                  </a:lnTo>
                  <a:lnTo>
                    <a:pt x="2892" y="865"/>
                  </a:lnTo>
                  <a:lnTo>
                    <a:pt x="2899" y="865"/>
                  </a:lnTo>
                  <a:lnTo>
                    <a:pt x="2913" y="865"/>
                  </a:lnTo>
                  <a:lnTo>
                    <a:pt x="2920" y="865"/>
                  </a:lnTo>
                  <a:lnTo>
                    <a:pt x="2934" y="865"/>
                  </a:lnTo>
                  <a:lnTo>
                    <a:pt x="2942" y="865"/>
                  </a:lnTo>
                  <a:lnTo>
                    <a:pt x="2949" y="865"/>
                  </a:lnTo>
                  <a:lnTo>
                    <a:pt x="2963" y="872"/>
                  </a:lnTo>
                  <a:lnTo>
                    <a:pt x="2970" y="872"/>
                  </a:lnTo>
                  <a:lnTo>
                    <a:pt x="2977" y="872"/>
                  </a:lnTo>
                  <a:lnTo>
                    <a:pt x="2984" y="872"/>
                  </a:lnTo>
                  <a:lnTo>
                    <a:pt x="2991" y="879"/>
                  </a:lnTo>
                  <a:lnTo>
                    <a:pt x="2998" y="879"/>
                  </a:lnTo>
                  <a:lnTo>
                    <a:pt x="2998" y="886"/>
                  </a:lnTo>
                  <a:lnTo>
                    <a:pt x="3005" y="886"/>
                  </a:lnTo>
                  <a:lnTo>
                    <a:pt x="3012" y="893"/>
                  </a:lnTo>
                  <a:lnTo>
                    <a:pt x="3012" y="900"/>
                  </a:lnTo>
                  <a:lnTo>
                    <a:pt x="3020" y="900"/>
                  </a:lnTo>
                  <a:lnTo>
                    <a:pt x="3020" y="907"/>
                  </a:lnTo>
                  <a:lnTo>
                    <a:pt x="3020" y="914"/>
                  </a:lnTo>
                  <a:lnTo>
                    <a:pt x="3027" y="922"/>
                  </a:lnTo>
                  <a:lnTo>
                    <a:pt x="3027" y="929"/>
                  </a:lnTo>
                  <a:lnTo>
                    <a:pt x="3027" y="936"/>
                  </a:lnTo>
                  <a:lnTo>
                    <a:pt x="3027" y="943"/>
                  </a:lnTo>
                  <a:lnTo>
                    <a:pt x="3027" y="950"/>
                  </a:lnTo>
                  <a:lnTo>
                    <a:pt x="3020" y="957"/>
                  </a:lnTo>
                  <a:lnTo>
                    <a:pt x="3020" y="964"/>
                  </a:lnTo>
                  <a:lnTo>
                    <a:pt x="3020" y="971"/>
                  </a:lnTo>
                  <a:lnTo>
                    <a:pt x="3012" y="978"/>
                  </a:lnTo>
                  <a:lnTo>
                    <a:pt x="3012" y="985"/>
                  </a:lnTo>
                  <a:lnTo>
                    <a:pt x="3005" y="999"/>
                  </a:lnTo>
                  <a:lnTo>
                    <a:pt x="3005" y="1007"/>
                  </a:lnTo>
                  <a:lnTo>
                    <a:pt x="2998" y="1014"/>
                  </a:lnTo>
                  <a:lnTo>
                    <a:pt x="2991" y="1028"/>
                  </a:lnTo>
                  <a:lnTo>
                    <a:pt x="2984" y="1035"/>
                  </a:lnTo>
                  <a:lnTo>
                    <a:pt x="2984" y="1042"/>
                  </a:lnTo>
                  <a:lnTo>
                    <a:pt x="2977" y="1056"/>
                  </a:lnTo>
                  <a:lnTo>
                    <a:pt x="2970" y="1063"/>
                  </a:lnTo>
                  <a:lnTo>
                    <a:pt x="2963" y="1070"/>
                  </a:lnTo>
                  <a:lnTo>
                    <a:pt x="2956" y="1085"/>
                  </a:lnTo>
                  <a:lnTo>
                    <a:pt x="2949" y="1092"/>
                  </a:lnTo>
                  <a:lnTo>
                    <a:pt x="2942" y="1106"/>
                  </a:lnTo>
                  <a:lnTo>
                    <a:pt x="2934" y="1113"/>
                  </a:lnTo>
                  <a:lnTo>
                    <a:pt x="2927" y="1120"/>
                  </a:lnTo>
                  <a:lnTo>
                    <a:pt x="2920" y="1134"/>
                  </a:lnTo>
                  <a:lnTo>
                    <a:pt x="2913" y="1141"/>
                  </a:lnTo>
                  <a:lnTo>
                    <a:pt x="2906" y="1148"/>
                  </a:lnTo>
                  <a:lnTo>
                    <a:pt x="2899" y="1162"/>
                  </a:lnTo>
                  <a:lnTo>
                    <a:pt x="2892" y="1170"/>
                  </a:lnTo>
                  <a:lnTo>
                    <a:pt x="2885" y="1177"/>
                  </a:lnTo>
                  <a:lnTo>
                    <a:pt x="2878" y="1191"/>
                  </a:lnTo>
                  <a:lnTo>
                    <a:pt x="2871" y="1198"/>
                  </a:lnTo>
                  <a:lnTo>
                    <a:pt x="2864" y="1205"/>
                  </a:lnTo>
                  <a:lnTo>
                    <a:pt x="2864" y="1212"/>
                  </a:lnTo>
                  <a:lnTo>
                    <a:pt x="2857" y="1219"/>
                  </a:lnTo>
                  <a:lnTo>
                    <a:pt x="2849" y="1226"/>
                  </a:lnTo>
                  <a:lnTo>
                    <a:pt x="2849" y="1233"/>
                  </a:lnTo>
                  <a:lnTo>
                    <a:pt x="2842" y="1240"/>
                  </a:lnTo>
                  <a:lnTo>
                    <a:pt x="2842" y="1248"/>
                  </a:lnTo>
                  <a:lnTo>
                    <a:pt x="2835" y="1255"/>
                  </a:lnTo>
                  <a:lnTo>
                    <a:pt x="2835" y="1262"/>
                  </a:lnTo>
                  <a:lnTo>
                    <a:pt x="2835" y="1269"/>
                  </a:lnTo>
                  <a:lnTo>
                    <a:pt x="2828" y="1276"/>
                  </a:lnTo>
                  <a:lnTo>
                    <a:pt x="2828" y="1283"/>
                  </a:lnTo>
                  <a:lnTo>
                    <a:pt x="2828" y="1283"/>
                  </a:lnTo>
                  <a:lnTo>
                    <a:pt x="2828" y="1290"/>
                  </a:lnTo>
                  <a:lnTo>
                    <a:pt x="2835" y="1297"/>
                  </a:lnTo>
                  <a:lnTo>
                    <a:pt x="2835" y="1304"/>
                  </a:lnTo>
                  <a:lnTo>
                    <a:pt x="2835" y="1304"/>
                  </a:lnTo>
                  <a:lnTo>
                    <a:pt x="2842" y="1311"/>
                  </a:lnTo>
                  <a:lnTo>
                    <a:pt x="2842" y="1311"/>
                  </a:lnTo>
                  <a:lnTo>
                    <a:pt x="2849" y="1318"/>
                  </a:lnTo>
                  <a:lnTo>
                    <a:pt x="2849" y="1318"/>
                  </a:lnTo>
                  <a:lnTo>
                    <a:pt x="2857" y="1325"/>
                  </a:lnTo>
                  <a:lnTo>
                    <a:pt x="2864" y="1325"/>
                  </a:lnTo>
                  <a:lnTo>
                    <a:pt x="2871" y="1333"/>
                  </a:lnTo>
                  <a:lnTo>
                    <a:pt x="2878" y="1333"/>
                  </a:lnTo>
                  <a:lnTo>
                    <a:pt x="2885" y="1333"/>
                  </a:lnTo>
                  <a:lnTo>
                    <a:pt x="2892" y="1340"/>
                  </a:lnTo>
                  <a:lnTo>
                    <a:pt x="2899" y="1340"/>
                  </a:lnTo>
                  <a:lnTo>
                    <a:pt x="2913" y="1340"/>
                  </a:lnTo>
                  <a:lnTo>
                    <a:pt x="2920" y="1340"/>
                  </a:lnTo>
                  <a:lnTo>
                    <a:pt x="2927" y="1347"/>
                  </a:lnTo>
                  <a:lnTo>
                    <a:pt x="2942" y="1347"/>
                  </a:lnTo>
                  <a:lnTo>
                    <a:pt x="2949" y="1347"/>
                  </a:lnTo>
                  <a:lnTo>
                    <a:pt x="2963" y="1347"/>
                  </a:lnTo>
                  <a:lnTo>
                    <a:pt x="2970" y="1354"/>
                  </a:lnTo>
                  <a:lnTo>
                    <a:pt x="2984" y="1354"/>
                  </a:lnTo>
                  <a:lnTo>
                    <a:pt x="2998" y="1354"/>
                  </a:lnTo>
                  <a:lnTo>
                    <a:pt x="3005" y="1354"/>
                  </a:lnTo>
                  <a:lnTo>
                    <a:pt x="3020" y="1361"/>
                  </a:lnTo>
                  <a:lnTo>
                    <a:pt x="3034" y="1361"/>
                  </a:lnTo>
                  <a:lnTo>
                    <a:pt x="3041" y="1361"/>
                  </a:lnTo>
                  <a:lnTo>
                    <a:pt x="3055" y="1361"/>
                  </a:lnTo>
                  <a:lnTo>
                    <a:pt x="3069" y="1368"/>
                  </a:lnTo>
                  <a:lnTo>
                    <a:pt x="3076" y="1368"/>
                  </a:lnTo>
                  <a:lnTo>
                    <a:pt x="3090" y="1368"/>
                  </a:lnTo>
                  <a:lnTo>
                    <a:pt x="3105" y="1375"/>
                  </a:lnTo>
                  <a:lnTo>
                    <a:pt x="3112" y="1375"/>
                  </a:lnTo>
                  <a:lnTo>
                    <a:pt x="3126" y="1375"/>
                  </a:lnTo>
                  <a:lnTo>
                    <a:pt x="3133" y="1382"/>
                  </a:lnTo>
                  <a:lnTo>
                    <a:pt x="3147" y="1382"/>
                  </a:lnTo>
                  <a:lnTo>
                    <a:pt x="3154" y="1389"/>
                  </a:lnTo>
                  <a:lnTo>
                    <a:pt x="3168" y="1389"/>
                  </a:lnTo>
                  <a:lnTo>
                    <a:pt x="3175" y="1389"/>
                  </a:lnTo>
                  <a:lnTo>
                    <a:pt x="3183" y="1396"/>
                  </a:lnTo>
                  <a:lnTo>
                    <a:pt x="3190" y="1396"/>
                  </a:lnTo>
                  <a:lnTo>
                    <a:pt x="3204" y="1403"/>
                  </a:lnTo>
                  <a:lnTo>
                    <a:pt x="3211" y="1411"/>
                  </a:lnTo>
                  <a:lnTo>
                    <a:pt x="3218" y="1411"/>
                  </a:lnTo>
                  <a:lnTo>
                    <a:pt x="3218" y="1418"/>
                  </a:lnTo>
                  <a:lnTo>
                    <a:pt x="3225" y="1418"/>
                  </a:lnTo>
                  <a:lnTo>
                    <a:pt x="3232" y="1425"/>
                  </a:lnTo>
                  <a:lnTo>
                    <a:pt x="3232" y="1432"/>
                  </a:lnTo>
                  <a:lnTo>
                    <a:pt x="3239" y="1439"/>
                  </a:lnTo>
                  <a:lnTo>
                    <a:pt x="3239" y="1439"/>
                  </a:lnTo>
                  <a:lnTo>
                    <a:pt x="3246" y="1446"/>
                  </a:lnTo>
                  <a:lnTo>
                    <a:pt x="3246" y="1453"/>
                  </a:lnTo>
                  <a:lnTo>
                    <a:pt x="3246" y="1460"/>
                  </a:lnTo>
                  <a:lnTo>
                    <a:pt x="3246" y="1467"/>
                  </a:lnTo>
                  <a:lnTo>
                    <a:pt x="3246" y="1474"/>
                  </a:lnTo>
                  <a:lnTo>
                    <a:pt x="3246" y="1481"/>
                  </a:lnTo>
                  <a:lnTo>
                    <a:pt x="3246" y="1481"/>
                  </a:lnTo>
                  <a:lnTo>
                    <a:pt x="3239" y="1488"/>
                  </a:lnTo>
                  <a:lnTo>
                    <a:pt x="3239" y="1496"/>
                  </a:lnTo>
                  <a:lnTo>
                    <a:pt x="3232" y="1503"/>
                  </a:lnTo>
                  <a:lnTo>
                    <a:pt x="3232" y="1510"/>
                  </a:lnTo>
                  <a:lnTo>
                    <a:pt x="3225" y="1517"/>
                  </a:lnTo>
                  <a:lnTo>
                    <a:pt x="3218" y="1524"/>
                  </a:lnTo>
                  <a:lnTo>
                    <a:pt x="3211" y="1531"/>
                  </a:lnTo>
                  <a:lnTo>
                    <a:pt x="3204" y="1538"/>
                  </a:lnTo>
                  <a:lnTo>
                    <a:pt x="3197" y="1545"/>
                  </a:lnTo>
                  <a:lnTo>
                    <a:pt x="3190" y="1552"/>
                  </a:lnTo>
                  <a:lnTo>
                    <a:pt x="3183" y="1559"/>
                  </a:lnTo>
                  <a:lnTo>
                    <a:pt x="3175" y="1566"/>
                  </a:lnTo>
                  <a:lnTo>
                    <a:pt x="3168" y="1574"/>
                  </a:lnTo>
                  <a:lnTo>
                    <a:pt x="3154" y="1588"/>
                  </a:lnTo>
                  <a:lnTo>
                    <a:pt x="3147" y="1588"/>
                  </a:lnTo>
                  <a:lnTo>
                    <a:pt x="3140" y="1602"/>
                  </a:lnTo>
                  <a:lnTo>
                    <a:pt x="3133" y="1609"/>
                  </a:lnTo>
                  <a:lnTo>
                    <a:pt x="3119" y="1616"/>
                  </a:lnTo>
                  <a:lnTo>
                    <a:pt x="3112" y="1623"/>
                  </a:lnTo>
                  <a:lnTo>
                    <a:pt x="3097" y="1630"/>
                  </a:lnTo>
                  <a:lnTo>
                    <a:pt x="3090" y="1637"/>
                  </a:lnTo>
                  <a:lnTo>
                    <a:pt x="3083" y="1644"/>
                  </a:lnTo>
                  <a:lnTo>
                    <a:pt x="3069" y="1651"/>
                  </a:lnTo>
                  <a:lnTo>
                    <a:pt x="3062" y="1651"/>
                  </a:lnTo>
                  <a:lnTo>
                    <a:pt x="3048" y="1659"/>
                  </a:lnTo>
                  <a:lnTo>
                    <a:pt x="3041" y="1666"/>
                  </a:lnTo>
                  <a:lnTo>
                    <a:pt x="3034" y="1673"/>
                  </a:lnTo>
                  <a:lnTo>
                    <a:pt x="3027" y="1680"/>
                  </a:lnTo>
                  <a:lnTo>
                    <a:pt x="3012" y="1687"/>
                  </a:lnTo>
                  <a:lnTo>
                    <a:pt x="3005" y="1694"/>
                  </a:lnTo>
                  <a:lnTo>
                    <a:pt x="2998" y="1701"/>
                  </a:lnTo>
                  <a:lnTo>
                    <a:pt x="2991" y="1708"/>
                  </a:lnTo>
                  <a:lnTo>
                    <a:pt x="2984" y="1715"/>
                  </a:lnTo>
                  <a:lnTo>
                    <a:pt x="2977" y="1715"/>
                  </a:lnTo>
                  <a:lnTo>
                    <a:pt x="2970" y="1722"/>
                  </a:lnTo>
                  <a:lnTo>
                    <a:pt x="2970" y="1729"/>
                  </a:lnTo>
                  <a:lnTo>
                    <a:pt x="2963" y="1737"/>
                  </a:lnTo>
                  <a:lnTo>
                    <a:pt x="2956" y="1737"/>
                  </a:lnTo>
                  <a:lnTo>
                    <a:pt x="2956" y="1744"/>
                  </a:lnTo>
                  <a:lnTo>
                    <a:pt x="2949" y="1751"/>
                  </a:lnTo>
                  <a:lnTo>
                    <a:pt x="2949" y="1758"/>
                  </a:lnTo>
                  <a:lnTo>
                    <a:pt x="2949" y="1758"/>
                  </a:lnTo>
                  <a:lnTo>
                    <a:pt x="2949" y="1765"/>
                  </a:lnTo>
                  <a:lnTo>
                    <a:pt x="2949" y="1772"/>
                  </a:lnTo>
                  <a:lnTo>
                    <a:pt x="2949" y="1772"/>
                  </a:lnTo>
                  <a:lnTo>
                    <a:pt x="2949" y="1779"/>
                  </a:lnTo>
                  <a:lnTo>
                    <a:pt x="2949" y="1786"/>
                  </a:lnTo>
                  <a:lnTo>
                    <a:pt x="2949" y="1793"/>
                  </a:lnTo>
                  <a:lnTo>
                    <a:pt x="2956" y="1793"/>
                  </a:lnTo>
                  <a:lnTo>
                    <a:pt x="2956" y="1800"/>
                  </a:lnTo>
                  <a:lnTo>
                    <a:pt x="2963" y="1800"/>
                  </a:lnTo>
                  <a:lnTo>
                    <a:pt x="2970" y="1807"/>
                  </a:lnTo>
                  <a:lnTo>
                    <a:pt x="2970" y="1814"/>
                  </a:lnTo>
                  <a:lnTo>
                    <a:pt x="2977" y="1822"/>
                  </a:lnTo>
                  <a:lnTo>
                    <a:pt x="2984" y="1822"/>
                  </a:lnTo>
                  <a:lnTo>
                    <a:pt x="2991" y="1829"/>
                  </a:lnTo>
                  <a:lnTo>
                    <a:pt x="2998" y="1829"/>
                  </a:lnTo>
                  <a:lnTo>
                    <a:pt x="3005" y="1836"/>
                  </a:lnTo>
                  <a:lnTo>
                    <a:pt x="3020" y="1843"/>
                  </a:lnTo>
                  <a:lnTo>
                    <a:pt x="3027" y="1843"/>
                  </a:lnTo>
                  <a:lnTo>
                    <a:pt x="3034" y="1850"/>
                  </a:lnTo>
                  <a:lnTo>
                    <a:pt x="3041" y="1857"/>
                  </a:lnTo>
                  <a:lnTo>
                    <a:pt x="3055" y="1864"/>
                  </a:lnTo>
                  <a:lnTo>
                    <a:pt x="3062" y="1864"/>
                  </a:lnTo>
                  <a:lnTo>
                    <a:pt x="3076" y="1871"/>
                  </a:lnTo>
                  <a:lnTo>
                    <a:pt x="3083" y="1878"/>
                  </a:lnTo>
                  <a:lnTo>
                    <a:pt x="3097" y="1878"/>
                  </a:lnTo>
                  <a:lnTo>
                    <a:pt x="3105" y="1885"/>
                  </a:lnTo>
                  <a:lnTo>
                    <a:pt x="3119" y="1892"/>
                  </a:lnTo>
                  <a:lnTo>
                    <a:pt x="3126" y="1900"/>
                  </a:lnTo>
                  <a:lnTo>
                    <a:pt x="3140" y="1907"/>
                  </a:lnTo>
                  <a:lnTo>
                    <a:pt x="3147" y="1907"/>
                  </a:lnTo>
                  <a:lnTo>
                    <a:pt x="3161" y="1914"/>
                  </a:lnTo>
                  <a:lnTo>
                    <a:pt x="3168" y="1921"/>
                  </a:lnTo>
                  <a:lnTo>
                    <a:pt x="3183" y="1928"/>
                  </a:lnTo>
                  <a:lnTo>
                    <a:pt x="3190" y="1935"/>
                  </a:lnTo>
                  <a:lnTo>
                    <a:pt x="3204" y="1935"/>
                  </a:lnTo>
                  <a:lnTo>
                    <a:pt x="3211" y="1942"/>
                  </a:lnTo>
                  <a:lnTo>
                    <a:pt x="3218" y="1949"/>
                  </a:lnTo>
                  <a:lnTo>
                    <a:pt x="3225" y="1956"/>
                  </a:lnTo>
                  <a:lnTo>
                    <a:pt x="3239" y="1963"/>
                  </a:lnTo>
                  <a:lnTo>
                    <a:pt x="3246" y="1970"/>
                  </a:lnTo>
                  <a:lnTo>
                    <a:pt x="3253" y="1970"/>
                  </a:lnTo>
                  <a:lnTo>
                    <a:pt x="3260" y="1978"/>
                  </a:lnTo>
                  <a:lnTo>
                    <a:pt x="3268" y="1985"/>
                  </a:lnTo>
                  <a:lnTo>
                    <a:pt x="3268" y="1992"/>
                  </a:lnTo>
                  <a:lnTo>
                    <a:pt x="3275" y="1999"/>
                  </a:lnTo>
                  <a:lnTo>
                    <a:pt x="3282" y="2006"/>
                  </a:lnTo>
                  <a:lnTo>
                    <a:pt x="3282" y="2013"/>
                  </a:lnTo>
                  <a:lnTo>
                    <a:pt x="3289" y="2020"/>
                  </a:lnTo>
                  <a:lnTo>
                    <a:pt x="3289" y="2020"/>
                  </a:lnTo>
                  <a:lnTo>
                    <a:pt x="3289" y="2027"/>
                  </a:lnTo>
                  <a:lnTo>
                    <a:pt x="3289" y="2034"/>
                  </a:lnTo>
                  <a:lnTo>
                    <a:pt x="3289" y="2041"/>
                  </a:lnTo>
                  <a:lnTo>
                    <a:pt x="3289" y="2048"/>
                  </a:lnTo>
                  <a:lnTo>
                    <a:pt x="3289" y="2055"/>
                  </a:lnTo>
                  <a:lnTo>
                    <a:pt x="3289" y="2063"/>
                  </a:lnTo>
                  <a:lnTo>
                    <a:pt x="3289" y="2063"/>
                  </a:lnTo>
                  <a:lnTo>
                    <a:pt x="3282" y="2070"/>
                  </a:lnTo>
                  <a:lnTo>
                    <a:pt x="3282" y="2077"/>
                  </a:lnTo>
                  <a:lnTo>
                    <a:pt x="3275" y="2084"/>
                  </a:lnTo>
                  <a:lnTo>
                    <a:pt x="3268" y="2084"/>
                  </a:lnTo>
                  <a:lnTo>
                    <a:pt x="3268" y="2091"/>
                  </a:lnTo>
                  <a:lnTo>
                    <a:pt x="3260" y="2098"/>
                  </a:lnTo>
                  <a:lnTo>
                    <a:pt x="3253" y="2105"/>
                  </a:lnTo>
                  <a:lnTo>
                    <a:pt x="3246" y="2105"/>
                  </a:lnTo>
                  <a:lnTo>
                    <a:pt x="3232" y="2112"/>
                  </a:lnTo>
                  <a:lnTo>
                    <a:pt x="3225" y="2119"/>
                  </a:lnTo>
                  <a:lnTo>
                    <a:pt x="3218" y="2126"/>
                  </a:lnTo>
                  <a:lnTo>
                    <a:pt x="3211" y="2126"/>
                  </a:lnTo>
                  <a:lnTo>
                    <a:pt x="3197" y="2133"/>
                  </a:lnTo>
                  <a:lnTo>
                    <a:pt x="3190" y="2133"/>
                  </a:lnTo>
                  <a:lnTo>
                    <a:pt x="3175" y="2141"/>
                  </a:lnTo>
                  <a:lnTo>
                    <a:pt x="3168" y="2148"/>
                  </a:lnTo>
                  <a:lnTo>
                    <a:pt x="3154" y="2148"/>
                  </a:lnTo>
                  <a:lnTo>
                    <a:pt x="3147" y="2155"/>
                  </a:lnTo>
                  <a:lnTo>
                    <a:pt x="3133" y="2155"/>
                  </a:lnTo>
                  <a:lnTo>
                    <a:pt x="3126" y="2162"/>
                  </a:lnTo>
                  <a:lnTo>
                    <a:pt x="3112" y="2162"/>
                  </a:lnTo>
                  <a:lnTo>
                    <a:pt x="3097" y="2169"/>
                  </a:lnTo>
                  <a:lnTo>
                    <a:pt x="3090" y="2169"/>
                  </a:lnTo>
                  <a:lnTo>
                    <a:pt x="3076" y="2176"/>
                  </a:lnTo>
                  <a:lnTo>
                    <a:pt x="3062" y="2176"/>
                  </a:lnTo>
                  <a:lnTo>
                    <a:pt x="3055" y="2183"/>
                  </a:lnTo>
                  <a:lnTo>
                    <a:pt x="3041" y="2183"/>
                  </a:lnTo>
                  <a:lnTo>
                    <a:pt x="3034" y="2190"/>
                  </a:lnTo>
                  <a:lnTo>
                    <a:pt x="3020" y="2190"/>
                  </a:lnTo>
                  <a:lnTo>
                    <a:pt x="3012" y="2197"/>
                  </a:lnTo>
                  <a:lnTo>
                    <a:pt x="2998" y="2197"/>
                  </a:lnTo>
                  <a:lnTo>
                    <a:pt x="2991" y="2204"/>
                  </a:lnTo>
                  <a:lnTo>
                    <a:pt x="2984" y="2204"/>
                  </a:lnTo>
                  <a:lnTo>
                    <a:pt x="2970" y="2211"/>
                  </a:lnTo>
                  <a:lnTo>
                    <a:pt x="2963" y="2211"/>
                  </a:lnTo>
                  <a:lnTo>
                    <a:pt x="2956" y="2218"/>
                  </a:lnTo>
                  <a:lnTo>
                    <a:pt x="2949" y="2218"/>
                  </a:lnTo>
                  <a:lnTo>
                    <a:pt x="2942" y="2226"/>
                  </a:lnTo>
                  <a:lnTo>
                    <a:pt x="2934" y="2226"/>
                  </a:lnTo>
                  <a:lnTo>
                    <a:pt x="2927" y="2233"/>
                  </a:lnTo>
                  <a:lnTo>
                    <a:pt x="2927" y="2233"/>
                  </a:lnTo>
                  <a:lnTo>
                    <a:pt x="2920" y="2240"/>
                  </a:lnTo>
                  <a:lnTo>
                    <a:pt x="2920" y="2247"/>
                  </a:lnTo>
                  <a:lnTo>
                    <a:pt x="2913" y="2247"/>
                  </a:lnTo>
                  <a:lnTo>
                    <a:pt x="2913" y="2254"/>
                  </a:lnTo>
                  <a:lnTo>
                    <a:pt x="2906" y="2254"/>
                  </a:lnTo>
                  <a:lnTo>
                    <a:pt x="2906" y="2261"/>
                  </a:lnTo>
                  <a:lnTo>
                    <a:pt x="2906" y="2268"/>
                  </a:lnTo>
                  <a:lnTo>
                    <a:pt x="2906" y="2268"/>
                  </a:lnTo>
                  <a:lnTo>
                    <a:pt x="2906" y="2275"/>
                  </a:lnTo>
                  <a:lnTo>
                    <a:pt x="2906" y="2282"/>
                  </a:lnTo>
                  <a:lnTo>
                    <a:pt x="2913" y="2289"/>
                  </a:lnTo>
                  <a:lnTo>
                    <a:pt x="2913" y="2296"/>
                  </a:lnTo>
                  <a:lnTo>
                    <a:pt x="2920" y="2296"/>
                  </a:lnTo>
                  <a:lnTo>
                    <a:pt x="2920" y="2304"/>
                  </a:lnTo>
                  <a:lnTo>
                    <a:pt x="2927" y="2311"/>
                  </a:lnTo>
                  <a:lnTo>
                    <a:pt x="2927" y="2318"/>
                  </a:lnTo>
                  <a:lnTo>
                    <a:pt x="2934" y="2325"/>
                  </a:lnTo>
                  <a:lnTo>
                    <a:pt x="2942" y="2332"/>
                  </a:lnTo>
                  <a:lnTo>
                    <a:pt x="2949" y="2339"/>
                  </a:lnTo>
                  <a:lnTo>
                    <a:pt x="2956" y="2346"/>
                  </a:lnTo>
                  <a:lnTo>
                    <a:pt x="2963" y="2353"/>
                  </a:lnTo>
                  <a:lnTo>
                    <a:pt x="2970" y="2360"/>
                  </a:lnTo>
                  <a:lnTo>
                    <a:pt x="2977" y="2367"/>
                  </a:lnTo>
                  <a:lnTo>
                    <a:pt x="2984" y="2374"/>
                  </a:lnTo>
                  <a:lnTo>
                    <a:pt x="2991" y="2381"/>
                  </a:lnTo>
                  <a:lnTo>
                    <a:pt x="2998" y="2389"/>
                  </a:lnTo>
                  <a:lnTo>
                    <a:pt x="3005" y="2403"/>
                  </a:lnTo>
                  <a:lnTo>
                    <a:pt x="3020" y="2410"/>
                  </a:lnTo>
                  <a:lnTo>
                    <a:pt x="3027" y="2417"/>
                  </a:lnTo>
                  <a:lnTo>
                    <a:pt x="3034" y="2424"/>
                  </a:lnTo>
                  <a:lnTo>
                    <a:pt x="3041" y="2431"/>
                  </a:lnTo>
                  <a:lnTo>
                    <a:pt x="3048" y="2445"/>
                  </a:lnTo>
                  <a:lnTo>
                    <a:pt x="3062" y="2452"/>
                  </a:lnTo>
                  <a:lnTo>
                    <a:pt x="3069" y="2459"/>
                  </a:lnTo>
                  <a:lnTo>
                    <a:pt x="3076" y="2467"/>
                  </a:lnTo>
                  <a:lnTo>
                    <a:pt x="3083" y="2481"/>
                  </a:lnTo>
                  <a:lnTo>
                    <a:pt x="3090" y="2488"/>
                  </a:lnTo>
                  <a:lnTo>
                    <a:pt x="3097" y="2495"/>
                  </a:lnTo>
                  <a:lnTo>
                    <a:pt x="3105" y="2502"/>
                  </a:lnTo>
                  <a:lnTo>
                    <a:pt x="3112" y="2509"/>
                  </a:lnTo>
                  <a:lnTo>
                    <a:pt x="3119" y="2523"/>
                  </a:lnTo>
                  <a:lnTo>
                    <a:pt x="3126" y="2530"/>
                  </a:lnTo>
                  <a:lnTo>
                    <a:pt x="3133" y="2537"/>
                  </a:lnTo>
                  <a:lnTo>
                    <a:pt x="3140" y="2544"/>
                  </a:lnTo>
                  <a:lnTo>
                    <a:pt x="3140" y="2552"/>
                  </a:lnTo>
                  <a:lnTo>
                    <a:pt x="3147" y="2559"/>
                  </a:lnTo>
                  <a:lnTo>
                    <a:pt x="3147" y="2566"/>
                  </a:lnTo>
                  <a:lnTo>
                    <a:pt x="3154" y="2573"/>
                  </a:lnTo>
                  <a:lnTo>
                    <a:pt x="3154" y="2580"/>
                  </a:lnTo>
                  <a:lnTo>
                    <a:pt x="3154" y="2587"/>
                  </a:lnTo>
                  <a:lnTo>
                    <a:pt x="3154" y="2594"/>
                  </a:lnTo>
                  <a:lnTo>
                    <a:pt x="3154" y="2601"/>
                  </a:lnTo>
                  <a:lnTo>
                    <a:pt x="3154" y="2608"/>
                  </a:lnTo>
                  <a:lnTo>
                    <a:pt x="3154" y="2615"/>
                  </a:lnTo>
                  <a:lnTo>
                    <a:pt x="3154" y="2622"/>
                  </a:lnTo>
                  <a:lnTo>
                    <a:pt x="3154" y="2630"/>
                  </a:lnTo>
                  <a:lnTo>
                    <a:pt x="3147" y="2630"/>
                  </a:lnTo>
                  <a:lnTo>
                    <a:pt x="3147" y="2637"/>
                  </a:lnTo>
                  <a:lnTo>
                    <a:pt x="3140" y="2644"/>
                  </a:lnTo>
                  <a:lnTo>
                    <a:pt x="3140" y="2644"/>
                  </a:lnTo>
                  <a:lnTo>
                    <a:pt x="3133" y="2651"/>
                  </a:lnTo>
                  <a:lnTo>
                    <a:pt x="3126" y="2658"/>
                  </a:lnTo>
                  <a:lnTo>
                    <a:pt x="3119" y="2658"/>
                  </a:lnTo>
                  <a:lnTo>
                    <a:pt x="3112" y="2665"/>
                  </a:lnTo>
                  <a:lnTo>
                    <a:pt x="3105" y="2665"/>
                  </a:lnTo>
                  <a:lnTo>
                    <a:pt x="3097" y="2665"/>
                  </a:lnTo>
                  <a:lnTo>
                    <a:pt x="3090" y="2672"/>
                  </a:lnTo>
                  <a:lnTo>
                    <a:pt x="3076" y="2672"/>
                  </a:lnTo>
                  <a:lnTo>
                    <a:pt x="3069" y="2672"/>
                  </a:lnTo>
                  <a:lnTo>
                    <a:pt x="3062" y="2679"/>
                  </a:lnTo>
                  <a:lnTo>
                    <a:pt x="3048" y="2679"/>
                  </a:lnTo>
                  <a:lnTo>
                    <a:pt x="3041" y="2679"/>
                  </a:lnTo>
                  <a:lnTo>
                    <a:pt x="3027" y="2679"/>
                  </a:lnTo>
                  <a:lnTo>
                    <a:pt x="3012" y="2679"/>
                  </a:lnTo>
                  <a:lnTo>
                    <a:pt x="3005" y="2679"/>
                  </a:lnTo>
                  <a:lnTo>
                    <a:pt x="2991" y="2679"/>
                  </a:lnTo>
                  <a:lnTo>
                    <a:pt x="2977" y="2679"/>
                  </a:lnTo>
                  <a:lnTo>
                    <a:pt x="2970" y="2679"/>
                  </a:lnTo>
                  <a:lnTo>
                    <a:pt x="2956" y="2679"/>
                  </a:lnTo>
                  <a:lnTo>
                    <a:pt x="2942" y="2679"/>
                  </a:lnTo>
                  <a:lnTo>
                    <a:pt x="2934" y="2679"/>
                  </a:lnTo>
                  <a:lnTo>
                    <a:pt x="2920" y="2679"/>
                  </a:lnTo>
                  <a:lnTo>
                    <a:pt x="2906" y="2679"/>
                  </a:lnTo>
                  <a:lnTo>
                    <a:pt x="2899" y="2679"/>
                  </a:lnTo>
                  <a:lnTo>
                    <a:pt x="2885" y="2679"/>
                  </a:lnTo>
                  <a:lnTo>
                    <a:pt x="2871" y="2679"/>
                  </a:lnTo>
                  <a:lnTo>
                    <a:pt x="2864" y="2679"/>
                  </a:lnTo>
                  <a:lnTo>
                    <a:pt x="2849" y="2679"/>
                  </a:lnTo>
                  <a:lnTo>
                    <a:pt x="2842" y="2679"/>
                  </a:lnTo>
                  <a:lnTo>
                    <a:pt x="2828" y="2679"/>
                  </a:lnTo>
                  <a:lnTo>
                    <a:pt x="2821" y="2679"/>
                  </a:lnTo>
                  <a:lnTo>
                    <a:pt x="2807" y="2679"/>
                  </a:lnTo>
                  <a:lnTo>
                    <a:pt x="2800" y="2679"/>
                  </a:lnTo>
                  <a:lnTo>
                    <a:pt x="2793" y="2686"/>
                  </a:lnTo>
                  <a:lnTo>
                    <a:pt x="2779" y="2686"/>
                  </a:lnTo>
                  <a:lnTo>
                    <a:pt x="2771" y="2686"/>
                  </a:lnTo>
                  <a:lnTo>
                    <a:pt x="2764" y="2686"/>
                  </a:lnTo>
                  <a:lnTo>
                    <a:pt x="2757" y="2686"/>
                  </a:lnTo>
                  <a:lnTo>
                    <a:pt x="2750" y="2686"/>
                  </a:lnTo>
                  <a:lnTo>
                    <a:pt x="2743" y="2693"/>
                  </a:lnTo>
                  <a:lnTo>
                    <a:pt x="2743" y="2693"/>
                  </a:lnTo>
                  <a:lnTo>
                    <a:pt x="2736" y="2700"/>
                  </a:lnTo>
                  <a:lnTo>
                    <a:pt x="2729" y="2700"/>
                  </a:lnTo>
                  <a:lnTo>
                    <a:pt x="2729" y="2700"/>
                  </a:lnTo>
                  <a:lnTo>
                    <a:pt x="2722" y="2707"/>
                  </a:lnTo>
                  <a:lnTo>
                    <a:pt x="2722" y="2715"/>
                  </a:lnTo>
                  <a:lnTo>
                    <a:pt x="2722" y="2715"/>
                  </a:lnTo>
                  <a:lnTo>
                    <a:pt x="2715" y="2722"/>
                  </a:lnTo>
                  <a:lnTo>
                    <a:pt x="2715" y="2729"/>
                  </a:lnTo>
                  <a:lnTo>
                    <a:pt x="2715" y="2729"/>
                  </a:lnTo>
                  <a:lnTo>
                    <a:pt x="2715" y="2736"/>
                  </a:lnTo>
                  <a:lnTo>
                    <a:pt x="2715" y="2743"/>
                  </a:lnTo>
                  <a:lnTo>
                    <a:pt x="2715" y="2750"/>
                  </a:lnTo>
                  <a:lnTo>
                    <a:pt x="2722" y="2757"/>
                  </a:lnTo>
                  <a:lnTo>
                    <a:pt x="2722" y="2764"/>
                  </a:lnTo>
                  <a:lnTo>
                    <a:pt x="2722" y="2771"/>
                  </a:lnTo>
                  <a:lnTo>
                    <a:pt x="2729" y="2778"/>
                  </a:lnTo>
                  <a:lnTo>
                    <a:pt x="2729" y="2785"/>
                  </a:lnTo>
                  <a:lnTo>
                    <a:pt x="2736" y="2800"/>
                  </a:lnTo>
                  <a:lnTo>
                    <a:pt x="2736" y="2807"/>
                  </a:lnTo>
                  <a:lnTo>
                    <a:pt x="2743" y="2814"/>
                  </a:lnTo>
                  <a:lnTo>
                    <a:pt x="2750" y="2821"/>
                  </a:lnTo>
                  <a:lnTo>
                    <a:pt x="2750" y="2835"/>
                  </a:lnTo>
                  <a:lnTo>
                    <a:pt x="2757" y="2842"/>
                  </a:lnTo>
                  <a:lnTo>
                    <a:pt x="2764" y="2856"/>
                  </a:lnTo>
                  <a:lnTo>
                    <a:pt x="2771" y="2863"/>
                  </a:lnTo>
                  <a:lnTo>
                    <a:pt x="2771" y="2878"/>
                  </a:lnTo>
                  <a:lnTo>
                    <a:pt x="2779" y="2885"/>
                  </a:lnTo>
                  <a:lnTo>
                    <a:pt x="2786" y="2899"/>
                  </a:lnTo>
                  <a:lnTo>
                    <a:pt x="2793" y="2906"/>
                  </a:lnTo>
                  <a:lnTo>
                    <a:pt x="2793" y="2920"/>
                  </a:lnTo>
                  <a:lnTo>
                    <a:pt x="2800" y="2927"/>
                  </a:lnTo>
                  <a:lnTo>
                    <a:pt x="2807" y="2941"/>
                  </a:lnTo>
                  <a:lnTo>
                    <a:pt x="2814" y="2948"/>
                  </a:lnTo>
                  <a:lnTo>
                    <a:pt x="2814" y="2963"/>
                  </a:lnTo>
                  <a:lnTo>
                    <a:pt x="2821" y="2970"/>
                  </a:lnTo>
                  <a:lnTo>
                    <a:pt x="2828" y="2984"/>
                  </a:lnTo>
                  <a:lnTo>
                    <a:pt x="2828" y="2991"/>
                  </a:lnTo>
                  <a:lnTo>
                    <a:pt x="2835" y="3005"/>
                  </a:lnTo>
                  <a:lnTo>
                    <a:pt x="2842" y="3012"/>
                  </a:lnTo>
                  <a:lnTo>
                    <a:pt x="2842" y="3019"/>
                  </a:lnTo>
                  <a:lnTo>
                    <a:pt x="2842" y="3033"/>
                  </a:lnTo>
                  <a:lnTo>
                    <a:pt x="2849" y="3041"/>
                  </a:lnTo>
                  <a:lnTo>
                    <a:pt x="2849" y="3055"/>
                  </a:lnTo>
                  <a:lnTo>
                    <a:pt x="2849" y="3062"/>
                  </a:lnTo>
                  <a:lnTo>
                    <a:pt x="2857" y="3069"/>
                  </a:lnTo>
                  <a:lnTo>
                    <a:pt x="2857" y="3076"/>
                  </a:lnTo>
                  <a:lnTo>
                    <a:pt x="2857" y="3083"/>
                  </a:lnTo>
                  <a:lnTo>
                    <a:pt x="2857" y="3090"/>
                  </a:lnTo>
                  <a:lnTo>
                    <a:pt x="2857" y="3097"/>
                  </a:lnTo>
                  <a:lnTo>
                    <a:pt x="2857" y="3104"/>
                  </a:lnTo>
                  <a:lnTo>
                    <a:pt x="2849" y="3111"/>
                  </a:lnTo>
                  <a:lnTo>
                    <a:pt x="2849" y="3119"/>
                  </a:lnTo>
                  <a:lnTo>
                    <a:pt x="2849" y="3126"/>
                  </a:lnTo>
                  <a:lnTo>
                    <a:pt x="2842" y="3133"/>
                  </a:lnTo>
                  <a:lnTo>
                    <a:pt x="2842" y="3133"/>
                  </a:lnTo>
                  <a:lnTo>
                    <a:pt x="2835" y="3140"/>
                  </a:lnTo>
                  <a:lnTo>
                    <a:pt x="2828" y="3140"/>
                  </a:lnTo>
                  <a:lnTo>
                    <a:pt x="2828" y="3147"/>
                  </a:lnTo>
                  <a:lnTo>
                    <a:pt x="2821" y="3147"/>
                  </a:lnTo>
                  <a:lnTo>
                    <a:pt x="2814" y="3154"/>
                  </a:lnTo>
                  <a:lnTo>
                    <a:pt x="2807" y="3154"/>
                  </a:lnTo>
                  <a:lnTo>
                    <a:pt x="2800" y="3154"/>
                  </a:lnTo>
                  <a:lnTo>
                    <a:pt x="2793" y="3154"/>
                  </a:lnTo>
                  <a:lnTo>
                    <a:pt x="2786" y="3154"/>
                  </a:lnTo>
                  <a:lnTo>
                    <a:pt x="2771" y="3154"/>
                  </a:lnTo>
                  <a:lnTo>
                    <a:pt x="2764" y="3154"/>
                  </a:lnTo>
                  <a:lnTo>
                    <a:pt x="2757" y="3154"/>
                  </a:lnTo>
                  <a:lnTo>
                    <a:pt x="2743" y="3154"/>
                  </a:lnTo>
                  <a:lnTo>
                    <a:pt x="2736" y="3154"/>
                  </a:lnTo>
                  <a:lnTo>
                    <a:pt x="2729" y="3147"/>
                  </a:lnTo>
                  <a:lnTo>
                    <a:pt x="2715" y="3147"/>
                  </a:lnTo>
                  <a:lnTo>
                    <a:pt x="2708" y="3147"/>
                  </a:lnTo>
                  <a:lnTo>
                    <a:pt x="2694" y="3147"/>
                  </a:lnTo>
                  <a:lnTo>
                    <a:pt x="2679" y="3140"/>
                  </a:lnTo>
                  <a:lnTo>
                    <a:pt x="2672" y="3140"/>
                  </a:lnTo>
                  <a:lnTo>
                    <a:pt x="2658" y="3133"/>
                  </a:lnTo>
                  <a:lnTo>
                    <a:pt x="2651" y="3133"/>
                  </a:lnTo>
                  <a:lnTo>
                    <a:pt x="2637" y="3126"/>
                  </a:lnTo>
                  <a:lnTo>
                    <a:pt x="2623" y="3126"/>
                  </a:lnTo>
                  <a:lnTo>
                    <a:pt x="2616" y="3119"/>
                  </a:lnTo>
                  <a:lnTo>
                    <a:pt x="2601" y="3119"/>
                  </a:lnTo>
                  <a:lnTo>
                    <a:pt x="2587" y="3111"/>
                  </a:lnTo>
                  <a:lnTo>
                    <a:pt x="2580" y="3104"/>
                  </a:lnTo>
                  <a:lnTo>
                    <a:pt x="2566" y="3104"/>
                  </a:lnTo>
                  <a:lnTo>
                    <a:pt x="2559" y="3097"/>
                  </a:lnTo>
                  <a:lnTo>
                    <a:pt x="2545" y="3097"/>
                  </a:lnTo>
                  <a:lnTo>
                    <a:pt x="2538" y="3090"/>
                  </a:lnTo>
                  <a:lnTo>
                    <a:pt x="2523" y="3090"/>
                  </a:lnTo>
                  <a:lnTo>
                    <a:pt x="2516" y="3083"/>
                  </a:lnTo>
                  <a:lnTo>
                    <a:pt x="2509" y="3083"/>
                  </a:lnTo>
                  <a:lnTo>
                    <a:pt x="2495" y="3083"/>
                  </a:lnTo>
                  <a:lnTo>
                    <a:pt x="2488" y="3076"/>
                  </a:lnTo>
                  <a:lnTo>
                    <a:pt x="2481" y="3076"/>
                  </a:lnTo>
                  <a:lnTo>
                    <a:pt x="2467" y="3076"/>
                  </a:lnTo>
                  <a:lnTo>
                    <a:pt x="2460" y="3076"/>
                  </a:lnTo>
                  <a:lnTo>
                    <a:pt x="2453" y="3069"/>
                  </a:lnTo>
                  <a:lnTo>
                    <a:pt x="2445" y="3069"/>
                  </a:lnTo>
                  <a:lnTo>
                    <a:pt x="2438" y="3069"/>
                  </a:lnTo>
                  <a:lnTo>
                    <a:pt x="2431" y="3069"/>
                  </a:lnTo>
                  <a:lnTo>
                    <a:pt x="2424" y="3069"/>
                  </a:lnTo>
                  <a:lnTo>
                    <a:pt x="2424" y="3076"/>
                  </a:lnTo>
                  <a:lnTo>
                    <a:pt x="2417" y="3076"/>
                  </a:lnTo>
                  <a:lnTo>
                    <a:pt x="2410" y="3076"/>
                  </a:lnTo>
                  <a:lnTo>
                    <a:pt x="2410" y="3076"/>
                  </a:lnTo>
                  <a:lnTo>
                    <a:pt x="2403" y="3083"/>
                  </a:lnTo>
                  <a:lnTo>
                    <a:pt x="2403" y="3083"/>
                  </a:lnTo>
                  <a:lnTo>
                    <a:pt x="2396" y="3090"/>
                  </a:lnTo>
                  <a:lnTo>
                    <a:pt x="2396" y="3097"/>
                  </a:lnTo>
                  <a:lnTo>
                    <a:pt x="2396" y="3097"/>
                  </a:lnTo>
                  <a:lnTo>
                    <a:pt x="2389" y="3104"/>
                  </a:lnTo>
                  <a:lnTo>
                    <a:pt x="2389" y="3111"/>
                  </a:lnTo>
                  <a:lnTo>
                    <a:pt x="2389" y="3119"/>
                  </a:lnTo>
                  <a:lnTo>
                    <a:pt x="2389" y="3126"/>
                  </a:lnTo>
                  <a:lnTo>
                    <a:pt x="2389" y="3133"/>
                  </a:lnTo>
                  <a:lnTo>
                    <a:pt x="2389" y="3140"/>
                  </a:lnTo>
                  <a:lnTo>
                    <a:pt x="2389" y="3147"/>
                  </a:lnTo>
                  <a:lnTo>
                    <a:pt x="2389" y="3161"/>
                  </a:lnTo>
                  <a:lnTo>
                    <a:pt x="2389" y="3168"/>
                  </a:lnTo>
                  <a:lnTo>
                    <a:pt x="2389" y="3175"/>
                  </a:lnTo>
                  <a:lnTo>
                    <a:pt x="2389" y="3189"/>
                  </a:lnTo>
                  <a:lnTo>
                    <a:pt x="2396" y="3197"/>
                  </a:lnTo>
                  <a:lnTo>
                    <a:pt x="2396" y="3211"/>
                  </a:lnTo>
                  <a:lnTo>
                    <a:pt x="2396" y="3218"/>
                  </a:lnTo>
                  <a:lnTo>
                    <a:pt x="2396" y="3232"/>
                  </a:lnTo>
                  <a:lnTo>
                    <a:pt x="2403" y="3239"/>
                  </a:lnTo>
                  <a:lnTo>
                    <a:pt x="2403" y="3253"/>
                  </a:lnTo>
                  <a:lnTo>
                    <a:pt x="2403" y="3267"/>
                  </a:lnTo>
                  <a:lnTo>
                    <a:pt x="2410" y="3274"/>
                  </a:lnTo>
                  <a:lnTo>
                    <a:pt x="2410" y="3289"/>
                  </a:lnTo>
                  <a:lnTo>
                    <a:pt x="2410" y="3303"/>
                  </a:lnTo>
                  <a:lnTo>
                    <a:pt x="2410" y="3310"/>
                  </a:lnTo>
                  <a:lnTo>
                    <a:pt x="2417" y="3324"/>
                  </a:lnTo>
                  <a:lnTo>
                    <a:pt x="2417" y="3338"/>
                  </a:lnTo>
                  <a:lnTo>
                    <a:pt x="2417" y="3345"/>
                  </a:lnTo>
                  <a:lnTo>
                    <a:pt x="2417" y="3360"/>
                  </a:lnTo>
                  <a:lnTo>
                    <a:pt x="2424" y="3374"/>
                  </a:lnTo>
                  <a:lnTo>
                    <a:pt x="2424" y="3381"/>
                  </a:lnTo>
                  <a:lnTo>
                    <a:pt x="2424" y="3395"/>
                  </a:lnTo>
                  <a:lnTo>
                    <a:pt x="2424" y="3402"/>
                  </a:lnTo>
                  <a:lnTo>
                    <a:pt x="2424" y="3416"/>
                  </a:lnTo>
                  <a:lnTo>
                    <a:pt x="2424" y="3423"/>
                  </a:lnTo>
                  <a:lnTo>
                    <a:pt x="2424" y="3437"/>
                  </a:lnTo>
                  <a:lnTo>
                    <a:pt x="2424" y="3445"/>
                  </a:lnTo>
                  <a:lnTo>
                    <a:pt x="2424" y="3452"/>
                  </a:lnTo>
                  <a:lnTo>
                    <a:pt x="2417" y="3466"/>
                  </a:lnTo>
                  <a:lnTo>
                    <a:pt x="2417" y="3473"/>
                  </a:lnTo>
                  <a:lnTo>
                    <a:pt x="2417" y="3480"/>
                  </a:lnTo>
                  <a:lnTo>
                    <a:pt x="2417" y="3487"/>
                  </a:lnTo>
                  <a:lnTo>
                    <a:pt x="2410" y="3494"/>
                  </a:lnTo>
                  <a:lnTo>
                    <a:pt x="2410" y="3501"/>
                  </a:lnTo>
                  <a:lnTo>
                    <a:pt x="2403" y="3501"/>
                  </a:lnTo>
                  <a:lnTo>
                    <a:pt x="2403" y="3508"/>
                  </a:lnTo>
                  <a:lnTo>
                    <a:pt x="2396" y="3515"/>
                  </a:lnTo>
                  <a:lnTo>
                    <a:pt x="2389" y="3515"/>
                  </a:lnTo>
                  <a:lnTo>
                    <a:pt x="2389" y="3523"/>
                  </a:lnTo>
                  <a:lnTo>
                    <a:pt x="2382" y="3523"/>
                  </a:lnTo>
                  <a:lnTo>
                    <a:pt x="2375" y="3523"/>
                  </a:lnTo>
                  <a:lnTo>
                    <a:pt x="2367" y="3530"/>
                  </a:lnTo>
                  <a:lnTo>
                    <a:pt x="2360" y="3530"/>
                  </a:lnTo>
                  <a:lnTo>
                    <a:pt x="2353" y="3530"/>
                  </a:lnTo>
                  <a:lnTo>
                    <a:pt x="2346" y="3530"/>
                  </a:lnTo>
                  <a:lnTo>
                    <a:pt x="2339" y="3530"/>
                  </a:lnTo>
                  <a:lnTo>
                    <a:pt x="2332" y="3523"/>
                  </a:lnTo>
                  <a:lnTo>
                    <a:pt x="2325" y="3523"/>
                  </a:lnTo>
                  <a:lnTo>
                    <a:pt x="2318" y="3523"/>
                  </a:lnTo>
                  <a:lnTo>
                    <a:pt x="2311" y="3515"/>
                  </a:lnTo>
                  <a:lnTo>
                    <a:pt x="2304" y="3515"/>
                  </a:lnTo>
                  <a:lnTo>
                    <a:pt x="2290" y="3508"/>
                  </a:lnTo>
                  <a:lnTo>
                    <a:pt x="2282" y="3508"/>
                  </a:lnTo>
                  <a:lnTo>
                    <a:pt x="2275" y="3501"/>
                  </a:lnTo>
                  <a:lnTo>
                    <a:pt x="2261" y="3494"/>
                  </a:lnTo>
                  <a:lnTo>
                    <a:pt x="2254" y="3487"/>
                  </a:lnTo>
                  <a:lnTo>
                    <a:pt x="2247" y="3487"/>
                  </a:lnTo>
                  <a:lnTo>
                    <a:pt x="2233" y="3480"/>
                  </a:lnTo>
                  <a:lnTo>
                    <a:pt x="2226" y="3473"/>
                  </a:lnTo>
                  <a:lnTo>
                    <a:pt x="2219" y="3466"/>
                  </a:lnTo>
                  <a:lnTo>
                    <a:pt x="2204" y="3459"/>
                  </a:lnTo>
                  <a:lnTo>
                    <a:pt x="2197" y="3452"/>
                  </a:lnTo>
                  <a:lnTo>
                    <a:pt x="2183" y="3445"/>
                  </a:lnTo>
                  <a:lnTo>
                    <a:pt x="2176" y="3437"/>
                  </a:lnTo>
                  <a:lnTo>
                    <a:pt x="2169" y="3430"/>
                  </a:lnTo>
                  <a:lnTo>
                    <a:pt x="2155" y="3423"/>
                  </a:lnTo>
                  <a:lnTo>
                    <a:pt x="2148" y="3416"/>
                  </a:lnTo>
                  <a:lnTo>
                    <a:pt x="2141" y="3409"/>
                  </a:lnTo>
                  <a:lnTo>
                    <a:pt x="2127" y="3402"/>
                  </a:lnTo>
                  <a:lnTo>
                    <a:pt x="2119" y="3395"/>
                  </a:lnTo>
                  <a:lnTo>
                    <a:pt x="2112" y="3388"/>
                  </a:lnTo>
                  <a:lnTo>
                    <a:pt x="2098" y="3381"/>
                  </a:lnTo>
                  <a:lnTo>
                    <a:pt x="2091" y="3374"/>
                  </a:lnTo>
                  <a:lnTo>
                    <a:pt x="2084" y="3367"/>
                  </a:lnTo>
                  <a:lnTo>
                    <a:pt x="2077" y="3367"/>
                  </a:lnTo>
                  <a:lnTo>
                    <a:pt x="2070" y="3360"/>
                  </a:lnTo>
                  <a:lnTo>
                    <a:pt x="2063" y="3352"/>
                  </a:lnTo>
                  <a:lnTo>
                    <a:pt x="2056" y="3352"/>
                  </a:lnTo>
                  <a:lnTo>
                    <a:pt x="2049" y="3345"/>
                  </a:lnTo>
                  <a:lnTo>
                    <a:pt x="2041" y="3345"/>
                  </a:lnTo>
                  <a:lnTo>
                    <a:pt x="2034" y="3338"/>
                  </a:lnTo>
                  <a:lnTo>
                    <a:pt x="2027" y="3338"/>
                  </a:lnTo>
                  <a:lnTo>
                    <a:pt x="2020" y="3338"/>
                  </a:lnTo>
                  <a:lnTo>
                    <a:pt x="2013" y="3331"/>
                  </a:lnTo>
                  <a:lnTo>
                    <a:pt x="2006" y="3331"/>
                  </a:lnTo>
                  <a:lnTo>
                    <a:pt x="2006" y="3331"/>
                  </a:lnTo>
                  <a:lnTo>
                    <a:pt x="1999" y="3331"/>
                  </a:lnTo>
                  <a:lnTo>
                    <a:pt x="1992" y="3338"/>
                  </a:lnTo>
                  <a:lnTo>
                    <a:pt x="1985" y="3338"/>
                  </a:lnTo>
                  <a:lnTo>
                    <a:pt x="1985" y="3338"/>
                  </a:lnTo>
                  <a:lnTo>
                    <a:pt x="1978" y="3345"/>
                  </a:lnTo>
                  <a:lnTo>
                    <a:pt x="1978" y="3345"/>
                  </a:lnTo>
                  <a:lnTo>
                    <a:pt x="1971" y="3352"/>
                  </a:lnTo>
                  <a:lnTo>
                    <a:pt x="1971" y="3352"/>
                  </a:lnTo>
                  <a:lnTo>
                    <a:pt x="1964" y="3360"/>
                  </a:lnTo>
                  <a:lnTo>
                    <a:pt x="1964" y="3367"/>
                  </a:lnTo>
                  <a:lnTo>
                    <a:pt x="1956" y="3374"/>
                  </a:lnTo>
                  <a:lnTo>
                    <a:pt x="1956" y="3381"/>
                  </a:lnTo>
                  <a:lnTo>
                    <a:pt x="1956" y="3388"/>
                  </a:lnTo>
                  <a:lnTo>
                    <a:pt x="1949" y="3395"/>
                  </a:lnTo>
                  <a:lnTo>
                    <a:pt x="1949" y="3402"/>
                  </a:lnTo>
                  <a:lnTo>
                    <a:pt x="1949" y="3416"/>
                  </a:lnTo>
                  <a:lnTo>
                    <a:pt x="1949" y="3423"/>
                  </a:lnTo>
                  <a:lnTo>
                    <a:pt x="1942" y="3430"/>
                  </a:lnTo>
                  <a:lnTo>
                    <a:pt x="1942" y="3445"/>
                  </a:lnTo>
                  <a:lnTo>
                    <a:pt x="1942" y="3452"/>
                  </a:lnTo>
                  <a:lnTo>
                    <a:pt x="1942" y="3466"/>
                  </a:lnTo>
                  <a:lnTo>
                    <a:pt x="1935" y="3473"/>
                  </a:lnTo>
                  <a:lnTo>
                    <a:pt x="1935" y="3487"/>
                  </a:lnTo>
                  <a:lnTo>
                    <a:pt x="1935" y="3501"/>
                  </a:lnTo>
                  <a:lnTo>
                    <a:pt x="1935" y="3508"/>
                  </a:lnTo>
                  <a:lnTo>
                    <a:pt x="1928" y="3523"/>
                  </a:lnTo>
                  <a:lnTo>
                    <a:pt x="1928" y="3537"/>
                  </a:lnTo>
                  <a:lnTo>
                    <a:pt x="1928" y="3544"/>
                  </a:lnTo>
                  <a:lnTo>
                    <a:pt x="1928" y="3558"/>
                  </a:lnTo>
                  <a:lnTo>
                    <a:pt x="1921" y="3572"/>
                  </a:lnTo>
                  <a:lnTo>
                    <a:pt x="1921" y="3579"/>
                  </a:lnTo>
                  <a:lnTo>
                    <a:pt x="1921" y="3593"/>
                  </a:lnTo>
                  <a:lnTo>
                    <a:pt x="1914" y="3608"/>
                  </a:lnTo>
                  <a:lnTo>
                    <a:pt x="1914" y="3615"/>
                  </a:lnTo>
                  <a:lnTo>
                    <a:pt x="1914" y="3629"/>
                  </a:lnTo>
                  <a:lnTo>
                    <a:pt x="1907" y="3636"/>
                  </a:lnTo>
                  <a:lnTo>
                    <a:pt x="1907" y="3650"/>
                  </a:lnTo>
                  <a:lnTo>
                    <a:pt x="1900" y="3657"/>
                  </a:lnTo>
                  <a:lnTo>
                    <a:pt x="1900" y="3671"/>
                  </a:lnTo>
                  <a:lnTo>
                    <a:pt x="1900" y="3678"/>
                  </a:lnTo>
                  <a:lnTo>
                    <a:pt x="1893" y="3686"/>
                  </a:lnTo>
                  <a:lnTo>
                    <a:pt x="1893" y="3693"/>
                  </a:lnTo>
                  <a:lnTo>
                    <a:pt x="1886" y="3707"/>
                  </a:lnTo>
                  <a:lnTo>
                    <a:pt x="1878" y="3714"/>
                  </a:lnTo>
                  <a:lnTo>
                    <a:pt x="1878" y="3721"/>
                  </a:lnTo>
                  <a:lnTo>
                    <a:pt x="1871" y="3721"/>
                  </a:lnTo>
                  <a:lnTo>
                    <a:pt x="1871" y="3728"/>
                  </a:lnTo>
                  <a:lnTo>
                    <a:pt x="1864" y="3735"/>
                  </a:lnTo>
                  <a:lnTo>
                    <a:pt x="1857" y="3735"/>
                  </a:lnTo>
                  <a:lnTo>
                    <a:pt x="1850" y="3742"/>
                  </a:lnTo>
                  <a:lnTo>
                    <a:pt x="1850" y="3742"/>
                  </a:lnTo>
                  <a:lnTo>
                    <a:pt x="1843" y="3749"/>
                  </a:lnTo>
                  <a:lnTo>
                    <a:pt x="1836" y="3749"/>
                  </a:lnTo>
                  <a:lnTo>
                    <a:pt x="1829" y="3749"/>
                  </a:lnTo>
                  <a:lnTo>
                    <a:pt x="1822" y="3749"/>
                  </a:lnTo>
                  <a:lnTo>
                    <a:pt x="1815" y="3749"/>
                  </a:lnTo>
                  <a:lnTo>
                    <a:pt x="1808" y="3749"/>
                  </a:lnTo>
                  <a:lnTo>
                    <a:pt x="1808" y="3749"/>
                  </a:lnTo>
                  <a:lnTo>
                    <a:pt x="1801" y="3742"/>
                  </a:lnTo>
                  <a:lnTo>
                    <a:pt x="1793" y="3742"/>
                  </a:lnTo>
                  <a:lnTo>
                    <a:pt x="1786" y="3735"/>
                  </a:lnTo>
                  <a:lnTo>
                    <a:pt x="1779" y="3735"/>
                  </a:lnTo>
                  <a:lnTo>
                    <a:pt x="1772" y="3728"/>
                  </a:lnTo>
                  <a:lnTo>
                    <a:pt x="1765" y="3721"/>
                  </a:lnTo>
                  <a:lnTo>
                    <a:pt x="1758" y="3714"/>
                  </a:lnTo>
                  <a:lnTo>
                    <a:pt x="1751" y="3707"/>
                  </a:lnTo>
                  <a:lnTo>
                    <a:pt x="1744" y="3700"/>
                  </a:lnTo>
                  <a:lnTo>
                    <a:pt x="1737" y="3693"/>
                  </a:lnTo>
                  <a:lnTo>
                    <a:pt x="1730" y="3686"/>
                  </a:lnTo>
                  <a:lnTo>
                    <a:pt x="1723" y="3678"/>
                  </a:lnTo>
                  <a:lnTo>
                    <a:pt x="1715" y="3671"/>
                  </a:lnTo>
                  <a:lnTo>
                    <a:pt x="1701" y="3657"/>
                  </a:lnTo>
                  <a:lnTo>
                    <a:pt x="1701" y="3650"/>
                  </a:lnTo>
                  <a:lnTo>
                    <a:pt x="1687" y="3643"/>
                  </a:lnTo>
                  <a:lnTo>
                    <a:pt x="1680" y="3636"/>
                  </a:lnTo>
                  <a:lnTo>
                    <a:pt x="1673" y="3622"/>
                  </a:lnTo>
                  <a:lnTo>
                    <a:pt x="1666" y="3615"/>
                  </a:lnTo>
                  <a:lnTo>
                    <a:pt x="1659" y="3600"/>
                  </a:lnTo>
                  <a:lnTo>
                    <a:pt x="1652" y="3593"/>
                  </a:lnTo>
                  <a:lnTo>
                    <a:pt x="1645" y="3586"/>
                  </a:lnTo>
                  <a:lnTo>
                    <a:pt x="1638" y="3572"/>
                  </a:lnTo>
                  <a:lnTo>
                    <a:pt x="1638" y="3565"/>
                  </a:lnTo>
                  <a:lnTo>
                    <a:pt x="1630" y="3551"/>
                  </a:lnTo>
                  <a:lnTo>
                    <a:pt x="1623" y="3544"/>
                  </a:lnTo>
                  <a:lnTo>
                    <a:pt x="1616" y="3537"/>
                  </a:lnTo>
                  <a:lnTo>
                    <a:pt x="1609" y="3530"/>
                  </a:lnTo>
                  <a:lnTo>
                    <a:pt x="1602" y="3515"/>
                  </a:lnTo>
                  <a:lnTo>
                    <a:pt x="1595" y="3508"/>
                  </a:lnTo>
                  <a:lnTo>
                    <a:pt x="1588" y="3501"/>
                  </a:lnTo>
                  <a:lnTo>
                    <a:pt x="1581" y="3494"/>
                  </a:lnTo>
                  <a:lnTo>
                    <a:pt x="1574" y="3487"/>
                  </a:lnTo>
                  <a:lnTo>
                    <a:pt x="1574" y="3480"/>
                  </a:lnTo>
                  <a:lnTo>
                    <a:pt x="1567" y="3473"/>
                  </a:lnTo>
                  <a:lnTo>
                    <a:pt x="1560" y="3473"/>
                  </a:lnTo>
                  <a:lnTo>
                    <a:pt x="1552" y="3466"/>
                  </a:lnTo>
                  <a:lnTo>
                    <a:pt x="1552" y="3459"/>
                  </a:lnTo>
                  <a:lnTo>
                    <a:pt x="1545" y="3459"/>
                  </a:lnTo>
                  <a:lnTo>
                    <a:pt x="1538" y="3452"/>
                  </a:lnTo>
                  <a:lnTo>
                    <a:pt x="1531" y="3452"/>
                  </a:lnTo>
                  <a:lnTo>
                    <a:pt x="1531" y="3452"/>
                  </a:lnTo>
                  <a:lnTo>
                    <a:pt x="1524" y="3452"/>
                  </a:lnTo>
                  <a:lnTo>
                    <a:pt x="1517" y="3452"/>
                  </a:lnTo>
                  <a:lnTo>
                    <a:pt x="1517" y="3452"/>
                  </a:lnTo>
                  <a:lnTo>
                    <a:pt x="1510" y="3452"/>
                  </a:lnTo>
                  <a:lnTo>
                    <a:pt x="1503" y="3452"/>
                  </a:lnTo>
                  <a:lnTo>
                    <a:pt x="1496" y="3452"/>
                  </a:lnTo>
                  <a:lnTo>
                    <a:pt x="1496" y="3459"/>
                  </a:lnTo>
                  <a:lnTo>
                    <a:pt x="1489" y="3459"/>
                  </a:lnTo>
                  <a:lnTo>
                    <a:pt x="1489" y="3466"/>
                  </a:lnTo>
                  <a:lnTo>
                    <a:pt x="1482" y="3473"/>
                  </a:lnTo>
                  <a:lnTo>
                    <a:pt x="1475" y="3473"/>
                  </a:lnTo>
                  <a:lnTo>
                    <a:pt x="1467" y="3480"/>
                  </a:lnTo>
                  <a:lnTo>
                    <a:pt x="1467" y="3487"/>
                  </a:lnTo>
                  <a:lnTo>
                    <a:pt x="1460" y="3494"/>
                  </a:lnTo>
                  <a:lnTo>
                    <a:pt x="1460" y="3501"/>
                  </a:lnTo>
                  <a:lnTo>
                    <a:pt x="1453" y="3508"/>
                  </a:lnTo>
                  <a:lnTo>
                    <a:pt x="1446" y="3523"/>
                  </a:lnTo>
                  <a:lnTo>
                    <a:pt x="1446" y="3530"/>
                  </a:lnTo>
                  <a:lnTo>
                    <a:pt x="1439" y="3537"/>
                  </a:lnTo>
                  <a:lnTo>
                    <a:pt x="1432" y="3544"/>
                  </a:lnTo>
                  <a:lnTo>
                    <a:pt x="1425" y="3558"/>
                  </a:lnTo>
                  <a:lnTo>
                    <a:pt x="1425" y="3565"/>
                  </a:lnTo>
                  <a:lnTo>
                    <a:pt x="1418" y="3579"/>
                  </a:lnTo>
                  <a:lnTo>
                    <a:pt x="1411" y="3586"/>
                  </a:lnTo>
                  <a:lnTo>
                    <a:pt x="1411" y="3600"/>
                  </a:lnTo>
                  <a:lnTo>
                    <a:pt x="1404" y="3608"/>
                  </a:lnTo>
                  <a:lnTo>
                    <a:pt x="1397" y="3622"/>
                  </a:lnTo>
                  <a:lnTo>
                    <a:pt x="1389" y="3629"/>
                  </a:lnTo>
                  <a:lnTo>
                    <a:pt x="1382" y="3643"/>
                  </a:lnTo>
                  <a:lnTo>
                    <a:pt x="1382" y="3650"/>
                  </a:lnTo>
                  <a:lnTo>
                    <a:pt x="1375" y="3664"/>
                  </a:lnTo>
                  <a:lnTo>
                    <a:pt x="1368" y="3671"/>
                  </a:lnTo>
                  <a:lnTo>
                    <a:pt x="1361" y="3686"/>
                  </a:lnTo>
                  <a:lnTo>
                    <a:pt x="1354" y="3693"/>
                  </a:lnTo>
                  <a:lnTo>
                    <a:pt x="1354" y="3707"/>
                  </a:lnTo>
                  <a:lnTo>
                    <a:pt x="1347" y="3714"/>
                  </a:lnTo>
                  <a:lnTo>
                    <a:pt x="1340" y="3721"/>
                  </a:lnTo>
                  <a:lnTo>
                    <a:pt x="1333" y="3728"/>
                  </a:lnTo>
                  <a:lnTo>
                    <a:pt x="1326" y="3742"/>
                  </a:lnTo>
                  <a:lnTo>
                    <a:pt x="1319" y="3749"/>
                  </a:lnTo>
                  <a:lnTo>
                    <a:pt x="1319" y="3756"/>
                  </a:lnTo>
                  <a:lnTo>
                    <a:pt x="1311" y="3763"/>
                  </a:lnTo>
                  <a:lnTo>
                    <a:pt x="1304" y="3771"/>
                  </a:lnTo>
                  <a:lnTo>
                    <a:pt x="1297" y="3771"/>
                  </a:lnTo>
                  <a:lnTo>
                    <a:pt x="1290" y="3778"/>
                  </a:lnTo>
                  <a:lnTo>
                    <a:pt x="1283" y="3785"/>
                  </a:lnTo>
                  <a:lnTo>
                    <a:pt x="1276" y="3785"/>
                  </a:lnTo>
                  <a:lnTo>
                    <a:pt x="1269" y="3792"/>
                  </a:lnTo>
                  <a:lnTo>
                    <a:pt x="1269" y="3792"/>
                  </a:lnTo>
                  <a:lnTo>
                    <a:pt x="1262" y="3792"/>
                  </a:lnTo>
                  <a:lnTo>
                    <a:pt x="1255" y="3792"/>
                  </a:lnTo>
                  <a:lnTo>
                    <a:pt x="1248" y="3792"/>
                  </a:lnTo>
                  <a:lnTo>
                    <a:pt x="1241" y="3792"/>
                  </a:lnTo>
                  <a:lnTo>
                    <a:pt x="1234" y="3792"/>
                  </a:lnTo>
                  <a:lnTo>
                    <a:pt x="1226" y="3792"/>
                  </a:lnTo>
                  <a:lnTo>
                    <a:pt x="1226" y="3792"/>
                  </a:lnTo>
                  <a:lnTo>
                    <a:pt x="1219" y="3785"/>
                  </a:lnTo>
                  <a:lnTo>
                    <a:pt x="1212" y="3785"/>
                  </a:lnTo>
                  <a:lnTo>
                    <a:pt x="1205" y="3778"/>
                  </a:lnTo>
                  <a:lnTo>
                    <a:pt x="1205" y="3771"/>
                  </a:lnTo>
                  <a:lnTo>
                    <a:pt x="1198" y="3771"/>
                  </a:lnTo>
                  <a:lnTo>
                    <a:pt x="1191" y="3763"/>
                  </a:lnTo>
                  <a:lnTo>
                    <a:pt x="1184" y="3756"/>
                  </a:lnTo>
                  <a:lnTo>
                    <a:pt x="1184" y="3749"/>
                  </a:lnTo>
                  <a:lnTo>
                    <a:pt x="1177" y="3735"/>
                  </a:lnTo>
                  <a:lnTo>
                    <a:pt x="1170" y="3728"/>
                  </a:lnTo>
                  <a:lnTo>
                    <a:pt x="1163" y="3721"/>
                  </a:lnTo>
                  <a:lnTo>
                    <a:pt x="1163" y="3714"/>
                  </a:lnTo>
                  <a:lnTo>
                    <a:pt x="1156" y="3700"/>
                  </a:lnTo>
                  <a:lnTo>
                    <a:pt x="1156" y="3693"/>
                  </a:lnTo>
                  <a:lnTo>
                    <a:pt x="1148" y="3678"/>
                  </a:lnTo>
                  <a:lnTo>
                    <a:pt x="1141" y="3671"/>
                  </a:lnTo>
                  <a:lnTo>
                    <a:pt x="1141" y="3657"/>
                  </a:lnTo>
                  <a:lnTo>
                    <a:pt x="1134" y="3650"/>
                  </a:lnTo>
                  <a:lnTo>
                    <a:pt x="1134" y="3636"/>
                  </a:lnTo>
                  <a:lnTo>
                    <a:pt x="1127" y="3629"/>
                  </a:lnTo>
                  <a:lnTo>
                    <a:pt x="1127" y="3615"/>
                  </a:lnTo>
                  <a:lnTo>
                    <a:pt x="1120" y="3600"/>
                  </a:lnTo>
                  <a:lnTo>
                    <a:pt x="1120" y="3593"/>
                  </a:lnTo>
                  <a:lnTo>
                    <a:pt x="1113" y="3579"/>
                  </a:lnTo>
                  <a:lnTo>
                    <a:pt x="1113" y="3565"/>
                  </a:lnTo>
                  <a:lnTo>
                    <a:pt x="1106" y="3558"/>
                  </a:lnTo>
                  <a:lnTo>
                    <a:pt x="1106" y="3544"/>
                  </a:lnTo>
                  <a:lnTo>
                    <a:pt x="1099" y="3537"/>
                  </a:lnTo>
                  <a:lnTo>
                    <a:pt x="1099" y="3523"/>
                  </a:lnTo>
                  <a:lnTo>
                    <a:pt x="1092" y="3515"/>
                  </a:lnTo>
                  <a:lnTo>
                    <a:pt x="1092" y="3501"/>
                  </a:lnTo>
                  <a:lnTo>
                    <a:pt x="1085" y="3494"/>
                  </a:lnTo>
                  <a:lnTo>
                    <a:pt x="1085" y="3487"/>
                  </a:lnTo>
                  <a:lnTo>
                    <a:pt x="1078" y="3473"/>
                  </a:lnTo>
                  <a:lnTo>
                    <a:pt x="1078" y="3466"/>
                  </a:lnTo>
                  <a:lnTo>
                    <a:pt x="1071" y="3459"/>
                  </a:lnTo>
                  <a:lnTo>
                    <a:pt x="1071" y="3452"/>
                  </a:lnTo>
                  <a:lnTo>
                    <a:pt x="1063" y="3445"/>
                  </a:lnTo>
                  <a:lnTo>
                    <a:pt x="1063" y="3437"/>
                  </a:lnTo>
                  <a:lnTo>
                    <a:pt x="1056" y="3430"/>
                  </a:lnTo>
                  <a:lnTo>
                    <a:pt x="1056" y="3430"/>
                  </a:lnTo>
                  <a:lnTo>
                    <a:pt x="1049" y="3423"/>
                  </a:lnTo>
                  <a:lnTo>
                    <a:pt x="1042" y="3423"/>
                  </a:lnTo>
                  <a:lnTo>
                    <a:pt x="1042" y="3416"/>
                  </a:lnTo>
                  <a:lnTo>
                    <a:pt x="1035" y="3416"/>
                  </a:lnTo>
                  <a:lnTo>
                    <a:pt x="1035" y="3409"/>
                  </a:lnTo>
                  <a:lnTo>
                    <a:pt x="1028" y="3409"/>
                  </a:lnTo>
                  <a:lnTo>
                    <a:pt x="1021" y="3409"/>
                  </a:lnTo>
                  <a:lnTo>
                    <a:pt x="1021" y="3409"/>
                  </a:lnTo>
                  <a:lnTo>
                    <a:pt x="1014" y="3409"/>
                  </a:lnTo>
                  <a:lnTo>
                    <a:pt x="1007" y="3409"/>
                  </a:lnTo>
                  <a:lnTo>
                    <a:pt x="1000" y="3416"/>
                  </a:lnTo>
                  <a:lnTo>
                    <a:pt x="993" y="3416"/>
                  </a:lnTo>
                  <a:lnTo>
                    <a:pt x="993" y="3423"/>
                  </a:lnTo>
                  <a:lnTo>
                    <a:pt x="985" y="3423"/>
                  </a:lnTo>
                  <a:lnTo>
                    <a:pt x="978" y="3430"/>
                  </a:lnTo>
                  <a:lnTo>
                    <a:pt x="971" y="3430"/>
                  </a:lnTo>
                  <a:lnTo>
                    <a:pt x="964" y="3437"/>
                  </a:lnTo>
                  <a:lnTo>
                    <a:pt x="957" y="3445"/>
                  </a:lnTo>
                  <a:lnTo>
                    <a:pt x="950" y="3452"/>
                  </a:lnTo>
                  <a:lnTo>
                    <a:pt x="943" y="3459"/>
                  </a:lnTo>
                  <a:lnTo>
                    <a:pt x="936" y="3466"/>
                  </a:lnTo>
                  <a:lnTo>
                    <a:pt x="929" y="3473"/>
                  </a:lnTo>
                  <a:lnTo>
                    <a:pt x="922" y="3480"/>
                  </a:lnTo>
                  <a:lnTo>
                    <a:pt x="915" y="3487"/>
                  </a:lnTo>
                  <a:lnTo>
                    <a:pt x="908" y="3494"/>
                  </a:lnTo>
                  <a:lnTo>
                    <a:pt x="900" y="3501"/>
                  </a:lnTo>
                  <a:lnTo>
                    <a:pt x="886" y="3508"/>
                  </a:lnTo>
                  <a:lnTo>
                    <a:pt x="879" y="3523"/>
                  </a:lnTo>
                  <a:lnTo>
                    <a:pt x="872" y="3530"/>
                  </a:lnTo>
                  <a:lnTo>
                    <a:pt x="865" y="3537"/>
                  </a:lnTo>
                  <a:lnTo>
                    <a:pt x="858" y="3544"/>
                  </a:lnTo>
                  <a:lnTo>
                    <a:pt x="844" y="3551"/>
                  </a:lnTo>
                  <a:lnTo>
                    <a:pt x="837" y="3565"/>
                  </a:lnTo>
                  <a:lnTo>
                    <a:pt x="830" y="3572"/>
                  </a:lnTo>
                  <a:lnTo>
                    <a:pt x="822" y="3579"/>
                  </a:lnTo>
                  <a:lnTo>
                    <a:pt x="808" y="3586"/>
                  </a:lnTo>
                  <a:lnTo>
                    <a:pt x="801" y="3593"/>
                  </a:lnTo>
                  <a:lnTo>
                    <a:pt x="794" y="3600"/>
                  </a:lnTo>
                  <a:lnTo>
                    <a:pt x="787" y="3608"/>
                  </a:lnTo>
                  <a:lnTo>
                    <a:pt x="780" y="3615"/>
                  </a:lnTo>
                  <a:lnTo>
                    <a:pt x="766" y="3622"/>
                  </a:lnTo>
                  <a:lnTo>
                    <a:pt x="759" y="3629"/>
                  </a:lnTo>
                  <a:lnTo>
                    <a:pt x="752" y="3636"/>
                  </a:lnTo>
                  <a:lnTo>
                    <a:pt x="745" y="3643"/>
                  </a:lnTo>
                  <a:lnTo>
                    <a:pt x="737" y="3643"/>
                  </a:lnTo>
                  <a:lnTo>
                    <a:pt x="730" y="3650"/>
                  </a:lnTo>
                  <a:lnTo>
                    <a:pt x="723" y="3650"/>
                  </a:lnTo>
                  <a:lnTo>
                    <a:pt x="716" y="3657"/>
                  </a:lnTo>
                  <a:lnTo>
                    <a:pt x="709" y="3657"/>
                  </a:lnTo>
                  <a:lnTo>
                    <a:pt x="702" y="3657"/>
                  </a:lnTo>
                  <a:lnTo>
                    <a:pt x="695" y="3657"/>
                  </a:lnTo>
                  <a:lnTo>
                    <a:pt x="688" y="3657"/>
                  </a:lnTo>
                  <a:lnTo>
                    <a:pt x="681" y="3657"/>
                  </a:lnTo>
                  <a:lnTo>
                    <a:pt x="674" y="3657"/>
                  </a:lnTo>
                  <a:lnTo>
                    <a:pt x="667" y="3657"/>
                  </a:lnTo>
                  <a:lnTo>
                    <a:pt x="659" y="3657"/>
                  </a:lnTo>
                  <a:lnTo>
                    <a:pt x="659" y="3650"/>
                  </a:lnTo>
                  <a:lnTo>
                    <a:pt x="652" y="3650"/>
                  </a:lnTo>
                  <a:lnTo>
                    <a:pt x="645" y="3643"/>
                  </a:lnTo>
                  <a:lnTo>
                    <a:pt x="645" y="3643"/>
                  </a:lnTo>
                  <a:lnTo>
                    <a:pt x="638" y="3636"/>
                  </a:lnTo>
                  <a:lnTo>
                    <a:pt x="631" y="3629"/>
                  </a:lnTo>
                  <a:lnTo>
                    <a:pt x="631" y="3622"/>
                  </a:lnTo>
                  <a:lnTo>
                    <a:pt x="624" y="3615"/>
                  </a:lnTo>
                  <a:lnTo>
                    <a:pt x="624" y="3608"/>
                  </a:lnTo>
                  <a:lnTo>
                    <a:pt x="624" y="3600"/>
                  </a:lnTo>
                  <a:lnTo>
                    <a:pt x="617" y="3593"/>
                  </a:lnTo>
                  <a:lnTo>
                    <a:pt x="617" y="3579"/>
                  </a:lnTo>
                  <a:lnTo>
                    <a:pt x="617" y="3572"/>
                  </a:lnTo>
                  <a:lnTo>
                    <a:pt x="610" y="3565"/>
                  </a:lnTo>
                  <a:lnTo>
                    <a:pt x="610" y="3551"/>
                  </a:lnTo>
                  <a:lnTo>
                    <a:pt x="610" y="3544"/>
                  </a:lnTo>
                  <a:lnTo>
                    <a:pt x="610" y="3530"/>
                  </a:lnTo>
                  <a:lnTo>
                    <a:pt x="610" y="3515"/>
                  </a:lnTo>
                  <a:lnTo>
                    <a:pt x="610" y="3508"/>
                  </a:lnTo>
                  <a:lnTo>
                    <a:pt x="610" y="3494"/>
                  </a:lnTo>
                  <a:lnTo>
                    <a:pt x="610" y="3480"/>
                  </a:lnTo>
                  <a:lnTo>
                    <a:pt x="610" y="3473"/>
                  </a:lnTo>
                  <a:lnTo>
                    <a:pt x="610" y="3459"/>
                  </a:lnTo>
                  <a:lnTo>
                    <a:pt x="610" y="3445"/>
                  </a:lnTo>
                  <a:lnTo>
                    <a:pt x="610" y="3437"/>
                  </a:lnTo>
                  <a:lnTo>
                    <a:pt x="610" y="3423"/>
                  </a:lnTo>
                  <a:lnTo>
                    <a:pt x="610" y="3409"/>
                  </a:lnTo>
                  <a:lnTo>
                    <a:pt x="610" y="3402"/>
                  </a:lnTo>
                  <a:lnTo>
                    <a:pt x="610" y="3388"/>
                  </a:lnTo>
                  <a:lnTo>
                    <a:pt x="610" y="3374"/>
                  </a:lnTo>
                  <a:lnTo>
                    <a:pt x="610" y="3367"/>
                  </a:lnTo>
                  <a:lnTo>
                    <a:pt x="610" y="3352"/>
                  </a:lnTo>
                  <a:lnTo>
                    <a:pt x="610" y="3345"/>
                  </a:lnTo>
                  <a:lnTo>
                    <a:pt x="610" y="3331"/>
                  </a:lnTo>
                  <a:lnTo>
                    <a:pt x="610" y="3324"/>
                  </a:lnTo>
                  <a:lnTo>
                    <a:pt x="610" y="3310"/>
                  </a:lnTo>
                  <a:lnTo>
                    <a:pt x="610" y="3303"/>
                  </a:lnTo>
                  <a:lnTo>
                    <a:pt x="603" y="3296"/>
                  </a:lnTo>
                  <a:lnTo>
                    <a:pt x="603" y="3282"/>
                  </a:lnTo>
                  <a:lnTo>
                    <a:pt x="603" y="3274"/>
                  </a:lnTo>
                  <a:lnTo>
                    <a:pt x="603" y="3267"/>
                  </a:lnTo>
                  <a:lnTo>
                    <a:pt x="603" y="3260"/>
                  </a:lnTo>
                  <a:lnTo>
                    <a:pt x="603" y="3253"/>
                  </a:lnTo>
                  <a:lnTo>
                    <a:pt x="596" y="3246"/>
                  </a:lnTo>
                  <a:lnTo>
                    <a:pt x="596" y="3246"/>
                  </a:lnTo>
                  <a:lnTo>
                    <a:pt x="589" y="3239"/>
                  </a:lnTo>
                  <a:lnTo>
                    <a:pt x="589" y="3232"/>
                  </a:lnTo>
                  <a:lnTo>
                    <a:pt x="589" y="3232"/>
                  </a:lnTo>
                  <a:lnTo>
                    <a:pt x="582" y="3225"/>
                  </a:lnTo>
                  <a:lnTo>
                    <a:pt x="574" y="3225"/>
                  </a:lnTo>
                  <a:lnTo>
                    <a:pt x="574" y="3225"/>
                  </a:lnTo>
                  <a:lnTo>
                    <a:pt x="567" y="3218"/>
                  </a:lnTo>
                  <a:lnTo>
                    <a:pt x="560" y="3218"/>
                  </a:lnTo>
                  <a:lnTo>
                    <a:pt x="560" y="3218"/>
                  </a:lnTo>
                  <a:lnTo>
                    <a:pt x="553" y="3218"/>
                  </a:lnTo>
                  <a:lnTo>
                    <a:pt x="546" y="3218"/>
                  </a:lnTo>
                  <a:lnTo>
                    <a:pt x="539" y="3218"/>
                  </a:lnTo>
                  <a:lnTo>
                    <a:pt x="532" y="3225"/>
                  </a:lnTo>
                  <a:lnTo>
                    <a:pt x="525" y="3225"/>
                  </a:lnTo>
                  <a:lnTo>
                    <a:pt x="518" y="3225"/>
                  </a:lnTo>
                  <a:lnTo>
                    <a:pt x="511" y="3232"/>
                  </a:lnTo>
                  <a:lnTo>
                    <a:pt x="504" y="3232"/>
                  </a:lnTo>
                  <a:lnTo>
                    <a:pt x="489" y="3239"/>
                  </a:lnTo>
                  <a:lnTo>
                    <a:pt x="482" y="3239"/>
                  </a:lnTo>
                  <a:lnTo>
                    <a:pt x="475" y="3246"/>
                  </a:lnTo>
                  <a:lnTo>
                    <a:pt x="468" y="3253"/>
                  </a:lnTo>
                  <a:lnTo>
                    <a:pt x="454" y="3253"/>
                  </a:lnTo>
                  <a:lnTo>
                    <a:pt x="447" y="3260"/>
                  </a:lnTo>
                  <a:lnTo>
                    <a:pt x="433" y="3267"/>
                  </a:lnTo>
                  <a:lnTo>
                    <a:pt x="426" y="3274"/>
                  </a:lnTo>
                  <a:lnTo>
                    <a:pt x="411" y="3274"/>
                  </a:lnTo>
                  <a:lnTo>
                    <a:pt x="404" y="3282"/>
                  </a:lnTo>
                  <a:lnTo>
                    <a:pt x="390" y="3289"/>
                  </a:lnTo>
                  <a:lnTo>
                    <a:pt x="383" y="3296"/>
                  </a:lnTo>
                  <a:lnTo>
                    <a:pt x="369" y="3296"/>
                  </a:lnTo>
                  <a:lnTo>
                    <a:pt x="362" y="3303"/>
                  </a:lnTo>
                  <a:lnTo>
                    <a:pt x="348" y="3310"/>
                  </a:lnTo>
                  <a:lnTo>
                    <a:pt x="341" y="3317"/>
                  </a:lnTo>
                  <a:lnTo>
                    <a:pt x="326" y="3317"/>
                  </a:lnTo>
                  <a:lnTo>
                    <a:pt x="319" y="3324"/>
                  </a:lnTo>
                  <a:lnTo>
                    <a:pt x="305" y="3331"/>
                  </a:lnTo>
                  <a:lnTo>
                    <a:pt x="298" y="3331"/>
                  </a:lnTo>
                  <a:lnTo>
                    <a:pt x="284" y="3338"/>
                  </a:lnTo>
                  <a:lnTo>
                    <a:pt x="277" y="3345"/>
                  </a:lnTo>
                  <a:lnTo>
                    <a:pt x="270" y="3345"/>
                  </a:lnTo>
                  <a:lnTo>
                    <a:pt x="256" y="3345"/>
                  </a:lnTo>
                  <a:lnTo>
                    <a:pt x="248" y="3352"/>
                  </a:lnTo>
                  <a:lnTo>
                    <a:pt x="234" y="3352"/>
                  </a:lnTo>
                  <a:lnTo>
                    <a:pt x="227" y="3352"/>
                  </a:lnTo>
                  <a:lnTo>
                    <a:pt x="220" y="3360"/>
                  </a:lnTo>
                  <a:lnTo>
                    <a:pt x="213" y="3360"/>
                  </a:lnTo>
                  <a:lnTo>
                    <a:pt x="206" y="3360"/>
                  </a:lnTo>
                  <a:lnTo>
                    <a:pt x="199" y="3360"/>
                  </a:lnTo>
                  <a:lnTo>
                    <a:pt x="192" y="3360"/>
                  </a:lnTo>
                  <a:lnTo>
                    <a:pt x="185" y="3360"/>
                  </a:lnTo>
                  <a:lnTo>
                    <a:pt x="178" y="3352"/>
                  </a:lnTo>
                  <a:lnTo>
                    <a:pt x="170" y="3352"/>
                  </a:lnTo>
                  <a:lnTo>
                    <a:pt x="163" y="3352"/>
                  </a:lnTo>
                  <a:lnTo>
                    <a:pt x="156" y="3345"/>
                  </a:lnTo>
                  <a:lnTo>
                    <a:pt x="156" y="3345"/>
                  </a:lnTo>
                  <a:lnTo>
                    <a:pt x="149" y="3338"/>
                  </a:lnTo>
                  <a:lnTo>
                    <a:pt x="149" y="3331"/>
                  </a:lnTo>
                  <a:lnTo>
                    <a:pt x="142" y="3331"/>
                  </a:lnTo>
                  <a:lnTo>
                    <a:pt x="142" y="3324"/>
                  </a:lnTo>
                  <a:lnTo>
                    <a:pt x="135" y="3317"/>
                  </a:lnTo>
                  <a:lnTo>
                    <a:pt x="135" y="3310"/>
                  </a:lnTo>
                  <a:lnTo>
                    <a:pt x="135" y="3303"/>
                  </a:lnTo>
                  <a:lnTo>
                    <a:pt x="135" y="3296"/>
                  </a:lnTo>
                  <a:lnTo>
                    <a:pt x="135" y="3289"/>
                  </a:lnTo>
                  <a:lnTo>
                    <a:pt x="135" y="3274"/>
                  </a:lnTo>
                  <a:lnTo>
                    <a:pt x="135" y="3267"/>
                  </a:lnTo>
                  <a:lnTo>
                    <a:pt x="135" y="3260"/>
                  </a:lnTo>
                  <a:lnTo>
                    <a:pt x="135" y="3246"/>
                  </a:lnTo>
                  <a:lnTo>
                    <a:pt x="135" y="3239"/>
                  </a:lnTo>
                  <a:lnTo>
                    <a:pt x="142" y="3232"/>
                  </a:lnTo>
                  <a:lnTo>
                    <a:pt x="142" y="3218"/>
                  </a:lnTo>
                  <a:lnTo>
                    <a:pt x="142" y="3211"/>
                  </a:lnTo>
                  <a:lnTo>
                    <a:pt x="142" y="3197"/>
                  </a:lnTo>
                  <a:lnTo>
                    <a:pt x="149" y="3182"/>
                  </a:lnTo>
                  <a:lnTo>
                    <a:pt x="149" y="3175"/>
                  </a:lnTo>
                  <a:lnTo>
                    <a:pt x="156" y="3161"/>
                  </a:lnTo>
                  <a:lnTo>
                    <a:pt x="156" y="3154"/>
                  </a:lnTo>
                  <a:lnTo>
                    <a:pt x="163" y="3140"/>
                  </a:lnTo>
                  <a:lnTo>
                    <a:pt x="163" y="3126"/>
                  </a:lnTo>
                  <a:lnTo>
                    <a:pt x="170" y="3119"/>
                  </a:lnTo>
                  <a:lnTo>
                    <a:pt x="170" y="3104"/>
                  </a:lnTo>
                  <a:lnTo>
                    <a:pt x="178" y="3090"/>
                  </a:lnTo>
                  <a:lnTo>
                    <a:pt x="185" y="3083"/>
                  </a:lnTo>
                  <a:lnTo>
                    <a:pt x="185" y="3069"/>
                  </a:lnTo>
                  <a:lnTo>
                    <a:pt x="192" y="3062"/>
                  </a:lnTo>
                  <a:lnTo>
                    <a:pt x="192" y="3048"/>
                  </a:lnTo>
                  <a:lnTo>
                    <a:pt x="199" y="3041"/>
                  </a:lnTo>
                  <a:lnTo>
                    <a:pt x="199" y="3026"/>
                  </a:lnTo>
                  <a:lnTo>
                    <a:pt x="206" y="3019"/>
                  </a:lnTo>
                  <a:lnTo>
                    <a:pt x="206" y="3012"/>
                  </a:lnTo>
                  <a:lnTo>
                    <a:pt x="206" y="2998"/>
                  </a:lnTo>
                  <a:lnTo>
                    <a:pt x="213" y="2991"/>
                  </a:lnTo>
                  <a:lnTo>
                    <a:pt x="213" y="2984"/>
                  </a:lnTo>
                  <a:lnTo>
                    <a:pt x="213" y="2970"/>
                  </a:lnTo>
                  <a:lnTo>
                    <a:pt x="213" y="2963"/>
                  </a:lnTo>
                  <a:lnTo>
                    <a:pt x="220" y="2956"/>
                  </a:lnTo>
                  <a:lnTo>
                    <a:pt x="220" y="2948"/>
                  </a:lnTo>
                  <a:lnTo>
                    <a:pt x="220" y="2941"/>
                  </a:lnTo>
                  <a:lnTo>
                    <a:pt x="220" y="2934"/>
                  </a:lnTo>
                  <a:lnTo>
                    <a:pt x="220" y="2927"/>
                  </a:lnTo>
                  <a:lnTo>
                    <a:pt x="213" y="2927"/>
                  </a:lnTo>
                  <a:lnTo>
                    <a:pt x="213" y="2920"/>
                  </a:lnTo>
                  <a:lnTo>
                    <a:pt x="213" y="2913"/>
                  </a:lnTo>
                  <a:lnTo>
                    <a:pt x="213" y="2913"/>
                  </a:lnTo>
                  <a:lnTo>
                    <a:pt x="206" y="2906"/>
                  </a:lnTo>
                  <a:lnTo>
                    <a:pt x="206" y="2906"/>
                  </a:lnTo>
                  <a:lnTo>
                    <a:pt x="199" y="2899"/>
                  </a:lnTo>
                  <a:lnTo>
                    <a:pt x="192" y="2899"/>
                  </a:lnTo>
                  <a:lnTo>
                    <a:pt x="192" y="2899"/>
                  </a:lnTo>
                  <a:lnTo>
                    <a:pt x="185" y="2892"/>
                  </a:lnTo>
                  <a:lnTo>
                    <a:pt x="178" y="2892"/>
                  </a:lnTo>
                  <a:lnTo>
                    <a:pt x="170" y="2892"/>
                  </a:lnTo>
                  <a:lnTo>
                    <a:pt x="163" y="2892"/>
                  </a:lnTo>
                  <a:lnTo>
                    <a:pt x="156" y="2892"/>
                  </a:lnTo>
                  <a:lnTo>
                    <a:pt x="149" y="2892"/>
                  </a:lnTo>
                  <a:lnTo>
                    <a:pt x="142" y="2892"/>
                  </a:lnTo>
                  <a:lnTo>
                    <a:pt x="128" y="2892"/>
                  </a:lnTo>
                  <a:lnTo>
                    <a:pt x="121" y="2892"/>
                  </a:lnTo>
                  <a:lnTo>
                    <a:pt x="114" y="2892"/>
                  </a:lnTo>
                  <a:lnTo>
                    <a:pt x="100" y="2892"/>
                  </a:lnTo>
                  <a:lnTo>
                    <a:pt x="92" y="2899"/>
                  </a:lnTo>
                  <a:lnTo>
                    <a:pt x="78" y="2899"/>
                  </a:lnTo>
                  <a:lnTo>
                    <a:pt x="71" y="2899"/>
                  </a:lnTo>
                  <a:lnTo>
                    <a:pt x="57" y="2899"/>
                  </a:lnTo>
                  <a:lnTo>
                    <a:pt x="50" y="2906"/>
                  </a:lnTo>
                  <a:lnTo>
                    <a:pt x="36" y="2906"/>
                  </a:lnTo>
                  <a:lnTo>
                    <a:pt x="22" y="2906"/>
                  </a:lnTo>
                  <a:lnTo>
                    <a:pt x="15" y="2913"/>
                  </a:lnTo>
                  <a:lnTo>
                    <a:pt x="0" y="2913"/>
                  </a:lnTo>
                </a:path>
              </a:pathLst>
            </a:custGeom>
            <a:noFill/>
            <a:ln w="33480">
              <a:solidFill>
                <a:srgbClr val="000000"/>
              </a:solidFill>
              <a:round/>
              <a:headEnd/>
              <a:tailEnd/>
            </a:ln>
            <a:effectLst/>
          </p:spPr>
          <p:txBody>
            <a:bodyPr wrap="none" anchor="ctr"/>
            <a:lstStyle/>
            <a:p>
              <a:endParaRPr lang="en-US"/>
            </a:p>
          </p:txBody>
        </p:sp>
        <p:sp>
          <p:nvSpPr>
            <p:cNvPr id="5161" name="Freeform 41"/>
            <p:cNvSpPr>
              <a:spLocks noChangeArrowheads="1"/>
            </p:cNvSpPr>
            <p:nvPr/>
          </p:nvSpPr>
          <p:spPr bwMode="auto">
            <a:xfrm>
              <a:off x="3650" y="1060"/>
              <a:ext cx="777" cy="1227"/>
            </a:xfrm>
            <a:custGeom>
              <a:avLst/>
              <a:gdLst/>
              <a:ahLst/>
              <a:cxnLst>
                <a:cxn ang="0">
                  <a:pos x="723" y="2884"/>
                </a:cxn>
                <a:cxn ang="0">
                  <a:pos x="673" y="2849"/>
                </a:cxn>
                <a:cxn ang="0">
                  <a:pos x="560" y="2856"/>
                </a:cxn>
                <a:cxn ang="0">
                  <a:pos x="418" y="2884"/>
                </a:cxn>
                <a:cxn ang="0">
                  <a:pos x="305" y="2877"/>
                </a:cxn>
                <a:cxn ang="0">
                  <a:pos x="262" y="2813"/>
                </a:cxn>
                <a:cxn ang="0">
                  <a:pos x="305" y="2714"/>
                </a:cxn>
                <a:cxn ang="0">
                  <a:pos x="383" y="2601"/>
                </a:cxn>
                <a:cxn ang="0">
                  <a:pos x="447" y="2501"/>
                </a:cxn>
                <a:cxn ang="0">
                  <a:pos x="447" y="2438"/>
                </a:cxn>
                <a:cxn ang="0">
                  <a:pos x="362" y="2402"/>
                </a:cxn>
                <a:cxn ang="0">
                  <a:pos x="220" y="2381"/>
                </a:cxn>
                <a:cxn ang="0">
                  <a:pos x="99" y="2353"/>
                </a:cxn>
                <a:cxn ang="0">
                  <a:pos x="43" y="2289"/>
                </a:cxn>
                <a:cxn ang="0">
                  <a:pos x="85" y="2211"/>
                </a:cxn>
                <a:cxn ang="0">
                  <a:pos x="192" y="2119"/>
                </a:cxn>
                <a:cxn ang="0">
                  <a:pos x="298" y="2041"/>
                </a:cxn>
                <a:cxn ang="0">
                  <a:pos x="340" y="1977"/>
                </a:cxn>
                <a:cxn ang="0">
                  <a:pos x="298" y="1920"/>
                </a:cxn>
                <a:cxn ang="0">
                  <a:pos x="184" y="1864"/>
                </a:cxn>
                <a:cxn ang="0">
                  <a:pos x="64" y="1793"/>
                </a:cxn>
                <a:cxn ang="0">
                  <a:pos x="0" y="1722"/>
                </a:cxn>
                <a:cxn ang="0">
                  <a:pos x="29" y="1651"/>
                </a:cxn>
                <a:cxn ang="0">
                  <a:pos x="142" y="1594"/>
                </a:cxn>
                <a:cxn ang="0">
                  <a:pos x="277" y="1552"/>
                </a:cxn>
                <a:cxn ang="0">
                  <a:pos x="369" y="1509"/>
                </a:cxn>
                <a:cxn ang="0">
                  <a:pos x="369" y="1453"/>
                </a:cxn>
                <a:cxn ang="0">
                  <a:pos x="298" y="1368"/>
                </a:cxn>
                <a:cxn ang="0">
                  <a:pos x="199" y="1261"/>
                </a:cxn>
                <a:cxn ang="0">
                  <a:pos x="135" y="1169"/>
                </a:cxn>
                <a:cxn ang="0">
                  <a:pos x="156" y="1098"/>
                </a:cxn>
                <a:cxn ang="0">
                  <a:pos x="262" y="1070"/>
                </a:cxn>
                <a:cxn ang="0">
                  <a:pos x="404" y="1070"/>
                </a:cxn>
                <a:cxn ang="0">
                  <a:pos x="525" y="1063"/>
                </a:cxn>
                <a:cxn ang="0">
                  <a:pos x="574" y="1020"/>
                </a:cxn>
                <a:cxn ang="0">
                  <a:pos x="546" y="935"/>
                </a:cxn>
                <a:cxn ang="0">
                  <a:pos x="482" y="808"/>
                </a:cxn>
                <a:cxn ang="0">
                  <a:pos x="440" y="687"/>
                </a:cxn>
                <a:cxn ang="0">
                  <a:pos x="454" y="609"/>
                </a:cxn>
                <a:cxn ang="0">
                  <a:pos x="546" y="595"/>
                </a:cxn>
                <a:cxn ang="0">
                  <a:pos x="673" y="630"/>
                </a:cxn>
                <a:cxn ang="0">
                  <a:pos x="801" y="673"/>
                </a:cxn>
                <a:cxn ang="0">
                  <a:pos x="879" y="673"/>
                </a:cxn>
                <a:cxn ang="0">
                  <a:pos x="900" y="602"/>
                </a:cxn>
                <a:cxn ang="0">
                  <a:pos x="879" y="475"/>
                </a:cxn>
                <a:cxn ang="0">
                  <a:pos x="865" y="333"/>
                </a:cxn>
                <a:cxn ang="0">
                  <a:pos x="886" y="241"/>
                </a:cxn>
                <a:cxn ang="0">
                  <a:pos x="964" y="226"/>
                </a:cxn>
                <a:cxn ang="0">
                  <a:pos x="1070" y="283"/>
                </a:cxn>
                <a:cxn ang="0">
                  <a:pos x="1191" y="368"/>
                </a:cxn>
                <a:cxn ang="0">
                  <a:pos x="1276" y="418"/>
                </a:cxn>
                <a:cxn ang="0">
                  <a:pos x="1325" y="382"/>
                </a:cxn>
                <a:cxn ang="0">
                  <a:pos x="1354" y="276"/>
                </a:cxn>
                <a:cxn ang="0">
                  <a:pos x="1375" y="134"/>
                </a:cxn>
                <a:cxn ang="0">
                  <a:pos x="1418" y="28"/>
                </a:cxn>
                <a:cxn ang="0">
                  <a:pos x="1481" y="0"/>
                </a:cxn>
                <a:cxn ang="0">
                  <a:pos x="1566" y="71"/>
                </a:cxn>
                <a:cxn ang="0">
                  <a:pos x="1651" y="184"/>
                </a:cxn>
                <a:cxn ang="0">
                  <a:pos x="1729" y="276"/>
                </a:cxn>
                <a:cxn ang="0">
                  <a:pos x="1793" y="297"/>
                </a:cxn>
                <a:cxn ang="0">
                  <a:pos x="1843" y="219"/>
                </a:cxn>
              </a:cxnLst>
              <a:rect l="0" t="0" r="r" b="b"/>
              <a:pathLst>
                <a:path w="1885" h="2976">
                  <a:moveTo>
                    <a:pt x="709" y="2976"/>
                  </a:moveTo>
                  <a:lnTo>
                    <a:pt x="709" y="2969"/>
                  </a:lnTo>
                  <a:lnTo>
                    <a:pt x="709" y="2955"/>
                  </a:lnTo>
                  <a:lnTo>
                    <a:pt x="716" y="2948"/>
                  </a:lnTo>
                  <a:lnTo>
                    <a:pt x="716" y="2941"/>
                  </a:lnTo>
                  <a:lnTo>
                    <a:pt x="716" y="2927"/>
                  </a:lnTo>
                  <a:lnTo>
                    <a:pt x="716" y="2920"/>
                  </a:lnTo>
                  <a:lnTo>
                    <a:pt x="723" y="2913"/>
                  </a:lnTo>
                  <a:lnTo>
                    <a:pt x="723" y="2905"/>
                  </a:lnTo>
                  <a:lnTo>
                    <a:pt x="723" y="2898"/>
                  </a:lnTo>
                  <a:lnTo>
                    <a:pt x="723" y="2891"/>
                  </a:lnTo>
                  <a:lnTo>
                    <a:pt x="723" y="2884"/>
                  </a:lnTo>
                  <a:lnTo>
                    <a:pt x="716" y="2884"/>
                  </a:lnTo>
                  <a:lnTo>
                    <a:pt x="716" y="2877"/>
                  </a:lnTo>
                  <a:lnTo>
                    <a:pt x="716" y="2870"/>
                  </a:lnTo>
                  <a:lnTo>
                    <a:pt x="716" y="2870"/>
                  </a:lnTo>
                  <a:lnTo>
                    <a:pt x="709" y="2863"/>
                  </a:lnTo>
                  <a:lnTo>
                    <a:pt x="709" y="2863"/>
                  </a:lnTo>
                  <a:lnTo>
                    <a:pt x="702" y="2856"/>
                  </a:lnTo>
                  <a:lnTo>
                    <a:pt x="695" y="2856"/>
                  </a:lnTo>
                  <a:lnTo>
                    <a:pt x="695" y="2856"/>
                  </a:lnTo>
                  <a:lnTo>
                    <a:pt x="688" y="2849"/>
                  </a:lnTo>
                  <a:lnTo>
                    <a:pt x="681" y="2849"/>
                  </a:lnTo>
                  <a:lnTo>
                    <a:pt x="673" y="2849"/>
                  </a:lnTo>
                  <a:lnTo>
                    <a:pt x="666" y="2849"/>
                  </a:lnTo>
                  <a:lnTo>
                    <a:pt x="659" y="2849"/>
                  </a:lnTo>
                  <a:lnTo>
                    <a:pt x="652" y="2849"/>
                  </a:lnTo>
                  <a:lnTo>
                    <a:pt x="645" y="2849"/>
                  </a:lnTo>
                  <a:lnTo>
                    <a:pt x="631" y="2849"/>
                  </a:lnTo>
                  <a:lnTo>
                    <a:pt x="624" y="2849"/>
                  </a:lnTo>
                  <a:lnTo>
                    <a:pt x="617" y="2849"/>
                  </a:lnTo>
                  <a:lnTo>
                    <a:pt x="603" y="2849"/>
                  </a:lnTo>
                  <a:lnTo>
                    <a:pt x="595" y="2856"/>
                  </a:lnTo>
                  <a:lnTo>
                    <a:pt x="581" y="2856"/>
                  </a:lnTo>
                  <a:lnTo>
                    <a:pt x="574" y="2856"/>
                  </a:lnTo>
                  <a:lnTo>
                    <a:pt x="560" y="2856"/>
                  </a:lnTo>
                  <a:lnTo>
                    <a:pt x="553" y="2863"/>
                  </a:lnTo>
                  <a:lnTo>
                    <a:pt x="539" y="2863"/>
                  </a:lnTo>
                  <a:lnTo>
                    <a:pt x="525" y="2863"/>
                  </a:lnTo>
                  <a:lnTo>
                    <a:pt x="518" y="2870"/>
                  </a:lnTo>
                  <a:lnTo>
                    <a:pt x="503" y="2870"/>
                  </a:lnTo>
                  <a:lnTo>
                    <a:pt x="489" y="2870"/>
                  </a:lnTo>
                  <a:lnTo>
                    <a:pt x="482" y="2870"/>
                  </a:lnTo>
                  <a:lnTo>
                    <a:pt x="468" y="2877"/>
                  </a:lnTo>
                  <a:lnTo>
                    <a:pt x="454" y="2877"/>
                  </a:lnTo>
                  <a:lnTo>
                    <a:pt x="447" y="2877"/>
                  </a:lnTo>
                  <a:lnTo>
                    <a:pt x="432" y="2877"/>
                  </a:lnTo>
                  <a:lnTo>
                    <a:pt x="418" y="2884"/>
                  </a:lnTo>
                  <a:lnTo>
                    <a:pt x="411" y="2884"/>
                  </a:lnTo>
                  <a:lnTo>
                    <a:pt x="397" y="2884"/>
                  </a:lnTo>
                  <a:lnTo>
                    <a:pt x="390" y="2884"/>
                  </a:lnTo>
                  <a:lnTo>
                    <a:pt x="376" y="2884"/>
                  </a:lnTo>
                  <a:lnTo>
                    <a:pt x="369" y="2884"/>
                  </a:lnTo>
                  <a:lnTo>
                    <a:pt x="355" y="2884"/>
                  </a:lnTo>
                  <a:lnTo>
                    <a:pt x="347" y="2884"/>
                  </a:lnTo>
                  <a:lnTo>
                    <a:pt x="340" y="2884"/>
                  </a:lnTo>
                  <a:lnTo>
                    <a:pt x="326" y="2877"/>
                  </a:lnTo>
                  <a:lnTo>
                    <a:pt x="319" y="2877"/>
                  </a:lnTo>
                  <a:lnTo>
                    <a:pt x="312" y="2877"/>
                  </a:lnTo>
                  <a:lnTo>
                    <a:pt x="305" y="2877"/>
                  </a:lnTo>
                  <a:lnTo>
                    <a:pt x="298" y="2870"/>
                  </a:lnTo>
                  <a:lnTo>
                    <a:pt x="291" y="2870"/>
                  </a:lnTo>
                  <a:lnTo>
                    <a:pt x="291" y="2863"/>
                  </a:lnTo>
                  <a:lnTo>
                    <a:pt x="284" y="2863"/>
                  </a:lnTo>
                  <a:lnTo>
                    <a:pt x="277" y="2856"/>
                  </a:lnTo>
                  <a:lnTo>
                    <a:pt x="277" y="2849"/>
                  </a:lnTo>
                  <a:lnTo>
                    <a:pt x="269" y="2849"/>
                  </a:lnTo>
                  <a:lnTo>
                    <a:pt x="269" y="2842"/>
                  </a:lnTo>
                  <a:lnTo>
                    <a:pt x="269" y="2835"/>
                  </a:lnTo>
                  <a:lnTo>
                    <a:pt x="262" y="2827"/>
                  </a:lnTo>
                  <a:lnTo>
                    <a:pt x="262" y="2820"/>
                  </a:lnTo>
                  <a:lnTo>
                    <a:pt x="262" y="2813"/>
                  </a:lnTo>
                  <a:lnTo>
                    <a:pt x="262" y="2806"/>
                  </a:lnTo>
                  <a:lnTo>
                    <a:pt x="262" y="2799"/>
                  </a:lnTo>
                  <a:lnTo>
                    <a:pt x="269" y="2792"/>
                  </a:lnTo>
                  <a:lnTo>
                    <a:pt x="269" y="2785"/>
                  </a:lnTo>
                  <a:lnTo>
                    <a:pt x="269" y="2778"/>
                  </a:lnTo>
                  <a:lnTo>
                    <a:pt x="277" y="2771"/>
                  </a:lnTo>
                  <a:lnTo>
                    <a:pt x="277" y="2764"/>
                  </a:lnTo>
                  <a:lnTo>
                    <a:pt x="284" y="2750"/>
                  </a:lnTo>
                  <a:lnTo>
                    <a:pt x="284" y="2742"/>
                  </a:lnTo>
                  <a:lnTo>
                    <a:pt x="291" y="2735"/>
                  </a:lnTo>
                  <a:lnTo>
                    <a:pt x="298" y="2721"/>
                  </a:lnTo>
                  <a:lnTo>
                    <a:pt x="305" y="2714"/>
                  </a:lnTo>
                  <a:lnTo>
                    <a:pt x="305" y="2707"/>
                  </a:lnTo>
                  <a:lnTo>
                    <a:pt x="312" y="2693"/>
                  </a:lnTo>
                  <a:lnTo>
                    <a:pt x="319" y="2686"/>
                  </a:lnTo>
                  <a:lnTo>
                    <a:pt x="326" y="2679"/>
                  </a:lnTo>
                  <a:lnTo>
                    <a:pt x="333" y="2664"/>
                  </a:lnTo>
                  <a:lnTo>
                    <a:pt x="340" y="2657"/>
                  </a:lnTo>
                  <a:lnTo>
                    <a:pt x="347" y="2643"/>
                  </a:lnTo>
                  <a:lnTo>
                    <a:pt x="355" y="2636"/>
                  </a:lnTo>
                  <a:lnTo>
                    <a:pt x="362" y="2629"/>
                  </a:lnTo>
                  <a:lnTo>
                    <a:pt x="369" y="2615"/>
                  </a:lnTo>
                  <a:lnTo>
                    <a:pt x="376" y="2608"/>
                  </a:lnTo>
                  <a:lnTo>
                    <a:pt x="383" y="2601"/>
                  </a:lnTo>
                  <a:lnTo>
                    <a:pt x="390" y="2587"/>
                  </a:lnTo>
                  <a:lnTo>
                    <a:pt x="397" y="2579"/>
                  </a:lnTo>
                  <a:lnTo>
                    <a:pt x="404" y="2572"/>
                  </a:lnTo>
                  <a:lnTo>
                    <a:pt x="411" y="2558"/>
                  </a:lnTo>
                  <a:lnTo>
                    <a:pt x="418" y="2551"/>
                  </a:lnTo>
                  <a:lnTo>
                    <a:pt x="425" y="2544"/>
                  </a:lnTo>
                  <a:lnTo>
                    <a:pt x="425" y="2537"/>
                  </a:lnTo>
                  <a:lnTo>
                    <a:pt x="432" y="2530"/>
                  </a:lnTo>
                  <a:lnTo>
                    <a:pt x="440" y="2523"/>
                  </a:lnTo>
                  <a:lnTo>
                    <a:pt x="440" y="2516"/>
                  </a:lnTo>
                  <a:lnTo>
                    <a:pt x="447" y="2509"/>
                  </a:lnTo>
                  <a:lnTo>
                    <a:pt x="447" y="2501"/>
                  </a:lnTo>
                  <a:lnTo>
                    <a:pt x="454" y="2494"/>
                  </a:lnTo>
                  <a:lnTo>
                    <a:pt x="454" y="2487"/>
                  </a:lnTo>
                  <a:lnTo>
                    <a:pt x="454" y="2480"/>
                  </a:lnTo>
                  <a:lnTo>
                    <a:pt x="461" y="2473"/>
                  </a:lnTo>
                  <a:lnTo>
                    <a:pt x="461" y="2466"/>
                  </a:lnTo>
                  <a:lnTo>
                    <a:pt x="461" y="2466"/>
                  </a:lnTo>
                  <a:lnTo>
                    <a:pt x="461" y="2459"/>
                  </a:lnTo>
                  <a:lnTo>
                    <a:pt x="454" y="2452"/>
                  </a:lnTo>
                  <a:lnTo>
                    <a:pt x="454" y="2445"/>
                  </a:lnTo>
                  <a:lnTo>
                    <a:pt x="454" y="2445"/>
                  </a:lnTo>
                  <a:lnTo>
                    <a:pt x="447" y="2438"/>
                  </a:lnTo>
                  <a:lnTo>
                    <a:pt x="447" y="2438"/>
                  </a:lnTo>
                  <a:lnTo>
                    <a:pt x="440" y="2431"/>
                  </a:lnTo>
                  <a:lnTo>
                    <a:pt x="440" y="2431"/>
                  </a:lnTo>
                  <a:lnTo>
                    <a:pt x="432" y="2424"/>
                  </a:lnTo>
                  <a:lnTo>
                    <a:pt x="425" y="2424"/>
                  </a:lnTo>
                  <a:lnTo>
                    <a:pt x="418" y="2416"/>
                  </a:lnTo>
                  <a:lnTo>
                    <a:pt x="411" y="2416"/>
                  </a:lnTo>
                  <a:lnTo>
                    <a:pt x="404" y="2416"/>
                  </a:lnTo>
                  <a:lnTo>
                    <a:pt x="397" y="2409"/>
                  </a:lnTo>
                  <a:lnTo>
                    <a:pt x="390" y="2409"/>
                  </a:lnTo>
                  <a:lnTo>
                    <a:pt x="376" y="2409"/>
                  </a:lnTo>
                  <a:lnTo>
                    <a:pt x="369" y="2409"/>
                  </a:lnTo>
                  <a:lnTo>
                    <a:pt x="362" y="2402"/>
                  </a:lnTo>
                  <a:lnTo>
                    <a:pt x="347" y="2402"/>
                  </a:lnTo>
                  <a:lnTo>
                    <a:pt x="340" y="2402"/>
                  </a:lnTo>
                  <a:lnTo>
                    <a:pt x="326" y="2402"/>
                  </a:lnTo>
                  <a:lnTo>
                    <a:pt x="319" y="2395"/>
                  </a:lnTo>
                  <a:lnTo>
                    <a:pt x="305" y="2395"/>
                  </a:lnTo>
                  <a:lnTo>
                    <a:pt x="291" y="2395"/>
                  </a:lnTo>
                  <a:lnTo>
                    <a:pt x="284" y="2395"/>
                  </a:lnTo>
                  <a:lnTo>
                    <a:pt x="269" y="2388"/>
                  </a:lnTo>
                  <a:lnTo>
                    <a:pt x="255" y="2388"/>
                  </a:lnTo>
                  <a:lnTo>
                    <a:pt x="248" y="2388"/>
                  </a:lnTo>
                  <a:lnTo>
                    <a:pt x="234" y="2388"/>
                  </a:lnTo>
                  <a:lnTo>
                    <a:pt x="220" y="2381"/>
                  </a:lnTo>
                  <a:lnTo>
                    <a:pt x="213" y="2381"/>
                  </a:lnTo>
                  <a:lnTo>
                    <a:pt x="199" y="2381"/>
                  </a:lnTo>
                  <a:lnTo>
                    <a:pt x="184" y="2374"/>
                  </a:lnTo>
                  <a:lnTo>
                    <a:pt x="177" y="2374"/>
                  </a:lnTo>
                  <a:lnTo>
                    <a:pt x="163" y="2374"/>
                  </a:lnTo>
                  <a:lnTo>
                    <a:pt x="156" y="2367"/>
                  </a:lnTo>
                  <a:lnTo>
                    <a:pt x="142" y="2367"/>
                  </a:lnTo>
                  <a:lnTo>
                    <a:pt x="135" y="2360"/>
                  </a:lnTo>
                  <a:lnTo>
                    <a:pt x="121" y="2360"/>
                  </a:lnTo>
                  <a:lnTo>
                    <a:pt x="114" y="2360"/>
                  </a:lnTo>
                  <a:lnTo>
                    <a:pt x="106" y="2353"/>
                  </a:lnTo>
                  <a:lnTo>
                    <a:pt x="99" y="2353"/>
                  </a:lnTo>
                  <a:lnTo>
                    <a:pt x="85" y="2346"/>
                  </a:lnTo>
                  <a:lnTo>
                    <a:pt x="78" y="2338"/>
                  </a:lnTo>
                  <a:lnTo>
                    <a:pt x="71" y="2338"/>
                  </a:lnTo>
                  <a:lnTo>
                    <a:pt x="71" y="2331"/>
                  </a:lnTo>
                  <a:lnTo>
                    <a:pt x="64" y="2331"/>
                  </a:lnTo>
                  <a:lnTo>
                    <a:pt x="57" y="2324"/>
                  </a:lnTo>
                  <a:lnTo>
                    <a:pt x="57" y="2317"/>
                  </a:lnTo>
                  <a:lnTo>
                    <a:pt x="50" y="2310"/>
                  </a:lnTo>
                  <a:lnTo>
                    <a:pt x="50" y="2310"/>
                  </a:lnTo>
                  <a:lnTo>
                    <a:pt x="43" y="2303"/>
                  </a:lnTo>
                  <a:lnTo>
                    <a:pt x="43" y="2296"/>
                  </a:lnTo>
                  <a:lnTo>
                    <a:pt x="43" y="2289"/>
                  </a:lnTo>
                  <a:lnTo>
                    <a:pt x="43" y="2282"/>
                  </a:lnTo>
                  <a:lnTo>
                    <a:pt x="43" y="2275"/>
                  </a:lnTo>
                  <a:lnTo>
                    <a:pt x="43" y="2268"/>
                  </a:lnTo>
                  <a:lnTo>
                    <a:pt x="43" y="2268"/>
                  </a:lnTo>
                  <a:lnTo>
                    <a:pt x="50" y="2261"/>
                  </a:lnTo>
                  <a:lnTo>
                    <a:pt x="50" y="2253"/>
                  </a:lnTo>
                  <a:lnTo>
                    <a:pt x="57" y="2246"/>
                  </a:lnTo>
                  <a:lnTo>
                    <a:pt x="57" y="2239"/>
                  </a:lnTo>
                  <a:lnTo>
                    <a:pt x="64" y="2232"/>
                  </a:lnTo>
                  <a:lnTo>
                    <a:pt x="71" y="2225"/>
                  </a:lnTo>
                  <a:lnTo>
                    <a:pt x="78" y="2218"/>
                  </a:lnTo>
                  <a:lnTo>
                    <a:pt x="85" y="2211"/>
                  </a:lnTo>
                  <a:lnTo>
                    <a:pt x="92" y="2204"/>
                  </a:lnTo>
                  <a:lnTo>
                    <a:pt x="99" y="2197"/>
                  </a:lnTo>
                  <a:lnTo>
                    <a:pt x="106" y="2190"/>
                  </a:lnTo>
                  <a:lnTo>
                    <a:pt x="114" y="2183"/>
                  </a:lnTo>
                  <a:lnTo>
                    <a:pt x="121" y="2175"/>
                  </a:lnTo>
                  <a:lnTo>
                    <a:pt x="135" y="2161"/>
                  </a:lnTo>
                  <a:lnTo>
                    <a:pt x="142" y="2161"/>
                  </a:lnTo>
                  <a:lnTo>
                    <a:pt x="149" y="2147"/>
                  </a:lnTo>
                  <a:lnTo>
                    <a:pt x="156" y="2140"/>
                  </a:lnTo>
                  <a:lnTo>
                    <a:pt x="170" y="2133"/>
                  </a:lnTo>
                  <a:lnTo>
                    <a:pt x="177" y="2126"/>
                  </a:lnTo>
                  <a:lnTo>
                    <a:pt x="192" y="2119"/>
                  </a:lnTo>
                  <a:lnTo>
                    <a:pt x="199" y="2112"/>
                  </a:lnTo>
                  <a:lnTo>
                    <a:pt x="206" y="2105"/>
                  </a:lnTo>
                  <a:lnTo>
                    <a:pt x="220" y="2098"/>
                  </a:lnTo>
                  <a:lnTo>
                    <a:pt x="227" y="2098"/>
                  </a:lnTo>
                  <a:lnTo>
                    <a:pt x="241" y="2090"/>
                  </a:lnTo>
                  <a:lnTo>
                    <a:pt x="248" y="2083"/>
                  </a:lnTo>
                  <a:lnTo>
                    <a:pt x="255" y="2076"/>
                  </a:lnTo>
                  <a:lnTo>
                    <a:pt x="262" y="2069"/>
                  </a:lnTo>
                  <a:lnTo>
                    <a:pt x="277" y="2062"/>
                  </a:lnTo>
                  <a:lnTo>
                    <a:pt x="284" y="2055"/>
                  </a:lnTo>
                  <a:lnTo>
                    <a:pt x="291" y="2048"/>
                  </a:lnTo>
                  <a:lnTo>
                    <a:pt x="298" y="2041"/>
                  </a:lnTo>
                  <a:lnTo>
                    <a:pt x="305" y="2034"/>
                  </a:lnTo>
                  <a:lnTo>
                    <a:pt x="312" y="2034"/>
                  </a:lnTo>
                  <a:lnTo>
                    <a:pt x="319" y="2027"/>
                  </a:lnTo>
                  <a:lnTo>
                    <a:pt x="319" y="2020"/>
                  </a:lnTo>
                  <a:lnTo>
                    <a:pt x="326" y="2012"/>
                  </a:lnTo>
                  <a:lnTo>
                    <a:pt x="333" y="2012"/>
                  </a:lnTo>
                  <a:lnTo>
                    <a:pt x="333" y="2005"/>
                  </a:lnTo>
                  <a:lnTo>
                    <a:pt x="340" y="1998"/>
                  </a:lnTo>
                  <a:lnTo>
                    <a:pt x="340" y="1991"/>
                  </a:lnTo>
                  <a:lnTo>
                    <a:pt x="340" y="1991"/>
                  </a:lnTo>
                  <a:lnTo>
                    <a:pt x="340" y="1984"/>
                  </a:lnTo>
                  <a:lnTo>
                    <a:pt x="340" y="1977"/>
                  </a:lnTo>
                  <a:lnTo>
                    <a:pt x="340" y="1977"/>
                  </a:lnTo>
                  <a:lnTo>
                    <a:pt x="340" y="1970"/>
                  </a:lnTo>
                  <a:lnTo>
                    <a:pt x="340" y="1963"/>
                  </a:lnTo>
                  <a:lnTo>
                    <a:pt x="340" y="1956"/>
                  </a:lnTo>
                  <a:lnTo>
                    <a:pt x="333" y="1956"/>
                  </a:lnTo>
                  <a:lnTo>
                    <a:pt x="333" y="1949"/>
                  </a:lnTo>
                  <a:lnTo>
                    <a:pt x="326" y="1949"/>
                  </a:lnTo>
                  <a:lnTo>
                    <a:pt x="319" y="1942"/>
                  </a:lnTo>
                  <a:lnTo>
                    <a:pt x="319" y="1935"/>
                  </a:lnTo>
                  <a:lnTo>
                    <a:pt x="312" y="1927"/>
                  </a:lnTo>
                  <a:lnTo>
                    <a:pt x="305" y="1927"/>
                  </a:lnTo>
                  <a:lnTo>
                    <a:pt x="298" y="1920"/>
                  </a:lnTo>
                  <a:lnTo>
                    <a:pt x="291" y="1920"/>
                  </a:lnTo>
                  <a:lnTo>
                    <a:pt x="284" y="1913"/>
                  </a:lnTo>
                  <a:lnTo>
                    <a:pt x="269" y="1906"/>
                  </a:lnTo>
                  <a:lnTo>
                    <a:pt x="262" y="1906"/>
                  </a:lnTo>
                  <a:lnTo>
                    <a:pt x="255" y="1899"/>
                  </a:lnTo>
                  <a:lnTo>
                    <a:pt x="248" y="1892"/>
                  </a:lnTo>
                  <a:lnTo>
                    <a:pt x="234" y="1885"/>
                  </a:lnTo>
                  <a:lnTo>
                    <a:pt x="227" y="1885"/>
                  </a:lnTo>
                  <a:lnTo>
                    <a:pt x="213" y="1878"/>
                  </a:lnTo>
                  <a:lnTo>
                    <a:pt x="206" y="1871"/>
                  </a:lnTo>
                  <a:lnTo>
                    <a:pt x="192" y="1871"/>
                  </a:lnTo>
                  <a:lnTo>
                    <a:pt x="184" y="1864"/>
                  </a:lnTo>
                  <a:lnTo>
                    <a:pt x="170" y="1857"/>
                  </a:lnTo>
                  <a:lnTo>
                    <a:pt x="163" y="1849"/>
                  </a:lnTo>
                  <a:lnTo>
                    <a:pt x="149" y="1842"/>
                  </a:lnTo>
                  <a:lnTo>
                    <a:pt x="142" y="1842"/>
                  </a:lnTo>
                  <a:lnTo>
                    <a:pt x="128" y="1835"/>
                  </a:lnTo>
                  <a:lnTo>
                    <a:pt x="121" y="1828"/>
                  </a:lnTo>
                  <a:lnTo>
                    <a:pt x="106" y="1821"/>
                  </a:lnTo>
                  <a:lnTo>
                    <a:pt x="99" y="1814"/>
                  </a:lnTo>
                  <a:lnTo>
                    <a:pt x="85" y="1814"/>
                  </a:lnTo>
                  <a:lnTo>
                    <a:pt x="78" y="1807"/>
                  </a:lnTo>
                  <a:lnTo>
                    <a:pt x="71" y="1800"/>
                  </a:lnTo>
                  <a:lnTo>
                    <a:pt x="64" y="1793"/>
                  </a:lnTo>
                  <a:lnTo>
                    <a:pt x="50" y="1786"/>
                  </a:lnTo>
                  <a:lnTo>
                    <a:pt x="43" y="1779"/>
                  </a:lnTo>
                  <a:lnTo>
                    <a:pt x="36" y="1779"/>
                  </a:lnTo>
                  <a:lnTo>
                    <a:pt x="29" y="1771"/>
                  </a:lnTo>
                  <a:lnTo>
                    <a:pt x="21" y="1764"/>
                  </a:lnTo>
                  <a:lnTo>
                    <a:pt x="21" y="1757"/>
                  </a:lnTo>
                  <a:lnTo>
                    <a:pt x="14" y="1750"/>
                  </a:lnTo>
                  <a:lnTo>
                    <a:pt x="7" y="1743"/>
                  </a:lnTo>
                  <a:lnTo>
                    <a:pt x="7" y="1736"/>
                  </a:lnTo>
                  <a:lnTo>
                    <a:pt x="0" y="1729"/>
                  </a:lnTo>
                  <a:lnTo>
                    <a:pt x="0" y="1729"/>
                  </a:lnTo>
                  <a:lnTo>
                    <a:pt x="0" y="1722"/>
                  </a:lnTo>
                  <a:lnTo>
                    <a:pt x="0" y="1715"/>
                  </a:lnTo>
                  <a:lnTo>
                    <a:pt x="0" y="1708"/>
                  </a:lnTo>
                  <a:lnTo>
                    <a:pt x="0" y="1701"/>
                  </a:lnTo>
                  <a:lnTo>
                    <a:pt x="0" y="1694"/>
                  </a:lnTo>
                  <a:lnTo>
                    <a:pt x="0" y="1686"/>
                  </a:lnTo>
                  <a:lnTo>
                    <a:pt x="0" y="1686"/>
                  </a:lnTo>
                  <a:lnTo>
                    <a:pt x="7" y="1679"/>
                  </a:lnTo>
                  <a:lnTo>
                    <a:pt x="7" y="1672"/>
                  </a:lnTo>
                  <a:lnTo>
                    <a:pt x="14" y="1665"/>
                  </a:lnTo>
                  <a:lnTo>
                    <a:pt x="21" y="1665"/>
                  </a:lnTo>
                  <a:lnTo>
                    <a:pt x="21" y="1658"/>
                  </a:lnTo>
                  <a:lnTo>
                    <a:pt x="29" y="1651"/>
                  </a:lnTo>
                  <a:lnTo>
                    <a:pt x="36" y="1644"/>
                  </a:lnTo>
                  <a:lnTo>
                    <a:pt x="43" y="1644"/>
                  </a:lnTo>
                  <a:lnTo>
                    <a:pt x="57" y="1637"/>
                  </a:lnTo>
                  <a:lnTo>
                    <a:pt x="64" y="1630"/>
                  </a:lnTo>
                  <a:lnTo>
                    <a:pt x="71" y="1623"/>
                  </a:lnTo>
                  <a:lnTo>
                    <a:pt x="78" y="1623"/>
                  </a:lnTo>
                  <a:lnTo>
                    <a:pt x="92" y="1616"/>
                  </a:lnTo>
                  <a:lnTo>
                    <a:pt x="99" y="1616"/>
                  </a:lnTo>
                  <a:lnTo>
                    <a:pt x="114" y="1608"/>
                  </a:lnTo>
                  <a:lnTo>
                    <a:pt x="121" y="1601"/>
                  </a:lnTo>
                  <a:lnTo>
                    <a:pt x="135" y="1601"/>
                  </a:lnTo>
                  <a:lnTo>
                    <a:pt x="142" y="1594"/>
                  </a:lnTo>
                  <a:lnTo>
                    <a:pt x="156" y="1594"/>
                  </a:lnTo>
                  <a:lnTo>
                    <a:pt x="163" y="1587"/>
                  </a:lnTo>
                  <a:lnTo>
                    <a:pt x="177" y="1587"/>
                  </a:lnTo>
                  <a:lnTo>
                    <a:pt x="192" y="1580"/>
                  </a:lnTo>
                  <a:lnTo>
                    <a:pt x="199" y="1580"/>
                  </a:lnTo>
                  <a:lnTo>
                    <a:pt x="213" y="1573"/>
                  </a:lnTo>
                  <a:lnTo>
                    <a:pt x="227" y="1573"/>
                  </a:lnTo>
                  <a:lnTo>
                    <a:pt x="234" y="1566"/>
                  </a:lnTo>
                  <a:lnTo>
                    <a:pt x="248" y="1566"/>
                  </a:lnTo>
                  <a:lnTo>
                    <a:pt x="255" y="1559"/>
                  </a:lnTo>
                  <a:lnTo>
                    <a:pt x="269" y="1559"/>
                  </a:lnTo>
                  <a:lnTo>
                    <a:pt x="277" y="1552"/>
                  </a:lnTo>
                  <a:lnTo>
                    <a:pt x="291" y="1552"/>
                  </a:lnTo>
                  <a:lnTo>
                    <a:pt x="298" y="1545"/>
                  </a:lnTo>
                  <a:lnTo>
                    <a:pt x="305" y="1545"/>
                  </a:lnTo>
                  <a:lnTo>
                    <a:pt x="319" y="1538"/>
                  </a:lnTo>
                  <a:lnTo>
                    <a:pt x="326" y="1538"/>
                  </a:lnTo>
                  <a:lnTo>
                    <a:pt x="333" y="1531"/>
                  </a:lnTo>
                  <a:lnTo>
                    <a:pt x="340" y="1531"/>
                  </a:lnTo>
                  <a:lnTo>
                    <a:pt x="347" y="1523"/>
                  </a:lnTo>
                  <a:lnTo>
                    <a:pt x="355" y="1523"/>
                  </a:lnTo>
                  <a:lnTo>
                    <a:pt x="362" y="1516"/>
                  </a:lnTo>
                  <a:lnTo>
                    <a:pt x="362" y="1516"/>
                  </a:lnTo>
                  <a:lnTo>
                    <a:pt x="369" y="1509"/>
                  </a:lnTo>
                  <a:lnTo>
                    <a:pt x="369" y="1502"/>
                  </a:lnTo>
                  <a:lnTo>
                    <a:pt x="376" y="1502"/>
                  </a:lnTo>
                  <a:lnTo>
                    <a:pt x="376" y="1495"/>
                  </a:lnTo>
                  <a:lnTo>
                    <a:pt x="383" y="1495"/>
                  </a:lnTo>
                  <a:lnTo>
                    <a:pt x="383" y="1488"/>
                  </a:lnTo>
                  <a:lnTo>
                    <a:pt x="383" y="1481"/>
                  </a:lnTo>
                  <a:lnTo>
                    <a:pt x="383" y="1481"/>
                  </a:lnTo>
                  <a:lnTo>
                    <a:pt x="383" y="1474"/>
                  </a:lnTo>
                  <a:lnTo>
                    <a:pt x="383" y="1467"/>
                  </a:lnTo>
                  <a:lnTo>
                    <a:pt x="376" y="1460"/>
                  </a:lnTo>
                  <a:lnTo>
                    <a:pt x="376" y="1453"/>
                  </a:lnTo>
                  <a:lnTo>
                    <a:pt x="369" y="1453"/>
                  </a:lnTo>
                  <a:lnTo>
                    <a:pt x="369" y="1445"/>
                  </a:lnTo>
                  <a:lnTo>
                    <a:pt x="362" y="1438"/>
                  </a:lnTo>
                  <a:lnTo>
                    <a:pt x="362" y="1431"/>
                  </a:lnTo>
                  <a:lnTo>
                    <a:pt x="355" y="1424"/>
                  </a:lnTo>
                  <a:lnTo>
                    <a:pt x="347" y="1417"/>
                  </a:lnTo>
                  <a:lnTo>
                    <a:pt x="340" y="1410"/>
                  </a:lnTo>
                  <a:lnTo>
                    <a:pt x="333" y="1403"/>
                  </a:lnTo>
                  <a:lnTo>
                    <a:pt x="326" y="1396"/>
                  </a:lnTo>
                  <a:lnTo>
                    <a:pt x="319" y="1389"/>
                  </a:lnTo>
                  <a:lnTo>
                    <a:pt x="312" y="1382"/>
                  </a:lnTo>
                  <a:lnTo>
                    <a:pt x="305" y="1375"/>
                  </a:lnTo>
                  <a:lnTo>
                    <a:pt x="298" y="1368"/>
                  </a:lnTo>
                  <a:lnTo>
                    <a:pt x="291" y="1360"/>
                  </a:lnTo>
                  <a:lnTo>
                    <a:pt x="284" y="1346"/>
                  </a:lnTo>
                  <a:lnTo>
                    <a:pt x="269" y="1339"/>
                  </a:lnTo>
                  <a:lnTo>
                    <a:pt x="262" y="1332"/>
                  </a:lnTo>
                  <a:lnTo>
                    <a:pt x="255" y="1325"/>
                  </a:lnTo>
                  <a:lnTo>
                    <a:pt x="248" y="1318"/>
                  </a:lnTo>
                  <a:lnTo>
                    <a:pt x="241" y="1304"/>
                  </a:lnTo>
                  <a:lnTo>
                    <a:pt x="227" y="1297"/>
                  </a:lnTo>
                  <a:lnTo>
                    <a:pt x="220" y="1290"/>
                  </a:lnTo>
                  <a:lnTo>
                    <a:pt x="213" y="1282"/>
                  </a:lnTo>
                  <a:lnTo>
                    <a:pt x="206" y="1268"/>
                  </a:lnTo>
                  <a:lnTo>
                    <a:pt x="199" y="1261"/>
                  </a:lnTo>
                  <a:lnTo>
                    <a:pt x="192" y="1254"/>
                  </a:lnTo>
                  <a:lnTo>
                    <a:pt x="184" y="1247"/>
                  </a:lnTo>
                  <a:lnTo>
                    <a:pt x="177" y="1240"/>
                  </a:lnTo>
                  <a:lnTo>
                    <a:pt x="170" y="1226"/>
                  </a:lnTo>
                  <a:lnTo>
                    <a:pt x="163" y="1219"/>
                  </a:lnTo>
                  <a:lnTo>
                    <a:pt x="156" y="1212"/>
                  </a:lnTo>
                  <a:lnTo>
                    <a:pt x="149" y="1205"/>
                  </a:lnTo>
                  <a:lnTo>
                    <a:pt x="149" y="1197"/>
                  </a:lnTo>
                  <a:lnTo>
                    <a:pt x="142" y="1190"/>
                  </a:lnTo>
                  <a:lnTo>
                    <a:pt x="142" y="1183"/>
                  </a:lnTo>
                  <a:lnTo>
                    <a:pt x="135" y="1176"/>
                  </a:lnTo>
                  <a:lnTo>
                    <a:pt x="135" y="1169"/>
                  </a:lnTo>
                  <a:lnTo>
                    <a:pt x="135" y="1162"/>
                  </a:lnTo>
                  <a:lnTo>
                    <a:pt x="135" y="1155"/>
                  </a:lnTo>
                  <a:lnTo>
                    <a:pt x="135" y="1148"/>
                  </a:lnTo>
                  <a:lnTo>
                    <a:pt x="135" y="1141"/>
                  </a:lnTo>
                  <a:lnTo>
                    <a:pt x="135" y="1134"/>
                  </a:lnTo>
                  <a:lnTo>
                    <a:pt x="135" y="1127"/>
                  </a:lnTo>
                  <a:lnTo>
                    <a:pt x="135" y="1119"/>
                  </a:lnTo>
                  <a:lnTo>
                    <a:pt x="142" y="1119"/>
                  </a:lnTo>
                  <a:lnTo>
                    <a:pt x="142" y="1112"/>
                  </a:lnTo>
                  <a:lnTo>
                    <a:pt x="149" y="1105"/>
                  </a:lnTo>
                  <a:lnTo>
                    <a:pt x="149" y="1105"/>
                  </a:lnTo>
                  <a:lnTo>
                    <a:pt x="156" y="1098"/>
                  </a:lnTo>
                  <a:lnTo>
                    <a:pt x="163" y="1091"/>
                  </a:lnTo>
                  <a:lnTo>
                    <a:pt x="170" y="1091"/>
                  </a:lnTo>
                  <a:lnTo>
                    <a:pt x="177" y="1084"/>
                  </a:lnTo>
                  <a:lnTo>
                    <a:pt x="184" y="1084"/>
                  </a:lnTo>
                  <a:lnTo>
                    <a:pt x="192" y="1084"/>
                  </a:lnTo>
                  <a:lnTo>
                    <a:pt x="199" y="1077"/>
                  </a:lnTo>
                  <a:lnTo>
                    <a:pt x="213" y="1077"/>
                  </a:lnTo>
                  <a:lnTo>
                    <a:pt x="220" y="1077"/>
                  </a:lnTo>
                  <a:lnTo>
                    <a:pt x="227" y="1070"/>
                  </a:lnTo>
                  <a:lnTo>
                    <a:pt x="241" y="1070"/>
                  </a:lnTo>
                  <a:lnTo>
                    <a:pt x="248" y="1070"/>
                  </a:lnTo>
                  <a:lnTo>
                    <a:pt x="262" y="1070"/>
                  </a:lnTo>
                  <a:lnTo>
                    <a:pt x="277" y="1070"/>
                  </a:lnTo>
                  <a:lnTo>
                    <a:pt x="284" y="1070"/>
                  </a:lnTo>
                  <a:lnTo>
                    <a:pt x="298" y="1070"/>
                  </a:lnTo>
                  <a:lnTo>
                    <a:pt x="312" y="1070"/>
                  </a:lnTo>
                  <a:lnTo>
                    <a:pt x="319" y="1070"/>
                  </a:lnTo>
                  <a:lnTo>
                    <a:pt x="333" y="1070"/>
                  </a:lnTo>
                  <a:lnTo>
                    <a:pt x="347" y="1070"/>
                  </a:lnTo>
                  <a:lnTo>
                    <a:pt x="355" y="1070"/>
                  </a:lnTo>
                  <a:lnTo>
                    <a:pt x="369" y="1070"/>
                  </a:lnTo>
                  <a:lnTo>
                    <a:pt x="383" y="1070"/>
                  </a:lnTo>
                  <a:lnTo>
                    <a:pt x="390" y="1070"/>
                  </a:lnTo>
                  <a:lnTo>
                    <a:pt x="404" y="1070"/>
                  </a:lnTo>
                  <a:lnTo>
                    <a:pt x="418" y="1070"/>
                  </a:lnTo>
                  <a:lnTo>
                    <a:pt x="425" y="1070"/>
                  </a:lnTo>
                  <a:lnTo>
                    <a:pt x="440" y="1070"/>
                  </a:lnTo>
                  <a:lnTo>
                    <a:pt x="447" y="1070"/>
                  </a:lnTo>
                  <a:lnTo>
                    <a:pt x="461" y="1070"/>
                  </a:lnTo>
                  <a:lnTo>
                    <a:pt x="468" y="1070"/>
                  </a:lnTo>
                  <a:lnTo>
                    <a:pt x="482" y="1070"/>
                  </a:lnTo>
                  <a:lnTo>
                    <a:pt x="489" y="1070"/>
                  </a:lnTo>
                  <a:lnTo>
                    <a:pt x="496" y="1063"/>
                  </a:lnTo>
                  <a:lnTo>
                    <a:pt x="510" y="1063"/>
                  </a:lnTo>
                  <a:lnTo>
                    <a:pt x="518" y="1063"/>
                  </a:lnTo>
                  <a:lnTo>
                    <a:pt x="525" y="1063"/>
                  </a:lnTo>
                  <a:lnTo>
                    <a:pt x="532" y="1063"/>
                  </a:lnTo>
                  <a:lnTo>
                    <a:pt x="539" y="1063"/>
                  </a:lnTo>
                  <a:lnTo>
                    <a:pt x="546" y="1056"/>
                  </a:lnTo>
                  <a:lnTo>
                    <a:pt x="546" y="1056"/>
                  </a:lnTo>
                  <a:lnTo>
                    <a:pt x="553" y="1049"/>
                  </a:lnTo>
                  <a:lnTo>
                    <a:pt x="560" y="1049"/>
                  </a:lnTo>
                  <a:lnTo>
                    <a:pt x="560" y="1049"/>
                  </a:lnTo>
                  <a:lnTo>
                    <a:pt x="567" y="1042"/>
                  </a:lnTo>
                  <a:lnTo>
                    <a:pt x="567" y="1034"/>
                  </a:lnTo>
                  <a:lnTo>
                    <a:pt x="567" y="1034"/>
                  </a:lnTo>
                  <a:lnTo>
                    <a:pt x="574" y="1027"/>
                  </a:lnTo>
                  <a:lnTo>
                    <a:pt x="574" y="1020"/>
                  </a:lnTo>
                  <a:lnTo>
                    <a:pt x="574" y="1020"/>
                  </a:lnTo>
                  <a:lnTo>
                    <a:pt x="574" y="1013"/>
                  </a:lnTo>
                  <a:lnTo>
                    <a:pt x="574" y="1006"/>
                  </a:lnTo>
                  <a:lnTo>
                    <a:pt x="574" y="999"/>
                  </a:lnTo>
                  <a:lnTo>
                    <a:pt x="567" y="992"/>
                  </a:lnTo>
                  <a:lnTo>
                    <a:pt x="567" y="985"/>
                  </a:lnTo>
                  <a:lnTo>
                    <a:pt x="567" y="978"/>
                  </a:lnTo>
                  <a:lnTo>
                    <a:pt x="560" y="971"/>
                  </a:lnTo>
                  <a:lnTo>
                    <a:pt x="560" y="964"/>
                  </a:lnTo>
                  <a:lnTo>
                    <a:pt x="553" y="949"/>
                  </a:lnTo>
                  <a:lnTo>
                    <a:pt x="553" y="942"/>
                  </a:lnTo>
                  <a:lnTo>
                    <a:pt x="546" y="935"/>
                  </a:lnTo>
                  <a:lnTo>
                    <a:pt x="539" y="928"/>
                  </a:lnTo>
                  <a:lnTo>
                    <a:pt x="539" y="914"/>
                  </a:lnTo>
                  <a:lnTo>
                    <a:pt x="532" y="907"/>
                  </a:lnTo>
                  <a:lnTo>
                    <a:pt x="525" y="893"/>
                  </a:lnTo>
                  <a:lnTo>
                    <a:pt x="518" y="886"/>
                  </a:lnTo>
                  <a:lnTo>
                    <a:pt x="518" y="871"/>
                  </a:lnTo>
                  <a:lnTo>
                    <a:pt x="510" y="864"/>
                  </a:lnTo>
                  <a:lnTo>
                    <a:pt x="503" y="850"/>
                  </a:lnTo>
                  <a:lnTo>
                    <a:pt x="496" y="843"/>
                  </a:lnTo>
                  <a:lnTo>
                    <a:pt x="496" y="829"/>
                  </a:lnTo>
                  <a:lnTo>
                    <a:pt x="489" y="822"/>
                  </a:lnTo>
                  <a:lnTo>
                    <a:pt x="482" y="808"/>
                  </a:lnTo>
                  <a:lnTo>
                    <a:pt x="475" y="801"/>
                  </a:lnTo>
                  <a:lnTo>
                    <a:pt x="475" y="786"/>
                  </a:lnTo>
                  <a:lnTo>
                    <a:pt x="468" y="779"/>
                  </a:lnTo>
                  <a:lnTo>
                    <a:pt x="461" y="765"/>
                  </a:lnTo>
                  <a:lnTo>
                    <a:pt x="461" y="758"/>
                  </a:lnTo>
                  <a:lnTo>
                    <a:pt x="454" y="744"/>
                  </a:lnTo>
                  <a:lnTo>
                    <a:pt x="447" y="737"/>
                  </a:lnTo>
                  <a:lnTo>
                    <a:pt x="447" y="730"/>
                  </a:lnTo>
                  <a:lnTo>
                    <a:pt x="447" y="716"/>
                  </a:lnTo>
                  <a:lnTo>
                    <a:pt x="440" y="708"/>
                  </a:lnTo>
                  <a:lnTo>
                    <a:pt x="440" y="694"/>
                  </a:lnTo>
                  <a:lnTo>
                    <a:pt x="440" y="687"/>
                  </a:lnTo>
                  <a:lnTo>
                    <a:pt x="432" y="680"/>
                  </a:lnTo>
                  <a:lnTo>
                    <a:pt x="432" y="673"/>
                  </a:lnTo>
                  <a:lnTo>
                    <a:pt x="432" y="666"/>
                  </a:lnTo>
                  <a:lnTo>
                    <a:pt x="432" y="659"/>
                  </a:lnTo>
                  <a:lnTo>
                    <a:pt x="432" y="652"/>
                  </a:lnTo>
                  <a:lnTo>
                    <a:pt x="432" y="645"/>
                  </a:lnTo>
                  <a:lnTo>
                    <a:pt x="440" y="638"/>
                  </a:lnTo>
                  <a:lnTo>
                    <a:pt x="440" y="630"/>
                  </a:lnTo>
                  <a:lnTo>
                    <a:pt x="440" y="623"/>
                  </a:lnTo>
                  <a:lnTo>
                    <a:pt x="447" y="616"/>
                  </a:lnTo>
                  <a:lnTo>
                    <a:pt x="447" y="616"/>
                  </a:lnTo>
                  <a:lnTo>
                    <a:pt x="454" y="609"/>
                  </a:lnTo>
                  <a:lnTo>
                    <a:pt x="461" y="609"/>
                  </a:lnTo>
                  <a:lnTo>
                    <a:pt x="461" y="602"/>
                  </a:lnTo>
                  <a:lnTo>
                    <a:pt x="468" y="602"/>
                  </a:lnTo>
                  <a:lnTo>
                    <a:pt x="475" y="595"/>
                  </a:lnTo>
                  <a:lnTo>
                    <a:pt x="482" y="595"/>
                  </a:lnTo>
                  <a:lnTo>
                    <a:pt x="489" y="595"/>
                  </a:lnTo>
                  <a:lnTo>
                    <a:pt x="496" y="595"/>
                  </a:lnTo>
                  <a:lnTo>
                    <a:pt x="503" y="595"/>
                  </a:lnTo>
                  <a:lnTo>
                    <a:pt x="518" y="595"/>
                  </a:lnTo>
                  <a:lnTo>
                    <a:pt x="525" y="595"/>
                  </a:lnTo>
                  <a:lnTo>
                    <a:pt x="532" y="595"/>
                  </a:lnTo>
                  <a:lnTo>
                    <a:pt x="546" y="595"/>
                  </a:lnTo>
                  <a:lnTo>
                    <a:pt x="553" y="595"/>
                  </a:lnTo>
                  <a:lnTo>
                    <a:pt x="560" y="602"/>
                  </a:lnTo>
                  <a:lnTo>
                    <a:pt x="574" y="602"/>
                  </a:lnTo>
                  <a:lnTo>
                    <a:pt x="581" y="602"/>
                  </a:lnTo>
                  <a:lnTo>
                    <a:pt x="595" y="602"/>
                  </a:lnTo>
                  <a:lnTo>
                    <a:pt x="610" y="609"/>
                  </a:lnTo>
                  <a:lnTo>
                    <a:pt x="617" y="609"/>
                  </a:lnTo>
                  <a:lnTo>
                    <a:pt x="631" y="616"/>
                  </a:lnTo>
                  <a:lnTo>
                    <a:pt x="638" y="616"/>
                  </a:lnTo>
                  <a:lnTo>
                    <a:pt x="652" y="623"/>
                  </a:lnTo>
                  <a:lnTo>
                    <a:pt x="666" y="623"/>
                  </a:lnTo>
                  <a:lnTo>
                    <a:pt x="673" y="630"/>
                  </a:lnTo>
                  <a:lnTo>
                    <a:pt x="688" y="630"/>
                  </a:lnTo>
                  <a:lnTo>
                    <a:pt x="702" y="638"/>
                  </a:lnTo>
                  <a:lnTo>
                    <a:pt x="709" y="645"/>
                  </a:lnTo>
                  <a:lnTo>
                    <a:pt x="723" y="645"/>
                  </a:lnTo>
                  <a:lnTo>
                    <a:pt x="730" y="652"/>
                  </a:lnTo>
                  <a:lnTo>
                    <a:pt x="744" y="652"/>
                  </a:lnTo>
                  <a:lnTo>
                    <a:pt x="751" y="659"/>
                  </a:lnTo>
                  <a:lnTo>
                    <a:pt x="766" y="659"/>
                  </a:lnTo>
                  <a:lnTo>
                    <a:pt x="773" y="666"/>
                  </a:lnTo>
                  <a:lnTo>
                    <a:pt x="780" y="666"/>
                  </a:lnTo>
                  <a:lnTo>
                    <a:pt x="794" y="666"/>
                  </a:lnTo>
                  <a:lnTo>
                    <a:pt x="801" y="673"/>
                  </a:lnTo>
                  <a:lnTo>
                    <a:pt x="808" y="673"/>
                  </a:lnTo>
                  <a:lnTo>
                    <a:pt x="822" y="673"/>
                  </a:lnTo>
                  <a:lnTo>
                    <a:pt x="829" y="673"/>
                  </a:lnTo>
                  <a:lnTo>
                    <a:pt x="836" y="680"/>
                  </a:lnTo>
                  <a:lnTo>
                    <a:pt x="844" y="680"/>
                  </a:lnTo>
                  <a:lnTo>
                    <a:pt x="851" y="680"/>
                  </a:lnTo>
                  <a:lnTo>
                    <a:pt x="858" y="680"/>
                  </a:lnTo>
                  <a:lnTo>
                    <a:pt x="865" y="680"/>
                  </a:lnTo>
                  <a:lnTo>
                    <a:pt x="865" y="673"/>
                  </a:lnTo>
                  <a:lnTo>
                    <a:pt x="872" y="673"/>
                  </a:lnTo>
                  <a:lnTo>
                    <a:pt x="879" y="673"/>
                  </a:lnTo>
                  <a:lnTo>
                    <a:pt x="879" y="673"/>
                  </a:lnTo>
                  <a:lnTo>
                    <a:pt x="886" y="666"/>
                  </a:lnTo>
                  <a:lnTo>
                    <a:pt x="886" y="666"/>
                  </a:lnTo>
                  <a:lnTo>
                    <a:pt x="893" y="659"/>
                  </a:lnTo>
                  <a:lnTo>
                    <a:pt x="893" y="652"/>
                  </a:lnTo>
                  <a:lnTo>
                    <a:pt x="893" y="652"/>
                  </a:lnTo>
                  <a:lnTo>
                    <a:pt x="900" y="645"/>
                  </a:lnTo>
                  <a:lnTo>
                    <a:pt x="900" y="638"/>
                  </a:lnTo>
                  <a:lnTo>
                    <a:pt x="900" y="630"/>
                  </a:lnTo>
                  <a:lnTo>
                    <a:pt x="900" y="623"/>
                  </a:lnTo>
                  <a:lnTo>
                    <a:pt x="900" y="616"/>
                  </a:lnTo>
                  <a:lnTo>
                    <a:pt x="900" y="609"/>
                  </a:lnTo>
                  <a:lnTo>
                    <a:pt x="900" y="602"/>
                  </a:lnTo>
                  <a:lnTo>
                    <a:pt x="900" y="588"/>
                  </a:lnTo>
                  <a:lnTo>
                    <a:pt x="900" y="581"/>
                  </a:lnTo>
                  <a:lnTo>
                    <a:pt x="900" y="574"/>
                  </a:lnTo>
                  <a:lnTo>
                    <a:pt x="900" y="560"/>
                  </a:lnTo>
                  <a:lnTo>
                    <a:pt x="893" y="552"/>
                  </a:lnTo>
                  <a:lnTo>
                    <a:pt x="893" y="538"/>
                  </a:lnTo>
                  <a:lnTo>
                    <a:pt x="893" y="531"/>
                  </a:lnTo>
                  <a:lnTo>
                    <a:pt x="893" y="517"/>
                  </a:lnTo>
                  <a:lnTo>
                    <a:pt x="886" y="510"/>
                  </a:lnTo>
                  <a:lnTo>
                    <a:pt x="886" y="496"/>
                  </a:lnTo>
                  <a:lnTo>
                    <a:pt x="886" y="482"/>
                  </a:lnTo>
                  <a:lnTo>
                    <a:pt x="879" y="475"/>
                  </a:lnTo>
                  <a:lnTo>
                    <a:pt x="879" y="460"/>
                  </a:lnTo>
                  <a:lnTo>
                    <a:pt x="879" y="446"/>
                  </a:lnTo>
                  <a:lnTo>
                    <a:pt x="879" y="439"/>
                  </a:lnTo>
                  <a:lnTo>
                    <a:pt x="872" y="425"/>
                  </a:lnTo>
                  <a:lnTo>
                    <a:pt x="872" y="411"/>
                  </a:lnTo>
                  <a:lnTo>
                    <a:pt x="872" y="404"/>
                  </a:lnTo>
                  <a:lnTo>
                    <a:pt x="872" y="389"/>
                  </a:lnTo>
                  <a:lnTo>
                    <a:pt x="865" y="375"/>
                  </a:lnTo>
                  <a:lnTo>
                    <a:pt x="865" y="368"/>
                  </a:lnTo>
                  <a:lnTo>
                    <a:pt x="865" y="354"/>
                  </a:lnTo>
                  <a:lnTo>
                    <a:pt x="865" y="347"/>
                  </a:lnTo>
                  <a:lnTo>
                    <a:pt x="865" y="333"/>
                  </a:lnTo>
                  <a:lnTo>
                    <a:pt x="865" y="326"/>
                  </a:lnTo>
                  <a:lnTo>
                    <a:pt x="865" y="312"/>
                  </a:lnTo>
                  <a:lnTo>
                    <a:pt x="865" y="304"/>
                  </a:lnTo>
                  <a:lnTo>
                    <a:pt x="865" y="297"/>
                  </a:lnTo>
                  <a:lnTo>
                    <a:pt x="872" y="283"/>
                  </a:lnTo>
                  <a:lnTo>
                    <a:pt x="872" y="276"/>
                  </a:lnTo>
                  <a:lnTo>
                    <a:pt x="872" y="269"/>
                  </a:lnTo>
                  <a:lnTo>
                    <a:pt x="872" y="262"/>
                  </a:lnTo>
                  <a:lnTo>
                    <a:pt x="879" y="255"/>
                  </a:lnTo>
                  <a:lnTo>
                    <a:pt x="879" y="248"/>
                  </a:lnTo>
                  <a:lnTo>
                    <a:pt x="886" y="248"/>
                  </a:lnTo>
                  <a:lnTo>
                    <a:pt x="886" y="241"/>
                  </a:lnTo>
                  <a:lnTo>
                    <a:pt x="893" y="234"/>
                  </a:lnTo>
                  <a:lnTo>
                    <a:pt x="900" y="234"/>
                  </a:lnTo>
                  <a:lnTo>
                    <a:pt x="900" y="226"/>
                  </a:lnTo>
                  <a:lnTo>
                    <a:pt x="907" y="226"/>
                  </a:lnTo>
                  <a:lnTo>
                    <a:pt x="914" y="226"/>
                  </a:lnTo>
                  <a:lnTo>
                    <a:pt x="922" y="219"/>
                  </a:lnTo>
                  <a:lnTo>
                    <a:pt x="929" y="219"/>
                  </a:lnTo>
                  <a:lnTo>
                    <a:pt x="936" y="219"/>
                  </a:lnTo>
                  <a:lnTo>
                    <a:pt x="943" y="219"/>
                  </a:lnTo>
                  <a:lnTo>
                    <a:pt x="950" y="219"/>
                  </a:lnTo>
                  <a:lnTo>
                    <a:pt x="957" y="226"/>
                  </a:lnTo>
                  <a:lnTo>
                    <a:pt x="964" y="226"/>
                  </a:lnTo>
                  <a:lnTo>
                    <a:pt x="971" y="226"/>
                  </a:lnTo>
                  <a:lnTo>
                    <a:pt x="978" y="234"/>
                  </a:lnTo>
                  <a:lnTo>
                    <a:pt x="985" y="234"/>
                  </a:lnTo>
                  <a:lnTo>
                    <a:pt x="999" y="241"/>
                  </a:lnTo>
                  <a:lnTo>
                    <a:pt x="1007" y="241"/>
                  </a:lnTo>
                  <a:lnTo>
                    <a:pt x="1014" y="248"/>
                  </a:lnTo>
                  <a:lnTo>
                    <a:pt x="1028" y="255"/>
                  </a:lnTo>
                  <a:lnTo>
                    <a:pt x="1035" y="262"/>
                  </a:lnTo>
                  <a:lnTo>
                    <a:pt x="1042" y="262"/>
                  </a:lnTo>
                  <a:lnTo>
                    <a:pt x="1056" y="269"/>
                  </a:lnTo>
                  <a:lnTo>
                    <a:pt x="1063" y="276"/>
                  </a:lnTo>
                  <a:lnTo>
                    <a:pt x="1070" y="283"/>
                  </a:lnTo>
                  <a:lnTo>
                    <a:pt x="1085" y="290"/>
                  </a:lnTo>
                  <a:lnTo>
                    <a:pt x="1092" y="297"/>
                  </a:lnTo>
                  <a:lnTo>
                    <a:pt x="1106" y="304"/>
                  </a:lnTo>
                  <a:lnTo>
                    <a:pt x="1113" y="312"/>
                  </a:lnTo>
                  <a:lnTo>
                    <a:pt x="1120" y="319"/>
                  </a:lnTo>
                  <a:lnTo>
                    <a:pt x="1134" y="326"/>
                  </a:lnTo>
                  <a:lnTo>
                    <a:pt x="1141" y="333"/>
                  </a:lnTo>
                  <a:lnTo>
                    <a:pt x="1148" y="340"/>
                  </a:lnTo>
                  <a:lnTo>
                    <a:pt x="1162" y="347"/>
                  </a:lnTo>
                  <a:lnTo>
                    <a:pt x="1170" y="354"/>
                  </a:lnTo>
                  <a:lnTo>
                    <a:pt x="1177" y="361"/>
                  </a:lnTo>
                  <a:lnTo>
                    <a:pt x="1191" y="368"/>
                  </a:lnTo>
                  <a:lnTo>
                    <a:pt x="1198" y="375"/>
                  </a:lnTo>
                  <a:lnTo>
                    <a:pt x="1205" y="382"/>
                  </a:lnTo>
                  <a:lnTo>
                    <a:pt x="1212" y="382"/>
                  </a:lnTo>
                  <a:lnTo>
                    <a:pt x="1219" y="389"/>
                  </a:lnTo>
                  <a:lnTo>
                    <a:pt x="1226" y="397"/>
                  </a:lnTo>
                  <a:lnTo>
                    <a:pt x="1233" y="397"/>
                  </a:lnTo>
                  <a:lnTo>
                    <a:pt x="1240" y="404"/>
                  </a:lnTo>
                  <a:lnTo>
                    <a:pt x="1248" y="404"/>
                  </a:lnTo>
                  <a:lnTo>
                    <a:pt x="1255" y="411"/>
                  </a:lnTo>
                  <a:lnTo>
                    <a:pt x="1262" y="411"/>
                  </a:lnTo>
                  <a:lnTo>
                    <a:pt x="1269" y="411"/>
                  </a:lnTo>
                  <a:lnTo>
                    <a:pt x="1276" y="418"/>
                  </a:lnTo>
                  <a:lnTo>
                    <a:pt x="1283" y="418"/>
                  </a:lnTo>
                  <a:lnTo>
                    <a:pt x="1283" y="418"/>
                  </a:lnTo>
                  <a:lnTo>
                    <a:pt x="1290" y="418"/>
                  </a:lnTo>
                  <a:lnTo>
                    <a:pt x="1297" y="411"/>
                  </a:lnTo>
                  <a:lnTo>
                    <a:pt x="1304" y="411"/>
                  </a:lnTo>
                  <a:lnTo>
                    <a:pt x="1304" y="411"/>
                  </a:lnTo>
                  <a:lnTo>
                    <a:pt x="1311" y="404"/>
                  </a:lnTo>
                  <a:lnTo>
                    <a:pt x="1311" y="404"/>
                  </a:lnTo>
                  <a:lnTo>
                    <a:pt x="1318" y="397"/>
                  </a:lnTo>
                  <a:lnTo>
                    <a:pt x="1318" y="397"/>
                  </a:lnTo>
                  <a:lnTo>
                    <a:pt x="1325" y="389"/>
                  </a:lnTo>
                  <a:lnTo>
                    <a:pt x="1325" y="382"/>
                  </a:lnTo>
                  <a:lnTo>
                    <a:pt x="1333" y="375"/>
                  </a:lnTo>
                  <a:lnTo>
                    <a:pt x="1333" y="368"/>
                  </a:lnTo>
                  <a:lnTo>
                    <a:pt x="1333" y="361"/>
                  </a:lnTo>
                  <a:lnTo>
                    <a:pt x="1340" y="354"/>
                  </a:lnTo>
                  <a:lnTo>
                    <a:pt x="1340" y="347"/>
                  </a:lnTo>
                  <a:lnTo>
                    <a:pt x="1340" y="333"/>
                  </a:lnTo>
                  <a:lnTo>
                    <a:pt x="1340" y="326"/>
                  </a:lnTo>
                  <a:lnTo>
                    <a:pt x="1347" y="319"/>
                  </a:lnTo>
                  <a:lnTo>
                    <a:pt x="1347" y="304"/>
                  </a:lnTo>
                  <a:lnTo>
                    <a:pt x="1347" y="297"/>
                  </a:lnTo>
                  <a:lnTo>
                    <a:pt x="1347" y="283"/>
                  </a:lnTo>
                  <a:lnTo>
                    <a:pt x="1354" y="276"/>
                  </a:lnTo>
                  <a:lnTo>
                    <a:pt x="1354" y="262"/>
                  </a:lnTo>
                  <a:lnTo>
                    <a:pt x="1354" y="248"/>
                  </a:lnTo>
                  <a:lnTo>
                    <a:pt x="1354" y="241"/>
                  </a:lnTo>
                  <a:lnTo>
                    <a:pt x="1361" y="226"/>
                  </a:lnTo>
                  <a:lnTo>
                    <a:pt x="1361" y="212"/>
                  </a:lnTo>
                  <a:lnTo>
                    <a:pt x="1361" y="205"/>
                  </a:lnTo>
                  <a:lnTo>
                    <a:pt x="1361" y="191"/>
                  </a:lnTo>
                  <a:lnTo>
                    <a:pt x="1368" y="177"/>
                  </a:lnTo>
                  <a:lnTo>
                    <a:pt x="1368" y="170"/>
                  </a:lnTo>
                  <a:lnTo>
                    <a:pt x="1368" y="156"/>
                  </a:lnTo>
                  <a:lnTo>
                    <a:pt x="1375" y="141"/>
                  </a:lnTo>
                  <a:lnTo>
                    <a:pt x="1375" y="134"/>
                  </a:lnTo>
                  <a:lnTo>
                    <a:pt x="1375" y="120"/>
                  </a:lnTo>
                  <a:lnTo>
                    <a:pt x="1382" y="113"/>
                  </a:lnTo>
                  <a:lnTo>
                    <a:pt x="1382" y="99"/>
                  </a:lnTo>
                  <a:lnTo>
                    <a:pt x="1389" y="92"/>
                  </a:lnTo>
                  <a:lnTo>
                    <a:pt x="1389" y="78"/>
                  </a:lnTo>
                  <a:lnTo>
                    <a:pt x="1389" y="71"/>
                  </a:lnTo>
                  <a:lnTo>
                    <a:pt x="1396" y="63"/>
                  </a:lnTo>
                  <a:lnTo>
                    <a:pt x="1396" y="56"/>
                  </a:lnTo>
                  <a:lnTo>
                    <a:pt x="1403" y="42"/>
                  </a:lnTo>
                  <a:lnTo>
                    <a:pt x="1411" y="35"/>
                  </a:lnTo>
                  <a:lnTo>
                    <a:pt x="1411" y="28"/>
                  </a:lnTo>
                  <a:lnTo>
                    <a:pt x="1418" y="28"/>
                  </a:lnTo>
                  <a:lnTo>
                    <a:pt x="1418" y="21"/>
                  </a:lnTo>
                  <a:lnTo>
                    <a:pt x="1425" y="14"/>
                  </a:lnTo>
                  <a:lnTo>
                    <a:pt x="1432" y="14"/>
                  </a:lnTo>
                  <a:lnTo>
                    <a:pt x="1439" y="7"/>
                  </a:lnTo>
                  <a:lnTo>
                    <a:pt x="1439" y="7"/>
                  </a:lnTo>
                  <a:lnTo>
                    <a:pt x="1446" y="0"/>
                  </a:lnTo>
                  <a:lnTo>
                    <a:pt x="1453" y="0"/>
                  </a:lnTo>
                  <a:lnTo>
                    <a:pt x="1460" y="0"/>
                  </a:lnTo>
                  <a:lnTo>
                    <a:pt x="1467" y="0"/>
                  </a:lnTo>
                  <a:lnTo>
                    <a:pt x="1474" y="0"/>
                  </a:lnTo>
                  <a:lnTo>
                    <a:pt x="1481" y="0"/>
                  </a:lnTo>
                  <a:lnTo>
                    <a:pt x="1481" y="0"/>
                  </a:lnTo>
                  <a:lnTo>
                    <a:pt x="1488" y="7"/>
                  </a:lnTo>
                  <a:lnTo>
                    <a:pt x="1496" y="7"/>
                  </a:lnTo>
                  <a:lnTo>
                    <a:pt x="1503" y="14"/>
                  </a:lnTo>
                  <a:lnTo>
                    <a:pt x="1510" y="14"/>
                  </a:lnTo>
                  <a:lnTo>
                    <a:pt x="1517" y="21"/>
                  </a:lnTo>
                  <a:lnTo>
                    <a:pt x="1524" y="28"/>
                  </a:lnTo>
                  <a:lnTo>
                    <a:pt x="1531" y="35"/>
                  </a:lnTo>
                  <a:lnTo>
                    <a:pt x="1538" y="42"/>
                  </a:lnTo>
                  <a:lnTo>
                    <a:pt x="1545" y="49"/>
                  </a:lnTo>
                  <a:lnTo>
                    <a:pt x="1552" y="56"/>
                  </a:lnTo>
                  <a:lnTo>
                    <a:pt x="1559" y="63"/>
                  </a:lnTo>
                  <a:lnTo>
                    <a:pt x="1566" y="71"/>
                  </a:lnTo>
                  <a:lnTo>
                    <a:pt x="1574" y="78"/>
                  </a:lnTo>
                  <a:lnTo>
                    <a:pt x="1588" y="92"/>
                  </a:lnTo>
                  <a:lnTo>
                    <a:pt x="1588" y="99"/>
                  </a:lnTo>
                  <a:lnTo>
                    <a:pt x="1602" y="106"/>
                  </a:lnTo>
                  <a:lnTo>
                    <a:pt x="1609" y="113"/>
                  </a:lnTo>
                  <a:lnTo>
                    <a:pt x="1616" y="127"/>
                  </a:lnTo>
                  <a:lnTo>
                    <a:pt x="1623" y="134"/>
                  </a:lnTo>
                  <a:lnTo>
                    <a:pt x="1630" y="149"/>
                  </a:lnTo>
                  <a:lnTo>
                    <a:pt x="1637" y="156"/>
                  </a:lnTo>
                  <a:lnTo>
                    <a:pt x="1644" y="163"/>
                  </a:lnTo>
                  <a:lnTo>
                    <a:pt x="1651" y="177"/>
                  </a:lnTo>
                  <a:lnTo>
                    <a:pt x="1651" y="184"/>
                  </a:lnTo>
                  <a:lnTo>
                    <a:pt x="1659" y="198"/>
                  </a:lnTo>
                  <a:lnTo>
                    <a:pt x="1666" y="205"/>
                  </a:lnTo>
                  <a:lnTo>
                    <a:pt x="1673" y="212"/>
                  </a:lnTo>
                  <a:lnTo>
                    <a:pt x="1680" y="219"/>
                  </a:lnTo>
                  <a:lnTo>
                    <a:pt x="1687" y="234"/>
                  </a:lnTo>
                  <a:lnTo>
                    <a:pt x="1694" y="241"/>
                  </a:lnTo>
                  <a:lnTo>
                    <a:pt x="1701" y="248"/>
                  </a:lnTo>
                  <a:lnTo>
                    <a:pt x="1708" y="255"/>
                  </a:lnTo>
                  <a:lnTo>
                    <a:pt x="1715" y="262"/>
                  </a:lnTo>
                  <a:lnTo>
                    <a:pt x="1715" y="269"/>
                  </a:lnTo>
                  <a:lnTo>
                    <a:pt x="1722" y="276"/>
                  </a:lnTo>
                  <a:lnTo>
                    <a:pt x="1729" y="276"/>
                  </a:lnTo>
                  <a:lnTo>
                    <a:pt x="1737" y="283"/>
                  </a:lnTo>
                  <a:lnTo>
                    <a:pt x="1737" y="290"/>
                  </a:lnTo>
                  <a:lnTo>
                    <a:pt x="1744" y="290"/>
                  </a:lnTo>
                  <a:lnTo>
                    <a:pt x="1751" y="297"/>
                  </a:lnTo>
                  <a:lnTo>
                    <a:pt x="1758" y="297"/>
                  </a:lnTo>
                  <a:lnTo>
                    <a:pt x="1758" y="297"/>
                  </a:lnTo>
                  <a:lnTo>
                    <a:pt x="1765" y="297"/>
                  </a:lnTo>
                  <a:lnTo>
                    <a:pt x="1772" y="297"/>
                  </a:lnTo>
                  <a:lnTo>
                    <a:pt x="1772" y="297"/>
                  </a:lnTo>
                  <a:lnTo>
                    <a:pt x="1779" y="297"/>
                  </a:lnTo>
                  <a:lnTo>
                    <a:pt x="1786" y="297"/>
                  </a:lnTo>
                  <a:lnTo>
                    <a:pt x="1793" y="297"/>
                  </a:lnTo>
                  <a:lnTo>
                    <a:pt x="1793" y="290"/>
                  </a:lnTo>
                  <a:lnTo>
                    <a:pt x="1800" y="290"/>
                  </a:lnTo>
                  <a:lnTo>
                    <a:pt x="1800" y="283"/>
                  </a:lnTo>
                  <a:lnTo>
                    <a:pt x="1807" y="276"/>
                  </a:lnTo>
                  <a:lnTo>
                    <a:pt x="1814" y="276"/>
                  </a:lnTo>
                  <a:lnTo>
                    <a:pt x="1822" y="269"/>
                  </a:lnTo>
                  <a:lnTo>
                    <a:pt x="1822" y="262"/>
                  </a:lnTo>
                  <a:lnTo>
                    <a:pt x="1829" y="255"/>
                  </a:lnTo>
                  <a:lnTo>
                    <a:pt x="1829" y="248"/>
                  </a:lnTo>
                  <a:lnTo>
                    <a:pt x="1836" y="241"/>
                  </a:lnTo>
                  <a:lnTo>
                    <a:pt x="1843" y="226"/>
                  </a:lnTo>
                  <a:lnTo>
                    <a:pt x="1843" y="219"/>
                  </a:lnTo>
                  <a:lnTo>
                    <a:pt x="1850" y="212"/>
                  </a:lnTo>
                  <a:lnTo>
                    <a:pt x="1857" y="205"/>
                  </a:lnTo>
                  <a:lnTo>
                    <a:pt x="1864" y="191"/>
                  </a:lnTo>
                  <a:lnTo>
                    <a:pt x="1864" y="184"/>
                  </a:lnTo>
                  <a:lnTo>
                    <a:pt x="1871" y="170"/>
                  </a:lnTo>
                  <a:lnTo>
                    <a:pt x="1878" y="163"/>
                  </a:lnTo>
                  <a:lnTo>
                    <a:pt x="1878" y="149"/>
                  </a:lnTo>
                  <a:lnTo>
                    <a:pt x="1885" y="141"/>
                  </a:lnTo>
                </a:path>
              </a:pathLst>
            </a:custGeom>
            <a:noFill/>
            <a:ln w="33480">
              <a:solidFill>
                <a:srgbClr val="000000"/>
              </a:solidFill>
              <a:round/>
              <a:headEnd/>
              <a:tailEnd/>
            </a:ln>
            <a:effectLst/>
          </p:spPr>
          <p:txBody>
            <a:bodyPr wrap="none" anchor="ctr"/>
            <a:lstStyle/>
            <a:p>
              <a:endParaRPr lang="en-US"/>
            </a:p>
          </p:txBody>
        </p:sp>
      </p:grpSp>
      <p:sp>
        <p:nvSpPr>
          <p:cNvPr id="5162" name="Text Box 42"/>
          <p:cNvSpPr txBox="1">
            <a:spLocks noChangeArrowheads="1"/>
          </p:cNvSpPr>
          <p:nvPr/>
        </p:nvSpPr>
        <p:spPr bwMode="auto">
          <a:xfrm>
            <a:off x="782638" y="4114800"/>
            <a:ext cx="4676878" cy="833178"/>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333399"/>
                </a:solidFill>
                <a:ea typeface="DejaVu Sans" charset="0"/>
                <a:cs typeface="DejaVu Sans" charset="0"/>
              </a:rPr>
              <a:t>Few minutes after the earthquake</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333399"/>
                </a:solidFill>
                <a:ea typeface="DejaVu Sans" charset="0"/>
                <a:cs typeface="DejaVu Sans" charset="0"/>
              </a:rPr>
              <a:t>Constructive interferences </a:t>
            </a:r>
            <a:r>
              <a:rPr lang="en-GB" sz="1600" b="1" dirty="0">
                <a:solidFill>
                  <a:srgbClr val="333399"/>
                </a:solidFill>
                <a:latin typeface="Wingdings" charset="2"/>
                <a:ea typeface="DejaVu Sans" charset="0"/>
                <a:cs typeface="DejaVu Sans" charset="0"/>
              </a:rPr>
              <a:t></a:t>
            </a:r>
            <a:r>
              <a:rPr lang="en-GB" sz="1600" b="1" dirty="0">
                <a:solidFill>
                  <a:srgbClr val="000000"/>
                </a:solidFill>
                <a:ea typeface="DejaVu Sans" charset="0"/>
                <a:cs typeface="DejaVu Sans" charset="0"/>
              </a:rPr>
              <a:t> </a:t>
            </a:r>
            <a:r>
              <a:rPr lang="en-GB" sz="1600" b="1" dirty="0">
                <a:solidFill>
                  <a:srgbClr val="333399"/>
                </a:solidFill>
                <a:ea typeface="DejaVu Sans" charset="0"/>
                <a:cs typeface="DejaVu Sans" charset="0"/>
              </a:rPr>
              <a:t>free oscillations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333399"/>
                </a:solidFill>
                <a:ea typeface="DejaVu Sans" charset="0"/>
                <a:cs typeface="DejaVu Sans" charset="0"/>
              </a:rPr>
              <a:t>(or stationary waves)</a:t>
            </a:r>
          </a:p>
        </p:txBody>
      </p:sp>
      <p:sp>
        <p:nvSpPr>
          <p:cNvPr id="5163" name="Text Box 43"/>
          <p:cNvSpPr txBox="1">
            <a:spLocks noChangeArrowheads="1"/>
          </p:cNvSpPr>
          <p:nvPr/>
        </p:nvSpPr>
        <p:spPr bwMode="auto">
          <a:xfrm>
            <a:off x="5357813" y="4113213"/>
            <a:ext cx="3784807" cy="340735"/>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333399"/>
                </a:solidFill>
                <a:ea typeface="DejaVu Sans" charset="0"/>
                <a:cs typeface="DejaVu Sans" charset="0"/>
              </a:rPr>
              <a:t>Few hours after the earthquake (</a:t>
            </a:r>
            <a:r>
              <a:rPr lang="en-GB" sz="1600" b="1" baseline="-25000" dirty="0">
                <a:solidFill>
                  <a:srgbClr val="333399"/>
                </a:solidFill>
                <a:ea typeface="DejaVu Sans" charset="0"/>
                <a:cs typeface="DejaVu Sans" charset="0"/>
              </a:rPr>
              <a:t>0</a:t>
            </a:r>
            <a:r>
              <a:rPr lang="en-GB" sz="1600" b="1" dirty="0">
                <a:solidFill>
                  <a:srgbClr val="333399"/>
                </a:solidFill>
                <a:ea typeface="DejaVu Sans" charset="0"/>
                <a:cs typeface="DejaVu Sans" charset="0"/>
              </a:rPr>
              <a:t>S</a:t>
            </a:r>
            <a:r>
              <a:rPr lang="en-GB" sz="1600" b="1" baseline="-25000" dirty="0">
                <a:solidFill>
                  <a:srgbClr val="333399"/>
                </a:solidFill>
                <a:ea typeface="DejaVu Sans" charset="0"/>
                <a:cs typeface="DejaVu Sans" charset="0"/>
              </a:rPr>
              <a:t>20</a:t>
            </a:r>
            <a:r>
              <a:rPr lang="en-GB" sz="1600" b="1" dirty="0">
                <a:solidFill>
                  <a:srgbClr val="333399"/>
                </a:solidFill>
                <a:ea typeface="DejaVu Sans" charset="0"/>
                <a:cs typeface="DejaVu Sans" charset="0"/>
              </a:rPr>
              <a:t>)</a:t>
            </a:r>
          </a:p>
        </p:txBody>
      </p:sp>
      <p:sp>
        <p:nvSpPr>
          <p:cNvPr id="5164" name="Text Box 44"/>
          <p:cNvSpPr txBox="1">
            <a:spLocks noChangeArrowheads="1"/>
          </p:cNvSpPr>
          <p:nvPr/>
        </p:nvSpPr>
        <p:spPr bwMode="auto">
          <a:xfrm>
            <a:off x="412750" y="3470275"/>
            <a:ext cx="1138238" cy="336550"/>
          </a:xfrm>
          <a:prstGeom prst="rect">
            <a:avLst/>
          </a:prstGeom>
          <a:noFill/>
          <a:ln w="9525">
            <a:noFill/>
            <a:round/>
            <a:headEnd/>
            <a:tailEnd/>
          </a:ln>
          <a:effectLst/>
        </p:spPr>
        <p:txBody>
          <a:bodyPr wrap="none"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i="1">
                <a:solidFill>
                  <a:srgbClr val="000000"/>
                </a:solidFill>
                <a:ea typeface="DejaVu Sans" charset="0"/>
                <a:cs typeface="DejaVu Sans" charset="0"/>
              </a:rPr>
              <a:t>(Duck from Théocrite,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i="1">
                <a:solidFill>
                  <a:srgbClr val="000000"/>
                </a:solidFill>
                <a:ea typeface="DejaVu Sans" charset="0"/>
                <a:cs typeface="DejaVu Sans" charset="0"/>
              </a:rPr>
              <a:t>© J.-L. &amp; P. Coudray) </a:t>
            </a:r>
          </a:p>
        </p:txBody>
      </p:sp>
      <p:grpSp>
        <p:nvGrpSpPr>
          <p:cNvPr id="47" name="Group 3"/>
          <p:cNvGrpSpPr>
            <a:grpSpLocks/>
          </p:cNvGrpSpPr>
          <p:nvPr/>
        </p:nvGrpSpPr>
        <p:grpSpPr bwMode="auto">
          <a:xfrm>
            <a:off x="119062" y="6350000"/>
            <a:ext cx="8872538" cy="431800"/>
            <a:chOff x="-69" y="3929"/>
            <a:chExt cx="5896" cy="272"/>
          </a:xfrm>
        </p:grpSpPr>
        <p:sp>
          <p:nvSpPr>
            <p:cNvPr id="48" name="Freeform 4"/>
            <p:cNvSpPr>
              <a:spLocks noChangeArrowheads="1"/>
            </p:cNvSpPr>
            <p:nvPr/>
          </p:nvSpPr>
          <p:spPr bwMode="auto">
            <a:xfrm>
              <a:off x="-69" y="4065"/>
              <a:ext cx="344" cy="4"/>
            </a:xfrm>
            <a:custGeom>
              <a:avLst/>
              <a:gdLst/>
              <a:ahLst/>
              <a:cxnLst>
                <a:cxn ang="0">
                  <a:pos x="5" y="71"/>
                </a:cxn>
                <a:cxn ang="0">
                  <a:pos x="17" y="62"/>
                </a:cxn>
                <a:cxn ang="0">
                  <a:pos x="27" y="55"/>
                </a:cxn>
                <a:cxn ang="0">
                  <a:pos x="37" y="59"/>
                </a:cxn>
                <a:cxn ang="0">
                  <a:pos x="49" y="63"/>
                </a:cxn>
                <a:cxn ang="0">
                  <a:pos x="59" y="45"/>
                </a:cxn>
                <a:cxn ang="0">
                  <a:pos x="71" y="35"/>
                </a:cxn>
                <a:cxn ang="0">
                  <a:pos x="81" y="54"/>
                </a:cxn>
                <a:cxn ang="0">
                  <a:pos x="92" y="92"/>
                </a:cxn>
                <a:cxn ang="0">
                  <a:pos x="103" y="111"/>
                </a:cxn>
                <a:cxn ang="0">
                  <a:pos x="114" y="84"/>
                </a:cxn>
                <a:cxn ang="0">
                  <a:pos x="125" y="32"/>
                </a:cxn>
                <a:cxn ang="0">
                  <a:pos x="136" y="3"/>
                </a:cxn>
                <a:cxn ang="0">
                  <a:pos x="147" y="2"/>
                </a:cxn>
                <a:cxn ang="0">
                  <a:pos x="158" y="15"/>
                </a:cxn>
                <a:cxn ang="0">
                  <a:pos x="168" y="36"/>
                </a:cxn>
                <a:cxn ang="0">
                  <a:pos x="180" y="71"/>
                </a:cxn>
                <a:cxn ang="0">
                  <a:pos x="190" y="68"/>
                </a:cxn>
                <a:cxn ang="0">
                  <a:pos x="201" y="79"/>
                </a:cxn>
                <a:cxn ang="0">
                  <a:pos x="212" y="91"/>
                </a:cxn>
                <a:cxn ang="0">
                  <a:pos x="222" y="103"/>
                </a:cxn>
                <a:cxn ang="0">
                  <a:pos x="234" y="86"/>
                </a:cxn>
                <a:cxn ang="0">
                  <a:pos x="244" y="47"/>
                </a:cxn>
                <a:cxn ang="0">
                  <a:pos x="256" y="25"/>
                </a:cxn>
                <a:cxn ang="0">
                  <a:pos x="266" y="22"/>
                </a:cxn>
                <a:cxn ang="0">
                  <a:pos x="278" y="23"/>
                </a:cxn>
                <a:cxn ang="0">
                  <a:pos x="288" y="26"/>
                </a:cxn>
                <a:cxn ang="0">
                  <a:pos x="298" y="49"/>
                </a:cxn>
                <a:cxn ang="0">
                  <a:pos x="310" y="78"/>
                </a:cxn>
                <a:cxn ang="0">
                  <a:pos x="320" y="91"/>
                </a:cxn>
                <a:cxn ang="0">
                  <a:pos x="332" y="93"/>
                </a:cxn>
                <a:cxn ang="0">
                  <a:pos x="342" y="80"/>
                </a:cxn>
                <a:cxn ang="0">
                  <a:pos x="353" y="47"/>
                </a:cxn>
                <a:cxn ang="0">
                  <a:pos x="364" y="23"/>
                </a:cxn>
                <a:cxn ang="0">
                  <a:pos x="375" y="25"/>
                </a:cxn>
                <a:cxn ang="0">
                  <a:pos x="386" y="61"/>
                </a:cxn>
                <a:cxn ang="0">
                  <a:pos x="397" y="91"/>
                </a:cxn>
                <a:cxn ang="0">
                  <a:pos x="408" y="102"/>
                </a:cxn>
                <a:cxn ang="0">
                  <a:pos x="419" y="63"/>
                </a:cxn>
                <a:cxn ang="0">
                  <a:pos x="429" y="13"/>
                </a:cxn>
                <a:cxn ang="0">
                  <a:pos x="441" y="17"/>
                </a:cxn>
                <a:cxn ang="0">
                  <a:pos x="451" y="66"/>
                </a:cxn>
                <a:cxn ang="0">
                  <a:pos x="463" y="102"/>
                </a:cxn>
                <a:cxn ang="0">
                  <a:pos x="473" y="72"/>
                </a:cxn>
                <a:cxn ang="0">
                  <a:pos x="483" y="24"/>
                </a:cxn>
                <a:cxn ang="0">
                  <a:pos x="495" y="15"/>
                </a:cxn>
                <a:cxn ang="0">
                  <a:pos x="505" y="62"/>
                </a:cxn>
                <a:cxn ang="0">
                  <a:pos x="517" y="80"/>
                </a:cxn>
                <a:cxn ang="0">
                  <a:pos x="527" y="70"/>
                </a:cxn>
                <a:cxn ang="0">
                  <a:pos x="539" y="33"/>
                </a:cxn>
              </a:cxnLst>
              <a:rect l="0" t="0" r="r" b="b"/>
              <a:pathLst>
                <a:path w="539" h="111">
                  <a:moveTo>
                    <a:pt x="0" y="70"/>
                  </a:moveTo>
                  <a:lnTo>
                    <a:pt x="5" y="71"/>
                  </a:lnTo>
                  <a:lnTo>
                    <a:pt x="10" y="68"/>
                  </a:lnTo>
                  <a:lnTo>
                    <a:pt x="17" y="62"/>
                  </a:lnTo>
                  <a:lnTo>
                    <a:pt x="22" y="57"/>
                  </a:lnTo>
                  <a:lnTo>
                    <a:pt x="27" y="55"/>
                  </a:lnTo>
                  <a:lnTo>
                    <a:pt x="32" y="55"/>
                  </a:lnTo>
                  <a:lnTo>
                    <a:pt x="37" y="59"/>
                  </a:lnTo>
                  <a:lnTo>
                    <a:pt x="44" y="63"/>
                  </a:lnTo>
                  <a:lnTo>
                    <a:pt x="49" y="63"/>
                  </a:lnTo>
                  <a:lnTo>
                    <a:pt x="54" y="59"/>
                  </a:lnTo>
                  <a:lnTo>
                    <a:pt x="59" y="45"/>
                  </a:lnTo>
                  <a:lnTo>
                    <a:pt x="65" y="33"/>
                  </a:lnTo>
                  <a:lnTo>
                    <a:pt x="71" y="35"/>
                  </a:lnTo>
                  <a:lnTo>
                    <a:pt x="76" y="41"/>
                  </a:lnTo>
                  <a:lnTo>
                    <a:pt x="81" y="54"/>
                  </a:lnTo>
                  <a:lnTo>
                    <a:pt x="86" y="69"/>
                  </a:lnTo>
                  <a:lnTo>
                    <a:pt x="92" y="92"/>
                  </a:lnTo>
                  <a:lnTo>
                    <a:pt x="98" y="107"/>
                  </a:lnTo>
                  <a:lnTo>
                    <a:pt x="103" y="111"/>
                  </a:lnTo>
                  <a:lnTo>
                    <a:pt x="108" y="103"/>
                  </a:lnTo>
                  <a:lnTo>
                    <a:pt x="114" y="84"/>
                  </a:lnTo>
                  <a:lnTo>
                    <a:pt x="119" y="59"/>
                  </a:lnTo>
                  <a:lnTo>
                    <a:pt x="125" y="32"/>
                  </a:lnTo>
                  <a:lnTo>
                    <a:pt x="130" y="15"/>
                  </a:lnTo>
                  <a:lnTo>
                    <a:pt x="136" y="3"/>
                  </a:lnTo>
                  <a:lnTo>
                    <a:pt x="141" y="0"/>
                  </a:lnTo>
                  <a:lnTo>
                    <a:pt x="147" y="2"/>
                  </a:lnTo>
                  <a:lnTo>
                    <a:pt x="152" y="7"/>
                  </a:lnTo>
                  <a:lnTo>
                    <a:pt x="158" y="15"/>
                  </a:lnTo>
                  <a:lnTo>
                    <a:pt x="163" y="26"/>
                  </a:lnTo>
                  <a:lnTo>
                    <a:pt x="168" y="36"/>
                  </a:lnTo>
                  <a:lnTo>
                    <a:pt x="174" y="55"/>
                  </a:lnTo>
                  <a:lnTo>
                    <a:pt x="180" y="71"/>
                  </a:lnTo>
                  <a:lnTo>
                    <a:pt x="185" y="69"/>
                  </a:lnTo>
                  <a:lnTo>
                    <a:pt x="190" y="68"/>
                  </a:lnTo>
                  <a:lnTo>
                    <a:pt x="195" y="66"/>
                  </a:lnTo>
                  <a:lnTo>
                    <a:pt x="201" y="79"/>
                  </a:lnTo>
                  <a:lnTo>
                    <a:pt x="207" y="81"/>
                  </a:lnTo>
                  <a:lnTo>
                    <a:pt x="212" y="91"/>
                  </a:lnTo>
                  <a:lnTo>
                    <a:pt x="217" y="99"/>
                  </a:lnTo>
                  <a:lnTo>
                    <a:pt x="222" y="103"/>
                  </a:lnTo>
                  <a:lnTo>
                    <a:pt x="229" y="98"/>
                  </a:lnTo>
                  <a:lnTo>
                    <a:pt x="234" y="86"/>
                  </a:lnTo>
                  <a:lnTo>
                    <a:pt x="239" y="68"/>
                  </a:lnTo>
                  <a:lnTo>
                    <a:pt x="244" y="47"/>
                  </a:lnTo>
                  <a:lnTo>
                    <a:pt x="249" y="33"/>
                  </a:lnTo>
                  <a:lnTo>
                    <a:pt x="256" y="25"/>
                  </a:lnTo>
                  <a:lnTo>
                    <a:pt x="261" y="22"/>
                  </a:lnTo>
                  <a:lnTo>
                    <a:pt x="266" y="22"/>
                  </a:lnTo>
                  <a:lnTo>
                    <a:pt x="271" y="23"/>
                  </a:lnTo>
                  <a:lnTo>
                    <a:pt x="278" y="23"/>
                  </a:lnTo>
                  <a:lnTo>
                    <a:pt x="283" y="24"/>
                  </a:lnTo>
                  <a:lnTo>
                    <a:pt x="288" y="26"/>
                  </a:lnTo>
                  <a:lnTo>
                    <a:pt x="293" y="34"/>
                  </a:lnTo>
                  <a:lnTo>
                    <a:pt x="298" y="49"/>
                  </a:lnTo>
                  <a:lnTo>
                    <a:pt x="305" y="62"/>
                  </a:lnTo>
                  <a:lnTo>
                    <a:pt x="310" y="78"/>
                  </a:lnTo>
                  <a:lnTo>
                    <a:pt x="315" y="84"/>
                  </a:lnTo>
                  <a:lnTo>
                    <a:pt x="320" y="91"/>
                  </a:lnTo>
                  <a:lnTo>
                    <a:pt x="326" y="93"/>
                  </a:lnTo>
                  <a:lnTo>
                    <a:pt x="332" y="93"/>
                  </a:lnTo>
                  <a:lnTo>
                    <a:pt x="337" y="89"/>
                  </a:lnTo>
                  <a:lnTo>
                    <a:pt x="342" y="80"/>
                  </a:lnTo>
                  <a:lnTo>
                    <a:pt x="348" y="63"/>
                  </a:lnTo>
                  <a:lnTo>
                    <a:pt x="353" y="47"/>
                  </a:lnTo>
                  <a:lnTo>
                    <a:pt x="359" y="34"/>
                  </a:lnTo>
                  <a:lnTo>
                    <a:pt x="364" y="23"/>
                  </a:lnTo>
                  <a:lnTo>
                    <a:pt x="369" y="17"/>
                  </a:lnTo>
                  <a:lnTo>
                    <a:pt x="375" y="25"/>
                  </a:lnTo>
                  <a:lnTo>
                    <a:pt x="380" y="41"/>
                  </a:lnTo>
                  <a:lnTo>
                    <a:pt x="386" y="61"/>
                  </a:lnTo>
                  <a:lnTo>
                    <a:pt x="391" y="79"/>
                  </a:lnTo>
                  <a:lnTo>
                    <a:pt x="397" y="91"/>
                  </a:lnTo>
                  <a:lnTo>
                    <a:pt x="402" y="101"/>
                  </a:lnTo>
                  <a:lnTo>
                    <a:pt x="408" y="102"/>
                  </a:lnTo>
                  <a:lnTo>
                    <a:pt x="413" y="86"/>
                  </a:lnTo>
                  <a:lnTo>
                    <a:pt x="419" y="63"/>
                  </a:lnTo>
                  <a:lnTo>
                    <a:pt x="424" y="34"/>
                  </a:lnTo>
                  <a:lnTo>
                    <a:pt x="429" y="13"/>
                  </a:lnTo>
                  <a:lnTo>
                    <a:pt x="435" y="7"/>
                  </a:lnTo>
                  <a:lnTo>
                    <a:pt x="441" y="17"/>
                  </a:lnTo>
                  <a:lnTo>
                    <a:pt x="446" y="40"/>
                  </a:lnTo>
                  <a:lnTo>
                    <a:pt x="451" y="66"/>
                  </a:lnTo>
                  <a:lnTo>
                    <a:pt x="456" y="91"/>
                  </a:lnTo>
                  <a:lnTo>
                    <a:pt x="463" y="102"/>
                  </a:lnTo>
                  <a:lnTo>
                    <a:pt x="468" y="94"/>
                  </a:lnTo>
                  <a:lnTo>
                    <a:pt x="473" y="72"/>
                  </a:lnTo>
                  <a:lnTo>
                    <a:pt x="478" y="45"/>
                  </a:lnTo>
                  <a:lnTo>
                    <a:pt x="483" y="24"/>
                  </a:lnTo>
                  <a:lnTo>
                    <a:pt x="490" y="10"/>
                  </a:lnTo>
                  <a:lnTo>
                    <a:pt x="495" y="15"/>
                  </a:lnTo>
                  <a:lnTo>
                    <a:pt x="500" y="36"/>
                  </a:lnTo>
                  <a:lnTo>
                    <a:pt x="505" y="62"/>
                  </a:lnTo>
                  <a:lnTo>
                    <a:pt x="510" y="79"/>
                  </a:lnTo>
                  <a:lnTo>
                    <a:pt x="517" y="80"/>
                  </a:lnTo>
                  <a:lnTo>
                    <a:pt x="522" y="76"/>
                  </a:lnTo>
                  <a:lnTo>
                    <a:pt x="527" y="70"/>
                  </a:lnTo>
                  <a:lnTo>
                    <a:pt x="532" y="51"/>
                  </a:lnTo>
                  <a:lnTo>
                    <a:pt x="539" y="33"/>
                  </a:lnTo>
                </a:path>
              </a:pathLst>
            </a:custGeom>
            <a:noFill/>
            <a:ln w="12600">
              <a:solidFill>
                <a:srgbClr val="006600"/>
              </a:solidFill>
              <a:round/>
              <a:headEnd/>
              <a:tailEnd/>
            </a:ln>
            <a:effectLst/>
          </p:spPr>
          <p:txBody>
            <a:bodyPr wrap="none" anchor="ctr"/>
            <a:lstStyle/>
            <a:p>
              <a:endParaRPr lang="en-US"/>
            </a:p>
          </p:txBody>
        </p:sp>
        <p:sp>
          <p:nvSpPr>
            <p:cNvPr id="49" name="Freeform 5"/>
            <p:cNvSpPr>
              <a:spLocks noChangeArrowheads="1"/>
            </p:cNvSpPr>
            <p:nvPr/>
          </p:nvSpPr>
          <p:spPr bwMode="auto">
            <a:xfrm>
              <a:off x="275" y="4049"/>
              <a:ext cx="343" cy="36"/>
            </a:xfrm>
            <a:custGeom>
              <a:avLst/>
              <a:gdLst/>
              <a:ahLst/>
              <a:cxnLst>
                <a:cxn ang="0">
                  <a:pos x="5" y="412"/>
                </a:cxn>
                <a:cxn ang="0">
                  <a:pos x="15" y="349"/>
                </a:cxn>
                <a:cxn ang="0">
                  <a:pos x="27" y="366"/>
                </a:cxn>
                <a:cxn ang="0">
                  <a:pos x="37" y="462"/>
                </a:cxn>
                <a:cxn ang="0">
                  <a:pos x="48" y="529"/>
                </a:cxn>
                <a:cxn ang="0">
                  <a:pos x="59" y="506"/>
                </a:cxn>
                <a:cxn ang="0">
                  <a:pos x="70" y="457"/>
                </a:cxn>
                <a:cxn ang="0">
                  <a:pos x="81" y="440"/>
                </a:cxn>
                <a:cxn ang="0">
                  <a:pos x="92" y="458"/>
                </a:cxn>
                <a:cxn ang="0">
                  <a:pos x="102" y="456"/>
                </a:cxn>
                <a:cxn ang="0">
                  <a:pos x="114" y="455"/>
                </a:cxn>
                <a:cxn ang="0">
                  <a:pos x="124" y="484"/>
                </a:cxn>
                <a:cxn ang="0">
                  <a:pos x="135" y="520"/>
                </a:cxn>
                <a:cxn ang="0">
                  <a:pos x="146" y="539"/>
                </a:cxn>
                <a:cxn ang="0">
                  <a:pos x="157" y="549"/>
                </a:cxn>
                <a:cxn ang="0">
                  <a:pos x="168" y="544"/>
                </a:cxn>
                <a:cxn ang="0">
                  <a:pos x="178" y="503"/>
                </a:cxn>
                <a:cxn ang="0">
                  <a:pos x="190" y="468"/>
                </a:cxn>
                <a:cxn ang="0">
                  <a:pos x="200" y="391"/>
                </a:cxn>
                <a:cxn ang="0">
                  <a:pos x="212" y="314"/>
                </a:cxn>
                <a:cxn ang="0">
                  <a:pos x="222" y="302"/>
                </a:cxn>
                <a:cxn ang="0">
                  <a:pos x="232" y="407"/>
                </a:cxn>
                <a:cxn ang="0">
                  <a:pos x="244" y="640"/>
                </a:cxn>
                <a:cxn ang="0">
                  <a:pos x="254" y="762"/>
                </a:cxn>
                <a:cxn ang="0">
                  <a:pos x="266" y="595"/>
                </a:cxn>
                <a:cxn ang="0">
                  <a:pos x="276" y="276"/>
                </a:cxn>
                <a:cxn ang="0">
                  <a:pos x="288" y="74"/>
                </a:cxn>
                <a:cxn ang="0">
                  <a:pos x="298" y="163"/>
                </a:cxn>
                <a:cxn ang="0">
                  <a:pos x="309" y="440"/>
                </a:cxn>
                <a:cxn ang="0">
                  <a:pos x="320" y="680"/>
                </a:cxn>
                <a:cxn ang="0">
                  <a:pos x="331" y="718"/>
                </a:cxn>
                <a:cxn ang="0">
                  <a:pos x="342" y="723"/>
                </a:cxn>
                <a:cxn ang="0">
                  <a:pos x="353" y="687"/>
                </a:cxn>
                <a:cxn ang="0">
                  <a:pos x="363" y="447"/>
                </a:cxn>
                <a:cxn ang="0">
                  <a:pos x="375" y="136"/>
                </a:cxn>
                <a:cxn ang="0">
                  <a:pos x="385" y="0"/>
                </a:cxn>
                <a:cxn ang="0">
                  <a:pos x="397" y="325"/>
                </a:cxn>
                <a:cxn ang="0">
                  <a:pos x="407" y="787"/>
                </a:cxn>
                <a:cxn ang="0">
                  <a:pos x="419" y="811"/>
                </a:cxn>
                <a:cxn ang="0">
                  <a:pos x="429" y="360"/>
                </a:cxn>
                <a:cxn ang="0">
                  <a:pos x="439" y="39"/>
                </a:cxn>
                <a:cxn ang="0">
                  <a:pos x="451" y="200"/>
                </a:cxn>
                <a:cxn ang="0">
                  <a:pos x="461" y="632"/>
                </a:cxn>
                <a:cxn ang="0">
                  <a:pos x="473" y="913"/>
                </a:cxn>
                <a:cxn ang="0">
                  <a:pos x="483" y="816"/>
                </a:cxn>
                <a:cxn ang="0">
                  <a:pos x="493" y="490"/>
                </a:cxn>
                <a:cxn ang="0">
                  <a:pos x="505" y="190"/>
                </a:cxn>
                <a:cxn ang="0">
                  <a:pos x="515" y="76"/>
                </a:cxn>
                <a:cxn ang="0">
                  <a:pos x="527" y="219"/>
                </a:cxn>
                <a:cxn ang="0">
                  <a:pos x="537" y="505"/>
                </a:cxn>
              </a:cxnLst>
              <a:rect l="0" t="0" r="r" b="b"/>
              <a:pathLst>
                <a:path w="537" h="913">
                  <a:moveTo>
                    <a:pt x="0" y="439"/>
                  </a:moveTo>
                  <a:lnTo>
                    <a:pt x="5" y="412"/>
                  </a:lnTo>
                  <a:lnTo>
                    <a:pt x="10" y="375"/>
                  </a:lnTo>
                  <a:lnTo>
                    <a:pt x="15" y="349"/>
                  </a:lnTo>
                  <a:lnTo>
                    <a:pt x="20" y="344"/>
                  </a:lnTo>
                  <a:lnTo>
                    <a:pt x="27" y="366"/>
                  </a:lnTo>
                  <a:lnTo>
                    <a:pt x="32" y="410"/>
                  </a:lnTo>
                  <a:lnTo>
                    <a:pt x="37" y="462"/>
                  </a:lnTo>
                  <a:lnTo>
                    <a:pt x="42" y="511"/>
                  </a:lnTo>
                  <a:lnTo>
                    <a:pt x="48" y="529"/>
                  </a:lnTo>
                  <a:lnTo>
                    <a:pt x="54" y="529"/>
                  </a:lnTo>
                  <a:lnTo>
                    <a:pt x="59" y="506"/>
                  </a:lnTo>
                  <a:lnTo>
                    <a:pt x="64" y="482"/>
                  </a:lnTo>
                  <a:lnTo>
                    <a:pt x="70" y="457"/>
                  </a:lnTo>
                  <a:lnTo>
                    <a:pt x="75" y="441"/>
                  </a:lnTo>
                  <a:lnTo>
                    <a:pt x="81" y="440"/>
                  </a:lnTo>
                  <a:lnTo>
                    <a:pt x="86" y="451"/>
                  </a:lnTo>
                  <a:lnTo>
                    <a:pt x="92" y="458"/>
                  </a:lnTo>
                  <a:lnTo>
                    <a:pt x="97" y="460"/>
                  </a:lnTo>
                  <a:lnTo>
                    <a:pt x="102" y="456"/>
                  </a:lnTo>
                  <a:lnTo>
                    <a:pt x="108" y="456"/>
                  </a:lnTo>
                  <a:lnTo>
                    <a:pt x="114" y="455"/>
                  </a:lnTo>
                  <a:lnTo>
                    <a:pt x="119" y="461"/>
                  </a:lnTo>
                  <a:lnTo>
                    <a:pt x="124" y="484"/>
                  </a:lnTo>
                  <a:lnTo>
                    <a:pt x="130" y="507"/>
                  </a:lnTo>
                  <a:lnTo>
                    <a:pt x="135" y="520"/>
                  </a:lnTo>
                  <a:lnTo>
                    <a:pt x="141" y="529"/>
                  </a:lnTo>
                  <a:lnTo>
                    <a:pt x="146" y="539"/>
                  </a:lnTo>
                  <a:lnTo>
                    <a:pt x="151" y="547"/>
                  </a:lnTo>
                  <a:lnTo>
                    <a:pt x="157" y="549"/>
                  </a:lnTo>
                  <a:lnTo>
                    <a:pt x="163" y="554"/>
                  </a:lnTo>
                  <a:lnTo>
                    <a:pt x="168" y="544"/>
                  </a:lnTo>
                  <a:lnTo>
                    <a:pt x="173" y="525"/>
                  </a:lnTo>
                  <a:lnTo>
                    <a:pt x="178" y="503"/>
                  </a:lnTo>
                  <a:lnTo>
                    <a:pt x="185" y="485"/>
                  </a:lnTo>
                  <a:lnTo>
                    <a:pt x="190" y="468"/>
                  </a:lnTo>
                  <a:lnTo>
                    <a:pt x="195" y="433"/>
                  </a:lnTo>
                  <a:lnTo>
                    <a:pt x="200" y="391"/>
                  </a:lnTo>
                  <a:lnTo>
                    <a:pt x="205" y="354"/>
                  </a:lnTo>
                  <a:lnTo>
                    <a:pt x="212" y="314"/>
                  </a:lnTo>
                  <a:lnTo>
                    <a:pt x="217" y="304"/>
                  </a:lnTo>
                  <a:lnTo>
                    <a:pt x="222" y="302"/>
                  </a:lnTo>
                  <a:lnTo>
                    <a:pt x="227" y="330"/>
                  </a:lnTo>
                  <a:lnTo>
                    <a:pt x="232" y="407"/>
                  </a:lnTo>
                  <a:lnTo>
                    <a:pt x="239" y="518"/>
                  </a:lnTo>
                  <a:lnTo>
                    <a:pt x="244" y="640"/>
                  </a:lnTo>
                  <a:lnTo>
                    <a:pt x="249" y="736"/>
                  </a:lnTo>
                  <a:lnTo>
                    <a:pt x="254" y="762"/>
                  </a:lnTo>
                  <a:lnTo>
                    <a:pt x="261" y="712"/>
                  </a:lnTo>
                  <a:lnTo>
                    <a:pt x="266" y="595"/>
                  </a:lnTo>
                  <a:lnTo>
                    <a:pt x="271" y="440"/>
                  </a:lnTo>
                  <a:lnTo>
                    <a:pt x="276" y="276"/>
                  </a:lnTo>
                  <a:lnTo>
                    <a:pt x="282" y="142"/>
                  </a:lnTo>
                  <a:lnTo>
                    <a:pt x="288" y="74"/>
                  </a:lnTo>
                  <a:lnTo>
                    <a:pt x="293" y="88"/>
                  </a:lnTo>
                  <a:lnTo>
                    <a:pt x="298" y="163"/>
                  </a:lnTo>
                  <a:lnTo>
                    <a:pt x="303" y="286"/>
                  </a:lnTo>
                  <a:lnTo>
                    <a:pt x="309" y="440"/>
                  </a:lnTo>
                  <a:lnTo>
                    <a:pt x="315" y="584"/>
                  </a:lnTo>
                  <a:lnTo>
                    <a:pt x="320" y="680"/>
                  </a:lnTo>
                  <a:lnTo>
                    <a:pt x="325" y="729"/>
                  </a:lnTo>
                  <a:lnTo>
                    <a:pt x="331" y="718"/>
                  </a:lnTo>
                  <a:lnTo>
                    <a:pt x="336" y="714"/>
                  </a:lnTo>
                  <a:lnTo>
                    <a:pt x="342" y="723"/>
                  </a:lnTo>
                  <a:lnTo>
                    <a:pt x="347" y="723"/>
                  </a:lnTo>
                  <a:lnTo>
                    <a:pt x="353" y="687"/>
                  </a:lnTo>
                  <a:lnTo>
                    <a:pt x="358" y="586"/>
                  </a:lnTo>
                  <a:lnTo>
                    <a:pt x="363" y="447"/>
                  </a:lnTo>
                  <a:lnTo>
                    <a:pt x="369" y="293"/>
                  </a:lnTo>
                  <a:lnTo>
                    <a:pt x="375" y="136"/>
                  </a:lnTo>
                  <a:lnTo>
                    <a:pt x="380" y="20"/>
                  </a:lnTo>
                  <a:lnTo>
                    <a:pt x="385" y="0"/>
                  </a:lnTo>
                  <a:lnTo>
                    <a:pt x="391" y="103"/>
                  </a:lnTo>
                  <a:lnTo>
                    <a:pt x="397" y="325"/>
                  </a:lnTo>
                  <a:lnTo>
                    <a:pt x="402" y="584"/>
                  </a:lnTo>
                  <a:lnTo>
                    <a:pt x="407" y="787"/>
                  </a:lnTo>
                  <a:lnTo>
                    <a:pt x="412" y="879"/>
                  </a:lnTo>
                  <a:lnTo>
                    <a:pt x="419" y="811"/>
                  </a:lnTo>
                  <a:lnTo>
                    <a:pt x="424" y="611"/>
                  </a:lnTo>
                  <a:lnTo>
                    <a:pt x="429" y="360"/>
                  </a:lnTo>
                  <a:lnTo>
                    <a:pt x="434" y="147"/>
                  </a:lnTo>
                  <a:lnTo>
                    <a:pt x="439" y="39"/>
                  </a:lnTo>
                  <a:lnTo>
                    <a:pt x="446" y="66"/>
                  </a:lnTo>
                  <a:lnTo>
                    <a:pt x="451" y="200"/>
                  </a:lnTo>
                  <a:lnTo>
                    <a:pt x="456" y="408"/>
                  </a:lnTo>
                  <a:lnTo>
                    <a:pt x="461" y="632"/>
                  </a:lnTo>
                  <a:lnTo>
                    <a:pt x="466" y="814"/>
                  </a:lnTo>
                  <a:lnTo>
                    <a:pt x="473" y="913"/>
                  </a:lnTo>
                  <a:lnTo>
                    <a:pt x="478" y="910"/>
                  </a:lnTo>
                  <a:lnTo>
                    <a:pt x="483" y="816"/>
                  </a:lnTo>
                  <a:lnTo>
                    <a:pt x="488" y="669"/>
                  </a:lnTo>
                  <a:lnTo>
                    <a:pt x="493" y="490"/>
                  </a:lnTo>
                  <a:lnTo>
                    <a:pt x="500" y="320"/>
                  </a:lnTo>
                  <a:lnTo>
                    <a:pt x="505" y="190"/>
                  </a:lnTo>
                  <a:lnTo>
                    <a:pt x="510" y="98"/>
                  </a:lnTo>
                  <a:lnTo>
                    <a:pt x="515" y="76"/>
                  </a:lnTo>
                  <a:lnTo>
                    <a:pt x="522" y="127"/>
                  </a:lnTo>
                  <a:lnTo>
                    <a:pt x="527" y="219"/>
                  </a:lnTo>
                  <a:lnTo>
                    <a:pt x="532" y="352"/>
                  </a:lnTo>
                  <a:lnTo>
                    <a:pt x="537" y="505"/>
                  </a:lnTo>
                </a:path>
              </a:pathLst>
            </a:custGeom>
            <a:noFill/>
            <a:ln w="12600">
              <a:solidFill>
                <a:srgbClr val="006600"/>
              </a:solidFill>
              <a:round/>
              <a:headEnd/>
              <a:tailEnd/>
            </a:ln>
            <a:effectLst/>
          </p:spPr>
          <p:txBody>
            <a:bodyPr wrap="none" anchor="ctr"/>
            <a:lstStyle/>
            <a:p>
              <a:endParaRPr lang="en-US"/>
            </a:p>
          </p:txBody>
        </p:sp>
        <p:sp>
          <p:nvSpPr>
            <p:cNvPr id="50" name="Freeform 6"/>
            <p:cNvSpPr>
              <a:spLocks noChangeArrowheads="1"/>
            </p:cNvSpPr>
            <p:nvPr/>
          </p:nvSpPr>
          <p:spPr bwMode="auto">
            <a:xfrm>
              <a:off x="618" y="4016"/>
              <a:ext cx="343" cy="74"/>
            </a:xfrm>
            <a:custGeom>
              <a:avLst/>
              <a:gdLst/>
              <a:ahLst/>
              <a:cxnLst>
                <a:cxn ang="0">
                  <a:pos x="6" y="1473"/>
                </a:cxn>
                <a:cxn ang="0">
                  <a:pos x="17" y="1570"/>
                </a:cxn>
                <a:cxn ang="0">
                  <a:pos x="28" y="1497"/>
                </a:cxn>
                <a:cxn ang="0">
                  <a:pos x="39" y="1340"/>
                </a:cxn>
                <a:cxn ang="0">
                  <a:pos x="50" y="1193"/>
                </a:cxn>
                <a:cxn ang="0">
                  <a:pos x="60" y="1120"/>
                </a:cxn>
                <a:cxn ang="0">
                  <a:pos x="71" y="1157"/>
                </a:cxn>
                <a:cxn ang="0">
                  <a:pos x="82" y="1221"/>
                </a:cxn>
                <a:cxn ang="0">
                  <a:pos x="93" y="1305"/>
                </a:cxn>
                <a:cxn ang="0">
                  <a:pos x="104" y="1479"/>
                </a:cxn>
                <a:cxn ang="0">
                  <a:pos x="115" y="1627"/>
                </a:cxn>
                <a:cxn ang="0">
                  <a:pos x="126" y="1475"/>
                </a:cxn>
                <a:cxn ang="0">
                  <a:pos x="136" y="1109"/>
                </a:cxn>
                <a:cxn ang="0">
                  <a:pos x="148" y="942"/>
                </a:cxn>
                <a:cxn ang="0">
                  <a:pos x="158" y="1194"/>
                </a:cxn>
                <a:cxn ang="0">
                  <a:pos x="170" y="1626"/>
                </a:cxn>
                <a:cxn ang="0">
                  <a:pos x="180" y="1695"/>
                </a:cxn>
                <a:cxn ang="0">
                  <a:pos x="190" y="1445"/>
                </a:cxn>
                <a:cxn ang="0">
                  <a:pos x="202" y="1196"/>
                </a:cxn>
                <a:cxn ang="0">
                  <a:pos x="212" y="1038"/>
                </a:cxn>
                <a:cxn ang="0">
                  <a:pos x="224" y="1038"/>
                </a:cxn>
                <a:cxn ang="0">
                  <a:pos x="234" y="1162"/>
                </a:cxn>
                <a:cxn ang="0">
                  <a:pos x="246" y="1455"/>
                </a:cxn>
                <a:cxn ang="0">
                  <a:pos x="256" y="1532"/>
                </a:cxn>
                <a:cxn ang="0">
                  <a:pos x="267" y="1330"/>
                </a:cxn>
                <a:cxn ang="0">
                  <a:pos x="278" y="1169"/>
                </a:cxn>
                <a:cxn ang="0">
                  <a:pos x="289" y="1245"/>
                </a:cxn>
                <a:cxn ang="0">
                  <a:pos x="300" y="1469"/>
                </a:cxn>
                <a:cxn ang="0">
                  <a:pos x="311" y="1502"/>
                </a:cxn>
                <a:cxn ang="0">
                  <a:pos x="321" y="1324"/>
                </a:cxn>
                <a:cxn ang="0">
                  <a:pos x="333" y="980"/>
                </a:cxn>
                <a:cxn ang="0">
                  <a:pos x="343" y="903"/>
                </a:cxn>
                <a:cxn ang="0">
                  <a:pos x="354" y="1242"/>
                </a:cxn>
                <a:cxn ang="0">
                  <a:pos x="365" y="1570"/>
                </a:cxn>
                <a:cxn ang="0">
                  <a:pos x="376" y="1531"/>
                </a:cxn>
                <a:cxn ang="0">
                  <a:pos x="387" y="1240"/>
                </a:cxn>
                <a:cxn ang="0">
                  <a:pos x="397" y="1123"/>
                </a:cxn>
                <a:cxn ang="0">
                  <a:pos x="409" y="1312"/>
                </a:cxn>
                <a:cxn ang="0">
                  <a:pos x="419" y="1507"/>
                </a:cxn>
                <a:cxn ang="0">
                  <a:pos x="431" y="1621"/>
                </a:cxn>
                <a:cxn ang="0">
                  <a:pos x="441" y="1638"/>
                </a:cxn>
                <a:cxn ang="0">
                  <a:pos x="451" y="1336"/>
                </a:cxn>
                <a:cxn ang="0">
                  <a:pos x="463" y="905"/>
                </a:cxn>
                <a:cxn ang="0">
                  <a:pos x="473" y="942"/>
                </a:cxn>
                <a:cxn ang="0">
                  <a:pos x="485" y="1274"/>
                </a:cxn>
                <a:cxn ang="0">
                  <a:pos x="495" y="1475"/>
                </a:cxn>
                <a:cxn ang="0">
                  <a:pos x="507" y="1786"/>
                </a:cxn>
                <a:cxn ang="0">
                  <a:pos x="517" y="1844"/>
                </a:cxn>
                <a:cxn ang="0">
                  <a:pos x="528" y="1100"/>
                </a:cxn>
                <a:cxn ang="0">
                  <a:pos x="539" y="0"/>
                </a:cxn>
              </a:cxnLst>
              <a:rect l="0" t="0" r="r" b="b"/>
              <a:pathLst>
                <a:path w="539" h="1887">
                  <a:moveTo>
                    <a:pt x="0" y="1347"/>
                  </a:moveTo>
                  <a:lnTo>
                    <a:pt x="6" y="1473"/>
                  </a:lnTo>
                  <a:lnTo>
                    <a:pt x="12" y="1550"/>
                  </a:lnTo>
                  <a:lnTo>
                    <a:pt x="17" y="1570"/>
                  </a:lnTo>
                  <a:lnTo>
                    <a:pt x="22" y="1550"/>
                  </a:lnTo>
                  <a:lnTo>
                    <a:pt x="28" y="1497"/>
                  </a:lnTo>
                  <a:lnTo>
                    <a:pt x="33" y="1428"/>
                  </a:lnTo>
                  <a:lnTo>
                    <a:pt x="39" y="1340"/>
                  </a:lnTo>
                  <a:lnTo>
                    <a:pt x="44" y="1256"/>
                  </a:lnTo>
                  <a:lnTo>
                    <a:pt x="50" y="1193"/>
                  </a:lnTo>
                  <a:lnTo>
                    <a:pt x="55" y="1150"/>
                  </a:lnTo>
                  <a:lnTo>
                    <a:pt x="60" y="1120"/>
                  </a:lnTo>
                  <a:lnTo>
                    <a:pt x="66" y="1119"/>
                  </a:lnTo>
                  <a:lnTo>
                    <a:pt x="71" y="1157"/>
                  </a:lnTo>
                  <a:lnTo>
                    <a:pt x="77" y="1193"/>
                  </a:lnTo>
                  <a:lnTo>
                    <a:pt x="82" y="1221"/>
                  </a:lnTo>
                  <a:lnTo>
                    <a:pt x="87" y="1256"/>
                  </a:lnTo>
                  <a:lnTo>
                    <a:pt x="93" y="1305"/>
                  </a:lnTo>
                  <a:lnTo>
                    <a:pt x="99" y="1385"/>
                  </a:lnTo>
                  <a:lnTo>
                    <a:pt x="104" y="1479"/>
                  </a:lnTo>
                  <a:lnTo>
                    <a:pt x="109" y="1572"/>
                  </a:lnTo>
                  <a:lnTo>
                    <a:pt x="115" y="1627"/>
                  </a:lnTo>
                  <a:lnTo>
                    <a:pt x="121" y="1597"/>
                  </a:lnTo>
                  <a:lnTo>
                    <a:pt x="126" y="1475"/>
                  </a:lnTo>
                  <a:lnTo>
                    <a:pt x="131" y="1298"/>
                  </a:lnTo>
                  <a:lnTo>
                    <a:pt x="136" y="1109"/>
                  </a:lnTo>
                  <a:lnTo>
                    <a:pt x="143" y="976"/>
                  </a:lnTo>
                  <a:lnTo>
                    <a:pt x="148" y="942"/>
                  </a:lnTo>
                  <a:lnTo>
                    <a:pt x="153" y="1027"/>
                  </a:lnTo>
                  <a:lnTo>
                    <a:pt x="158" y="1194"/>
                  </a:lnTo>
                  <a:lnTo>
                    <a:pt x="163" y="1423"/>
                  </a:lnTo>
                  <a:lnTo>
                    <a:pt x="170" y="1626"/>
                  </a:lnTo>
                  <a:lnTo>
                    <a:pt x="175" y="1725"/>
                  </a:lnTo>
                  <a:lnTo>
                    <a:pt x="180" y="1695"/>
                  </a:lnTo>
                  <a:lnTo>
                    <a:pt x="185" y="1577"/>
                  </a:lnTo>
                  <a:lnTo>
                    <a:pt x="190" y="1445"/>
                  </a:lnTo>
                  <a:lnTo>
                    <a:pt x="197" y="1316"/>
                  </a:lnTo>
                  <a:lnTo>
                    <a:pt x="202" y="1196"/>
                  </a:lnTo>
                  <a:lnTo>
                    <a:pt x="207" y="1101"/>
                  </a:lnTo>
                  <a:lnTo>
                    <a:pt x="212" y="1038"/>
                  </a:lnTo>
                  <a:lnTo>
                    <a:pt x="218" y="1018"/>
                  </a:lnTo>
                  <a:lnTo>
                    <a:pt x="224" y="1038"/>
                  </a:lnTo>
                  <a:lnTo>
                    <a:pt x="229" y="1074"/>
                  </a:lnTo>
                  <a:lnTo>
                    <a:pt x="234" y="1162"/>
                  </a:lnTo>
                  <a:lnTo>
                    <a:pt x="239" y="1313"/>
                  </a:lnTo>
                  <a:lnTo>
                    <a:pt x="246" y="1455"/>
                  </a:lnTo>
                  <a:lnTo>
                    <a:pt x="251" y="1525"/>
                  </a:lnTo>
                  <a:lnTo>
                    <a:pt x="256" y="1532"/>
                  </a:lnTo>
                  <a:lnTo>
                    <a:pt x="261" y="1459"/>
                  </a:lnTo>
                  <a:lnTo>
                    <a:pt x="267" y="1330"/>
                  </a:lnTo>
                  <a:lnTo>
                    <a:pt x="273" y="1227"/>
                  </a:lnTo>
                  <a:lnTo>
                    <a:pt x="278" y="1169"/>
                  </a:lnTo>
                  <a:lnTo>
                    <a:pt x="283" y="1172"/>
                  </a:lnTo>
                  <a:lnTo>
                    <a:pt x="289" y="1245"/>
                  </a:lnTo>
                  <a:lnTo>
                    <a:pt x="294" y="1360"/>
                  </a:lnTo>
                  <a:lnTo>
                    <a:pt x="300" y="1469"/>
                  </a:lnTo>
                  <a:lnTo>
                    <a:pt x="305" y="1520"/>
                  </a:lnTo>
                  <a:lnTo>
                    <a:pt x="311" y="1502"/>
                  </a:lnTo>
                  <a:lnTo>
                    <a:pt x="316" y="1439"/>
                  </a:lnTo>
                  <a:lnTo>
                    <a:pt x="321" y="1324"/>
                  </a:lnTo>
                  <a:lnTo>
                    <a:pt x="327" y="1155"/>
                  </a:lnTo>
                  <a:lnTo>
                    <a:pt x="333" y="980"/>
                  </a:lnTo>
                  <a:lnTo>
                    <a:pt x="338" y="877"/>
                  </a:lnTo>
                  <a:lnTo>
                    <a:pt x="343" y="903"/>
                  </a:lnTo>
                  <a:lnTo>
                    <a:pt x="348" y="1042"/>
                  </a:lnTo>
                  <a:lnTo>
                    <a:pt x="354" y="1242"/>
                  </a:lnTo>
                  <a:lnTo>
                    <a:pt x="360" y="1432"/>
                  </a:lnTo>
                  <a:lnTo>
                    <a:pt x="365" y="1570"/>
                  </a:lnTo>
                  <a:lnTo>
                    <a:pt x="370" y="1602"/>
                  </a:lnTo>
                  <a:lnTo>
                    <a:pt x="376" y="1531"/>
                  </a:lnTo>
                  <a:lnTo>
                    <a:pt x="382" y="1394"/>
                  </a:lnTo>
                  <a:lnTo>
                    <a:pt x="387" y="1240"/>
                  </a:lnTo>
                  <a:lnTo>
                    <a:pt x="392" y="1133"/>
                  </a:lnTo>
                  <a:lnTo>
                    <a:pt x="397" y="1123"/>
                  </a:lnTo>
                  <a:lnTo>
                    <a:pt x="404" y="1197"/>
                  </a:lnTo>
                  <a:lnTo>
                    <a:pt x="409" y="1312"/>
                  </a:lnTo>
                  <a:lnTo>
                    <a:pt x="414" y="1423"/>
                  </a:lnTo>
                  <a:lnTo>
                    <a:pt x="419" y="1507"/>
                  </a:lnTo>
                  <a:lnTo>
                    <a:pt x="424" y="1569"/>
                  </a:lnTo>
                  <a:lnTo>
                    <a:pt x="431" y="1621"/>
                  </a:lnTo>
                  <a:lnTo>
                    <a:pt x="436" y="1651"/>
                  </a:lnTo>
                  <a:lnTo>
                    <a:pt x="441" y="1638"/>
                  </a:lnTo>
                  <a:lnTo>
                    <a:pt x="446" y="1541"/>
                  </a:lnTo>
                  <a:lnTo>
                    <a:pt x="451" y="1336"/>
                  </a:lnTo>
                  <a:lnTo>
                    <a:pt x="458" y="1089"/>
                  </a:lnTo>
                  <a:lnTo>
                    <a:pt x="463" y="905"/>
                  </a:lnTo>
                  <a:lnTo>
                    <a:pt x="468" y="846"/>
                  </a:lnTo>
                  <a:lnTo>
                    <a:pt x="473" y="942"/>
                  </a:lnTo>
                  <a:lnTo>
                    <a:pt x="479" y="1124"/>
                  </a:lnTo>
                  <a:lnTo>
                    <a:pt x="485" y="1274"/>
                  </a:lnTo>
                  <a:lnTo>
                    <a:pt x="490" y="1372"/>
                  </a:lnTo>
                  <a:lnTo>
                    <a:pt x="495" y="1475"/>
                  </a:lnTo>
                  <a:lnTo>
                    <a:pt x="501" y="1623"/>
                  </a:lnTo>
                  <a:lnTo>
                    <a:pt x="507" y="1786"/>
                  </a:lnTo>
                  <a:lnTo>
                    <a:pt x="512" y="1887"/>
                  </a:lnTo>
                  <a:lnTo>
                    <a:pt x="517" y="1844"/>
                  </a:lnTo>
                  <a:lnTo>
                    <a:pt x="522" y="1589"/>
                  </a:lnTo>
                  <a:lnTo>
                    <a:pt x="528" y="1100"/>
                  </a:lnTo>
                  <a:lnTo>
                    <a:pt x="534" y="504"/>
                  </a:lnTo>
                  <a:lnTo>
                    <a:pt x="539" y="0"/>
                  </a:lnTo>
                </a:path>
              </a:pathLst>
            </a:custGeom>
            <a:noFill/>
            <a:ln w="12600">
              <a:solidFill>
                <a:srgbClr val="006600"/>
              </a:solidFill>
              <a:round/>
              <a:headEnd/>
              <a:tailEnd/>
            </a:ln>
            <a:effectLst/>
          </p:spPr>
          <p:txBody>
            <a:bodyPr wrap="none" anchor="ctr"/>
            <a:lstStyle/>
            <a:p>
              <a:endParaRPr lang="en-US"/>
            </a:p>
          </p:txBody>
        </p:sp>
        <p:sp>
          <p:nvSpPr>
            <p:cNvPr id="51" name="Freeform 7"/>
            <p:cNvSpPr>
              <a:spLocks noChangeArrowheads="1"/>
            </p:cNvSpPr>
            <p:nvPr/>
          </p:nvSpPr>
          <p:spPr bwMode="auto">
            <a:xfrm>
              <a:off x="961" y="3929"/>
              <a:ext cx="343" cy="273"/>
            </a:xfrm>
            <a:custGeom>
              <a:avLst/>
              <a:gdLst/>
              <a:ahLst/>
              <a:cxnLst>
                <a:cxn ang="0">
                  <a:pos x="5" y="1980"/>
                </a:cxn>
                <a:cxn ang="0">
                  <a:pos x="16" y="2816"/>
                </a:cxn>
                <a:cxn ang="0">
                  <a:pos x="27" y="4647"/>
                </a:cxn>
                <a:cxn ang="0">
                  <a:pos x="38" y="5505"/>
                </a:cxn>
                <a:cxn ang="0">
                  <a:pos x="49" y="4575"/>
                </a:cxn>
                <a:cxn ang="0">
                  <a:pos x="60" y="3057"/>
                </a:cxn>
                <a:cxn ang="0">
                  <a:pos x="70" y="2433"/>
                </a:cxn>
                <a:cxn ang="0">
                  <a:pos x="82" y="2677"/>
                </a:cxn>
                <a:cxn ang="0">
                  <a:pos x="92" y="3393"/>
                </a:cxn>
                <a:cxn ang="0">
                  <a:pos x="104" y="3765"/>
                </a:cxn>
                <a:cxn ang="0">
                  <a:pos x="114" y="3175"/>
                </a:cxn>
                <a:cxn ang="0">
                  <a:pos x="126" y="2992"/>
                </a:cxn>
                <a:cxn ang="0">
                  <a:pos x="136" y="3743"/>
                </a:cxn>
                <a:cxn ang="0">
                  <a:pos x="146" y="3881"/>
                </a:cxn>
                <a:cxn ang="0">
                  <a:pos x="158" y="3225"/>
                </a:cxn>
                <a:cxn ang="0">
                  <a:pos x="168" y="3764"/>
                </a:cxn>
                <a:cxn ang="0">
                  <a:pos x="180" y="5369"/>
                </a:cxn>
                <a:cxn ang="0">
                  <a:pos x="190" y="5079"/>
                </a:cxn>
                <a:cxn ang="0">
                  <a:pos x="201" y="2219"/>
                </a:cxn>
                <a:cxn ang="0">
                  <a:pos x="212" y="400"/>
                </a:cxn>
                <a:cxn ang="0">
                  <a:pos x="223" y="2607"/>
                </a:cxn>
                <a:cxn ang="0">
                  <a:pos x="234" y="6214"/>
                </a:cxn>
                <a:cxn ang="0">
                  <a:pos x="245" y="6235"/>
                </a:cxn>
                <a:cxn ang="0">
                  <a:pos x="256" y="3029"/>
                </a:cxn>
                <a:cxn ang="0">
                  <a:pos x="267" y="308"/>
                </a:cxn>
                <a:cxn ang="0">
                  <a:pos x="277" y="397"/>
                </a:cxn>
                <a:cxn ang="0">
                  <a:pos x="288" y="2803"/>
                </a:cxn>
                <a:cxn ang="0">
                  <a:pos x="299" y="5681"/>
                </a:cxn>
                <a:cxn ang="0">
                  <a:pos x="310" y="6928"/>
                </a:cxn>
                <a:cxn ang="0">
                  <a:pos x="321" y="6029"/>
                </a:cxn>
                <a:cxn ang="0">
                  <a:pos x="331" y="3882"/>
                </a:cxn>
                <a:cxn ang="0">
                  <a:pos x="343" y="2132"/>
                </a:cxn>
                <a:cxn ang="0">
                  <a:pos x="353" y="1547"/>
                </a:cxn>
                <a:cxn ang="0">
                  <a:pos x="365" y="2041"/>
                </a:cxn>
                <a:cxn ang="0">
                  <a:pos x="375" y="2842"/>
                </a:cxn>
                <a:cxn ang="0">
                  <a:pos x="387" y="3388"/>
                </a:cxn>
                <a:cxn ang="0">
                  <a:pos x="397" y="3707"/>
                </a:cxn>
                <a:cxn ang="0">
                  <a:pos x="407" y="3986"/>
                </a:cxn>
                <a:cxn ang="0">
                  <a:pos x="419" y="4432"/>
                </a:cxn>
                <a:cxn ang="0">
                  <a:pos x="429" y="4645"/>
                </a:cxn>
                <a:cxn ang="0">
                  <a:pos x="441" y="4130"/>
                </a:cxn>
                <a:cxn ang="0">
                  <a:pos x="451" y="3317"/>
                </a:cxn>
                <a:cxn ang="0">
                  <a:pos x="462" y="2967"/>
                </a:cxn>
                <a:cxn ang="0">
                  <a:pos x="473" y="3099"/>
                </a:cxn>
                <a:cxn ang="0">
                  <a:pos x="484" y="3211"/>
                </a:cxn>
                <a:cxn ang="0">
                  <a:pos x="495" y="2935"/>
                </a:cxn>
                <a:cxn ang="0">
                  <a:pos x="506" y="2875"/>
                </a:cxn>
                <a:cxn ang="0">
                  <a:pos x="517" y="3433"/>
                </a:cxn>
                <a:cxn ang="0">
                  <a:pos x="528" y="4217"/>
                </a:cxn>
                <a:cxn ang="0">
                  <a:pos x="538" y="4403"/>
                </a:cxn>
              </a:cxnLst>
              <a:rect l="0" t="0" r="r" b="b"/>
              <a:pathLst>
                <a:path w="538" h="6928">
                  <a:moveTo>
                    <a:pt x="0" y="2202"/>
                  </a:moveTo>
                  <a:lnTo>
                    <a:pt x="5" y="1980"/>
                  </a:lnTo>
                  <a:lnTo>
                    <a:pt x="11" y="2180"/>
                  </a:lnTo>
                  <a:lnTo>
                    <a:pt x="16" y="2816"/>
                  </a:lnTo>
                  <a:lnTo>
                    <a:pt x="22" y="3726"/>
                  </a:lnTo>
                  <a:lnTo>
                    <a:pt x="27" y="4647"/>
                  </a:lnTo>
                  <a:lnTo>
                    <a:pt x="33" y="5299"/>
                  </a:lnTo>
                  <a:lnTo>
                    <a:pt x="38" y="5505"/>
                  </a:lnTo>
                  <a:lnTo>
                    <a:pt x="43" y="5229"/>
                  </a:lnTo>
                  <a:lnTo>
                    <a:pt x="49" y="4575"/>
                  </a:lnTo>
                  <a:lnTo>
                    <a:pt x="55" y="3763"/>
                  </a:lnTo>
                  <a:lnTo>
                    <a:pt x="60" y="3057"/>
                  </a:lnTo>
                  <a:lnTo>
                    <a:pt x="65" y="2614"/>
                  </a:lnTo>
                  <a:lnTo>
                    <a:pt x="70" y="2433"/>
                  </a:lnTo>
                  <a:lnTo>
                    <a:pt x="77" y="2461"/>
                  </a:lnTo>
                  <a:lnTo>
                    <a:pt x="82" y="2677"/>
                  </a:lnTo>
                  <a:lnTo>
                    <a:pt x="87" y="3021"/>
                  </a:lnTo>
                  <a:lnTo>
                    <a:pt x="92" y="3393"/>
                  </a:lnTo>
                  <a:lnTo>
                    <a:pt x="99" y="3696"/>
                  </a:lnTo>
                  <a:lnTo>
                    <a:pt x="104" y="3765"/>
                  </a:lnTo>
                  <a:lnTo>
                    <a:pt x="109" y="3547"/>
                  </a:lnTo>
                  <a:lnTo>
                    <a:pt x="114" y="3175"/>
                  </a:lnTo>
                  <a:lnTo>
                    <a:pt x="119" y="2930"/>
                  </a:lnTo>
                  <a:lnTo>
                    <a:pt x="126" y="2992"/>
                  </a:lnTo>
                  <a:lnTo>
                    <a:pt x="131" y="3329"/>
                  </a:lnTo>
                  <a:lnTo>
                    <a:pt x="136" y="3743"/>
                  </a:lnTo>
                  <a:lnTo>
                    <a:pt x="141" y="3965"/>
                  </a:lnTo>
                  <a:lnTo>
                    <a:pt x="146" y="3881"/>
                  </a:lnTo>
                  <a:lnTo>
                    <a:pt x="153" y="3549"/>
                  </a:lnTo>
                  <a:lnTo>
                    <a:pt x="158" y="3225"/>
                  </a:lnTo>
                  <a:lnTo>
                    <a:pt x="163" y="3241"/>
                  </a:lnTo>
                  <a:lnTo>
                    <a:pt x="168" y="3764"/>
                  </a:lnTo>
                  <a:lnTo>
                    <a:pt x="173" y="4617"/>
                  </a:lnTo>
                  <a:lnTo>
                    <a:pt x="180" y="5369"/>
                  </a:lnTo>
                  <a:lnTo>
                    <a:pt x="185" y="5596"/>
                  </a:lnTo>
                  <a:lnTo>
                    <a:pt x="190" y="5079"/>
                  </a:lnTo>
                  <a:lnTo>
                    <a:pt x="195" y="3832"/>
                  </a:lnTo>
                  <a:lnTo>
                    <a:pt x="201" y="2219"/>
                  </a:lnTo>
                  <a:lnTo>
                    <a:pt x="207" y="892"/>
                  </a:lnTo>
                  <a:lnTo>
                    <a:pt x="212" y="400"/>
                  </a:lnTo>
                  <a:lnTo>
                    <a:pt x="217" y="1025"/>
                  </a:lnTo>
                  <a:lnTo>
                    <a:pt x="223" y="2607"/>
                  </a:lnTo>
                  <a:lnTo>
                    <a:pt x="229" y="4592"/>
                  </a:lnTo>
                  <a:lnTo>
                    <a:pt x="234" y="6214"/>
                  </a:lnTo>
                  <a:lnTo>
                    <a:pt x="239" y="6818"/>
                  </a:lnTo>
                  <a:lnTo>
                    <a:pt x="245" y="6235"/>
                  </a:lnTo>
                  <a:lnTo>
                    <a:pt x="250" y="4811"/>
                  </a:lnTo>
                  <a:lnTo>
                    <a:pt x="256" y="3029"/>
                  </a:lnTo>
                  <a:lnTo>
                    <a:pt x="261" y="1367"/>
                  </a:lnTo>
                  <a:lnTo>
                    <a:pt x="267" y="308"/>
                  </a:lnTo>
                  <a:lnTo>
                    <a:pt x="272" y="0"/>
                  </a:lnTo>
                  <a:lnTo>
                    <a:pt x="277" y="397"/>
                  </a:lnTo>
                  <a:lnTo>
                    <a:pt x="283" y="1401"/>
                  </a:lnTo>
                  <a:lnTo>
                    <a:pt x="288" y="2803"/>
                  </a:lnTo>
                  <a:lnTo>
                    <a:pt x="294" y="4319"/>
                  </a:lnTo>
                  <a:lnTo>
                    <a:pt x="299" y="5681"/>
                  </a:lnTo>
                  <a:lnTo>
                    <a:pt x="304" y="6601"/>
                  </a:lnTo>
                  <a:lnTo>
                    <a:pt x="310" y="6928"/>
                  </a:lnTo>
                  <a:lnTo>
                    <a:pt x="316" y="6711"/>
                  </a:lnTo>
                  <a:lnTo>
                    <a:pt x="321" y="6029"/>
                  </a:lnTo>
                  <a:lnTo>
                    <a:pt x="326" y="5018"/>
                  </a:lnTo>
                  <a:lnTo>
                    <a:pt x="331" y="3882"/>
                  </a:lnTo>
                  <a:lnTo>
                    <a:pt x="338" y="2877"/>
                  </a:lnTo>
                  <a:lnTo>
                    <a:pt x="343" y="2132"/>
                  </a:lnTo>
                  <a:lnTo>
                    <a:pt x="348" y="1653"/>
                  </a:lnTo>
                  <a:lnTo>
                    <a:pt x="353" y="1547"/>
                  </a:lnTo>
                  <a:lnTo>
                    <a:pt x="360" y="1769"/>
                  </a:lnTo>
                  <a:lnTo>
                    <a:pt x="365" y="2041"/>
                  </a:lnTo>
                  <a:lnTo>
                    <a:pt x="370" y="2390"/>
                  </a:lnTo>
                  <a:lnTo>
                    <a:pt x="375" y="2842"/>
                  </a:lnTo>
                  <a:lnTo>
                    <a:pt x="380" y="3157"/>
                  </a:lnTo>
                  <a:lnTo>
                    <a:pt x="387" y="3388"/>
                  </a:lnTo>
                  <a:lnTo>
                    <a:pt x="392" y="3605"/>
                  </a:lnTo>
                  <a:lnTo>
                    <a:pt x="397" y="3707"/>
                  </a:lnTo>
                  <a:lnTo>
                    <a:pt x="402" y="3815"/>
                  </a:lnTo>
                  <a:lnTo>
                    <a:pt x="407" y="3986"/>
                  </a:lnTo>
                  <a:lnTo>
                    <a:pt x="414" y="4179"/>
                  </a:lnTo>
                  <a:lnTo>
                    <a:pt x="419" y="4432"/>
                  </a:lnTo>
                  <a:lnTo>
                    <a:pt x="424" y="4632"/>
                  </a:lnTo>
                  <a:lnTo>
                    <a:pt x="429" y="4645"/>
                  </a:lnTo>
                  <a:lnTo>
                    <a:pt x="435" y="4483"/>
                  </a:lnTo>
                  <a:lnTo>
                    <a:pt x="441" y="4130"/>
                  </a:lnTo>
                  <a:lnTo>
                    <a:pt x="446" y="3718"/>
                  </a:lnTo>
                  <a:lnTo>
                    <a:pt x="451" y="3317"/>
                  </a:lnTo>
                  <a:lnTo>
                    <a:pt x="456" y="3048"/>
                  </a:lnTo>
                  <a:lnTo>
                    <a:pt x="462" y="2967"/>
                  </a:lnTo>
                  <a:lnTo>
                    <a:pt x="468" y="3020"/>
                  </a:lnTo>
                  <a:lnTo>
                    <a:pt x="473" y="3099"/>
                  </a:lnTo>
                  <a:lnTo>
                    <a:pt x="478" y="3190"/>
                  </a:lnTo>
                  <a:lnTo>
                    <a:pt x="484" y="3211"/>
                  </a:lnTo>
                  <a:lnTo>
                    <a:pt x="489" y="3063"/>
                  </a:lnTo>
                  <a:lnTo>
                    <a:pt x="495" y="2935"/>
                  </a:lnTo>
                  <a:lnTo>
                    <a:pt x="500" y="2889"/>
                  </a:lnTo>
                  <a:lnTo>
                    <a:pt x="506" y="2875"/>
                  </a:lnTo>
                  <a:lnTo>
                    <a:pt x="511" y="3107"/>
                  </a:lnTo>
                  <a:lnTo>
                    <a:pt x="517" y="3433"/>
                  </a:lnTo>
                  <a:lnTo>
                    <a:pt x="522" y="3836"/>
                  </a:lnTo>
                  <a:lnTo>
                    <a:pt x="528" y="4217"/>
                  </a:lnTo>
                  <a:lnTo>
                    <a:pt x="533" y="4419"/>
                  </a:lnTo>
                  <a:lnTo>
                    <a:pt x="538" y="4403"/>
                  </a:lnTo>
                </a:path>
              </a:pathLst>
            </a:custGeom>
            <a:noFill/>
            <a:ln w="12600">
              <a:solidFill>
                <a:srgbClr val="006600"/>
              </a:solidFill>
              <a:round/>
              <a:headEnd/>
              <a:tailEnd/>
            </a:ln>
            <a:effectLst/>
          </p:spPr>
          <p:txBody>
            <a:bodyPr wrap="none" anchor="ctr"/>
            <a:lstStyle/>
            <a:p>
              <a:endParaRPr lang="en-US"/>
            </a:p>
          </p:txBody>
        </p:sp>
        <p:sp>
          <p:nvSpPr>
            <p:cNvPr id="52" name="Freeform 8"/>
            <p:cNvSpPr>
              <a:spLocks noChangeArrowheads="1"/>
            </p:cNvSpPr>
            <p:nvPr/>
          </p:nvSpPr>
          <p:spPr bwMode="auto">
            <a:xfrm>
              <a:off x="1304" y="4038"/>
              <a:ext cx="343" cy="64"/>
            </a:xfrm>
            <a:custGeom>
              <a:avLst/>
              <a:gdLst/>
              <a:ahLst/>
              <a:cxnLst>
                <a:cxn ang="0">
                  <a:pos x="6" y="1529"/>
                </a:cxn>
                <a:cxn ang="0">
                  <a:pos x="17" y="934"/>
                </a:cxn>
                <a:cxn ang="0">
                  <a:pos x="27" y="489"/>
                </a:cxn>
                <a:cxn ang="0">
                  <a:pos x="39" y="341"/>
                </a:cxn>
                <a:cxn ang="0">
                  <a:pos x="49" y="493"/>
                </a:cxn>
                <a:cxn ang="0">
                  <a:pos x="61" y="733"/>
                </a:cxn>
                <a:cxn ang="0">
                  <a:pos x="71" y="833"/>
                </a:cxn>
                <a:cxn ang="0">
                  <a:pos x="81" y="726"/>
                </a:cxn>
                <a:cxn ang="0">
                  <a:pos x="93" y="558"/>
                </a:cxn>
                <a:cxn ang="0">
                  <a:pos x="103" y="508"/>
                </a:cxn>
                <a:cxn ang="0">
                  <a:pos x="115" y="590"/>
                </a:cxn>
                <a:cxn ang="0">
                  <a:pos x="125" y="682"/>
                </a:cxn>
                <a:cxn ang="0">
                  <a:pos x="137" y="729"/>
                </a:cxn>
                <a:cxn ang="0">
                  <a:pos x="147" y="842"/>
                </a:cxn>
                <a:cxn ang="0">
                  <a:pos x="158" y="917"/>
                </a:cxn>
                <a:cxn ang="0">
                  <a:pos x="169" y="794"/>
                </a:cxn>
                <a:cxn ang="0">
                  <a:pos x="180" y="606"/>
                </a:cxn>
                <a:cxn ang="0">
                  <a:pos x="191" y="424"/>
                </a:cxn>
                <a:cxn ang="0">
                  <a:pos x="201" y="386"/>
                </a:cxn>
                <a:cxn ang="0">
                  <a:pos x="212" y="505"/>
                </a:cxn>
                <a:cxn ang="0">
                  <a:pos x="223" y="731"/>
                </a:cxn>
                <a:cxn ang="0">
                  <a:pos x="234" y="985"/>
                </a:cxn>
                <a:cxn ang="0">
                  <a:pos x="245" y="1124"/>
                </a:cxn>
                <a:cxn ang="0">
                  <a:pos x="256" y="979"/>
                </a:cxn>
                <a:cxn ang="0">
                  <a:pos x="267" y="656"/>
                </a:cxn>
                <a:cxn ang="0">
                  <a:pos x="278" y="377"/>
                </a:cxn>
                <a:cxn ang="0">
                  <a:pos x="288" y="508"/>
                </a:cxn>
                <a:cxn ang="0">
                  <a:pos x="300" y="707"/>
                </a:cxn>
                <a:cxn ang="0">
                  <a:pos x="310" y="744"/>
                </a:cxn>
                <a:cxn ang="0">
                  <a:pos x="322" y="611"/>
                </a:cxn>
                <a:cxn ang="0">
                  <a:pos x="332" y="603"/>
                </a:cxn>
                <a:cxn ang="0">
                  <a:pos x="342" y="907"/>
                </a:cxn>
                <a:cxn ang="0">
                  <a:pos x="354" y="1065"/>
                </a:cxn>
                <a:cxn ang="0">
                  <a:pos x="364" y="837"/>
                </a:cxn>
                <a:cxn ang="0">
                  <a:pos x="376" y="533"/>
                </a:cxn>
                <a:cxn ang="0">
                  <a:pos x="386" y="566"/>
                </a:cxn>
                <a:cxn ang="0">
                  <a:pos x="398" y="731"/>
                </a:cxn>
                <a:cxn ang="0">
                  <a:pos x="408" y="726"/>
                </a:cxn>
                <a:cxn ang="0">
                  <a:pos x="419" y="711"/>
                </a:cxn>
                <a:cxn ang="0">
                  <a:pos x="430" y="762"/>
                </a:cxn>
                <a:cxn ang="0">
                  <a:pos x="441" y="741"/>
                </a:cxn>
                <a:cxn ang="0">
                  <a:pos x="452" y="541"/>
                </a:cxn>
                <a:cxn ang="0">
                  <a:pos x="463" y="326"/>
                </a:cxn>
                <a:cxn ang="0">
                  <a:pos x="473" y="471"/>
                </a:cxn>
                <a:cxn ang="0">
                  <a:pos x="485" y="965"/>
                </a:cxn>
                <a:cxn ang="0">
                  <a:pos x="495" y="1392"/>
                </a:cxn>
                <a:cxn ang="0">
                  <a:pos x="506" y="1341"/>
                </a:cxn>
                <a:cxn ang="0">
                  <a:pos x="517" y="839"/>
                </a:cxn>
                <a:cxn ang="0">
                  <a:pos x="528" y="290"/>
                </a:cxn>
                <a:cxn ang="0">
                  <a:pos x="539" y="0"/>
                </a:cxn>
              </a:cxnLst>
              <a:rect l="0" t="0" r="r" b="b"/>
              <a:pathLst>
                <a:path w="539" h="1625">
                  <a:moveTo>
                    <a:pt x="0" y="1625"/>
                  </a:moveTo>
                  <a:lnTo>
                    <a:pt x="6" y="1529"/>
                  </a:lnTo>
                  <a:lnTo>
                    <a:pt x="12" y="1248"/>
                  </a:lnTo>
                  <a:lnTo>
                    <a:pt x="17" y="934"/>
                  </a:lnTo>
                  <a:lnTo>
                    <a:pt x="22" y="693"/>
                  </a:lnTo>
                  <a:lnTo>
                    <a:pt x="27" y="489"/>
                  </a:lnTo>
                  <a:lnTo>
                    <a:pt x="33" y="376"/>
                  </a:lnTo>
                  <a:lnTo>
                    <a:pt x="39" y="341"/>
                  </a:lnTo>
                  <a:lnTo>
                    <a:pt x="44" y="367"/>
                  </a:lnTo>
                  <a:lnTo>
                    <a:pt x="49" y="493"/>
                  </a:lnTo>
                  <a:lnTo>
                    <a:pt x="54" y="592"/>
                  </a:lnTo>
                  <a:lnTo>
                    <a:pt x="61" y="733"/>
                  </a:lnTo>
                  <a:lnTo>
                    <a:pt x="66" y="799"/>
                  </a:lnTo>
                  <a:lnTo>
                    <a:pt x="71" y="833"/>
                  </a:lnTo>
                  <a:lnTo>
                    <a:pt x="76" y="760"/>
                  </a:lnTo>
                  <a:lnTo>
                    <a:pt x="81" y="726"/>
                  </a:lnTo>
                  <a:lnTo>
                    <a:pt x="88" y="637"/>
                  </a:lnTo>
                  <a:lnTo>
                    <a:pt x="93" y="558"/>
                  </a:lnTo>
                  <a:lnTo>
                    <a:pt x="98" y="542"/>
                  </a:lnTo>
                  <a:lnTo>
                    <a:pt x="103" y="508"/>
                  </a:lnTo>
                  <a:lnTo>
                    <a:pt x="110" y="544"/>
                  </a:lnTo>
                  <a:lnTo>
                    <a:pt x="115" y="590"/>
                  </a:lnTo>
                  <a:lnTo>
                    <a:pt x="120" y="649"/>
                  </a:lnTo>
                  <a:lnTo>
                    <a:pt x="125" y="682"/>
                  </a:lnTo>
                  <a:lnTo>
                    <a:pt x="130" y="723"/>
                  </a:lnTo>
                  <a:lnTo>
                    <a:pt x="137" y="729"/>
                  </a:lnTo>
                  <a:lnTo>
                    <a:pt x="142" y="796"/>
                  </a:lnTo>
                  <a:lnTo>
                    <a:pt x="147" y="842"/>
                  </a:lnTo>
                  <a:lnTo>
                    <a:pt x="152" y="892"/>
                  </a:lnTo>
                  <a:lnTo>
                    <a:pt x="158" y="917"/>
                  </a:lnTo>
                  <a:lnTo>
                    <a:pt x="164" y="858"/>
                  </a:lnTo>
                  <a:lnTo>
                    <a:pt x="169" y="794"/>
                  </a:lnTo>
                  <a:lnTo>
                    <a:pt x="174" y="678"/>
                  </a:lnTo>
                  <a:lnTo>
                    <a:pt x="180" y="606"/>
                  </a:lnTo>
                  <a:lnTo>
                    <a:pt x="185" y="500"/>
                  </a:lnTo>
                  <a:lnTo>
                    <a:pt x="191" y="424"/>
                  </a:lnTo>
                  <a:lnTo>
                    <a:pt x="196" y="379"/>
                  </a:lnTo>
                  <a:lnTo>
                    <a:pt x="201" y="386"/>
                  </a:lnTo>
                  <a:lnTo>
                    <a:pt x="207" y="447"/>
                  </a:lnTo>
                  <a:lnTo>
                    <a:pt x="212" y="505"/>
                  </a:lnTo>
                  <a:lnTo>
                    <a:pt x="218" y="636"/>
                  </a:lnTo>
                  <a:lnTo>
                    <a:pt x="223" y="731"/>
                  </a:lnTo>
                  <a:lnTo>
                    <a:pt x="229" y="897"/>
                  </a:lnTo>
                  <a:lnTo>
                    <a:pt x="234" y="985"/>
                  </a:lnTo>
                  <a:lnTo>
                    <a:pt x="240" y="1084"/>
                  </a:lnTo>
                  <a:lnTo>
                    <a:pt x="245" y="1124"/>
                  </a:lnTo>
                  <a:lnTo>
                    <a:pt x="251" y="1092"/>
                  </a:lnTo>
                  <a:lnTo>
                    <a:pt x="256" y="979"/>
                  </a:lnTo>
                  <a:lnTo>
                    <a:pt x="261" y="856"/>
                  </a:lnTo>
                  <a:lnTo>
                    <a:pt x="267" y="656"/>
                  </a:lnTo>
                  <a:lnTo>
                    <a:pt x="273" y="492"/>
                  </a:lnTo>
                  <a:lnTo>
                    <a:pt x="278" y="377"/>
                  </a:lnTo>
                  <a:lnTo>
                    <a:pt x="283" y="403"/>
                  </a:lnTo>
                  <a:lnTo>
                    <a:pt x="288" y="508"/>
                  </a:lnTo>
                  <a:lnTo>
                    <a:pt x="295" y="621"/>
                  </a:lnTo>
                  <a:lnTo>
                    <a:pt x="300" y="707"/>
                  </a:lnTo>
                  <a:lnTo>
                    <a:pt x="305" y="772"/>
                  </a:lnTo>
                  <a:lnTo>
                    <a:pt x="310" y="744"/>
                  </a:lnTo>
                  <a:lnTo>
                    <a:pt x="315" y="664"/>
                  </a:lnTo>
                  <a:lnTo>
                    <a:pt x="322" y="611"/>
                  </a:lnTo>
                  <a:lnTo>
                    <a:pt x="327" y="562"/>
                  </a:lnTo>
                  <a:lnTo>
                    <a:pt x="332" y="603"/>
                  </a:lnTo>
                  <a:lnTo>
                    <a:pt x="337" y="750"/>
                  </a:lnTo>
                  <a:lnTo>
                    <a:pt x="342" y="907"/>
                  </a:lnTo>
                  <a:lnTo>
                    <a:pt x="349" y="1042"/>
                  </a:lnTo>
                  <a:lnTo>
                    <a:pt x="354" y="1065"/>
                  </a:lnTo>
                  <a:lnTo>
                    <a:pt x="359" y="993"/>
                  </a:lnTo>
                  <a:lnTo>
                    <a:pt x="364" y="837"/>
                  </a:lnTo>
                  <a:lnTo>
                    <a:pt x="371" y="703"/>
                  </a:lnTo>
                  <a:lnTo>
                    <a:pt x="376" y="533"/>
                  </a:lnTo>
                  <a:lnTo>
                    <a:pt x="381" y="522"/>
                  </a:lnTo>
                  <a:lnTo>
                    <a:pt x="386" y="566"/>
                  </a:lnTo>
                  <a:lnTo>
                    <a:pt x="391" y="638"/>
                  </a:lnTo>
                  <a:lnTo>
                    <a:pt x="398" y="731"/>
                  </a:lnTo>
                  <a:lnTo>
                    <a:pt x="403" y="736"/>
                  </a:lnTo>
                  <a:lnTo>
                    <a:pt x="408" y="726"/>
                  </a:lnTo>
                  <a:lnTo>
                    <a:pt x="413" y="740"/>
                  </a:lnTo>
                  <a:lnTo>
                    <a:pt x="419" y="711"/>
                  </a:lnTo>
                  <a:lnTo>
                    <a:pt x="425" y="731"/>
                  </a:lnTo>
                  <a:lnTo>
                    <a:pt x="430" y="762"/>
                  </a:lnTo>
                  <a:lnTo>
                    <a:pt x="435" y="764"/>
                  </a:lnTo>
                  <a:lnTo>
                    <a:pt x="441" y="741"/>
                  </a:lnTo>
                  <a:lnTo>
                    <a:pt x="446" y="676"/>
                  </a:lnTo>
                  <a:lnTo>
                    <a:pt x="452" y="541"/>
                  </a:lnTo>
                  <a:lnTo>
                    <a:pt x="457" y="419"/>
                  </a:lnTo>
                  <a:lnTo>
                    <a:pt x="463" y="326"/>
                  </a:lnTo>
                  <a:lnTo>
                    <a:pt x="468" y="329"/>
                  </a:lnTo>
                  <a:lnTo>
                    <a:pt x="473" y="471"/>
                  </a:lnTo>
                  <a:lnTo>
                    <a:pt x="479" y="698"/>
                  </a:lnTo>
                  <a:lnTo>
                    <a:pt x="485" y="965"/>
                  </a:lnTo>
                  <a:lnTo>
                    <a:pt x="490" y="1245"/>
                  </a:lnTo>
                  <a:lnTo>
                    <a:pt x="495" y="1392"/>
                  </a:lnTo>
                  <a:lnTo>
                    <a:pt x="501" y="1434"/>
                  </a:lnTo>
                  <a:lnTo>
                    <a:pt x="506" y="1341"/>
                  </a:lnTo>
                  <a:lnTo>
                    <a:pt x="512" y="1111"/>
                  </a:lnTo>
                  <a:lnTo>
                    <a:pt x="517" y="839"/>
                  </a:lnTo>
                  <a:lnTo>
                    <a:pt x="522" y="564"/>
                  </a:lnTo>
                  <a:lnTo>
                    <a:pt x="528" y="290"/>
                  </a:lnTo>
                  <a:lnTo>
                    <a:pt x="534" y="126"/>
                  </a:lnTo>
                  <a:lnTo>
                    <a:pt x="539" y="0"/>
                  </a:lnTo>
                </a:path>
              </a:pathLst>
            </a:custGeom>
            <a:noFill/>
            <a:ln w="12600">
              <a:solidFill>
                <a:srgbClr val="006600"/>
              </a:solidFill>
              <a:round/>
              <a:headEnd/>
              <a:tailEnd/>
            </a:ln>
            <a:effectLst/>
          </p:spPr>
          <p:txBody>
            <a:bodyPr wrap="none" anchor="ctr"/>
            <a:lstStyle/>
            <a:p>
              <a:endParaRPr lang="en-US"/>
            </a:p>
          </p:txBody>
        </p:sp>
        <p:sp>
          <p:nvSpPr>
            <p:cNvPr id="53" name="Freeform 9"/>
            <p:cNvSpPr>
              <a:spLocks noChangeArrowheads="1"/>
            </p:cNvSpPr>
            <p:nvPr/>
          </p:nvSpPr>
          <p:spPr bwMode="auto">
            <a:xfrm>
              <a:off x="1647" y="4038"/>
              <a:ext cx="344" cy="51"/>
            </a:xfrm>
            <a:custGeom>
              <a:avLst/>
              <a:gdLst/>
              <a:ahLst/>
              <a:cxnLst>
                <a:cxn ang="0">
                  <a:pos x="5" y="0"/>
                </a:cxn>
                <a:cxn ang="0">
                  <a:pos x="17" y="202"/>
                </a:cxn>
                <a:cxn ang="0">
                  <a:pos x="27" y="593"/>
                </a:cxn>
                <a:cxn ang="0">
                  <a:pos x="37" y="1009"/>
                </a:cxn>
                <a:cxn ang="0">
                  <a:pos x="49" y="1269"/>
                </a:cxn>
                <a:cxn ang="0">
                  <a:pos x="59" y="1262"/>
                </a:cxn>
                <a:cxn ang="0">
                  <a:pos x="71" y="1032"/>
                </a:cxn>
                <a:cxn ang="0">
                  <a:pos x="81" y="748"/>
                </a:cxn>
                <a:cxn ang="0">
                  <a:pos x="93" y="572"/>
                </a:cxn>
                <a:cxn ang="0">
                  <a:pos x="103" y="521"/>
                </a:cxn>
                <a:cxn ang="0">
                  <a:pos x="114" y="546"/>
                </a:cxn>
                <a:cxn ang="0">
                  <a:pos x="125" y="592"/>
                </a:cxn>
                <a:cxn ang="0">
                  <a:pos x="135" y="647"/>
                </a:cxn>
                <a:cxn ang="0">
                  <a:pos x="147" y="716"/>
                </a:cxn>
                <a:cxn ang="0">
                  <a:pos x="157" y="783"/>
                </a:cxn>
                <a:cxn ang="0">
                  <a:pos x="168" y="818"/>
                </a:cxn>
                <a:cxn ang="0">
                  <a:pos x="179" y="851"/>
                </a:cxn>
                <a:cxn ang="0">
                  <a:pos x="190" y="847"/>
                </a:cxn>
                <a:cxn ang="0">
                  <a:pos x="201" y="778"/>
                </a:cxn>
                <a:cxn ang="0">
                  <a:pos x="212" y="689"/>
                </a:cxn>
                <a:cxn ang="0">
                  <a:pos x="223" y="679"/>
                </a:cxn>
                <a:cxn ang="0">
                  <a:pos x="234" y="739"/>
                </a:cxn>
                <a:cxn ang="0">
                  <a:pos x="244" y="775"/>
                </a:cxn>
                <a:cxn ang="0">
                  <a:pos x="256" y="744"/>
                </a:cxn>
                <a:cxn ang="0">
                  <a:pos x="266" y="690"/>
                </a:cxn>
                <a:cxn ang="0">
                  <a:pos x="278" y="675"/>
                </a:cxn>
                <a:cxn ang="0">
                  <a:pos x="288" y="707"/>
                </a:cxn>
                <a:cxn ang="0">
                  <a:pos x="298" y="757"/>
                </a:cxn>
                <a:cxn ang="0">
                  <a:pos x="310" y="787"/>
                </a:cxn>
                <a:cxn ang="0">
                  <a:pos x="320" y="796"/>
                </a:cxn>
                <a:cxn ang="0">
                  <a:pos x="332" y="777"/>
                </a:cxn>
                <a:cxn ang="0">
                  <a:pos x="342" y="697"/>
                </a:cxn>
                <a:cxn ang="0">
                  <a:pos x="354" y="574"/>
                </a:cxn>
                <a:cxn ang="0">
                  <a:pos x="364" y="482"/>
                </a:cxn>
                <a:cxn ang="0">
                  <a:pos x="375" y="471"/>
                </a:cxn>
                <a:cxn ang="0">
                  <a:pos x="386" y="544"/>
                </a:cxn>
                <a:cxn ang="0">
                  <a:pos x="397" y="658"/>
                </a:cxn>
                <a:cxn ang="0">
                  <a:pos x="408" y="746"/>
                </a:cxn>
                <a:cxn ang="0">
                  <a:pos x="418" y="787"/>
                </a:cxn>
                <a:cxn ang="0">
                  <a:pos x="429" y="786"/>
                </a:cxn>
                <a:cxn ang="0">
                  <a:pos x="440" y="762"/>
                </a:cxn>
                <a:cxn ang="0">
                  <a:pos x="451" y="749"/>
                </a:cxn>
                <a:cxn ang="0">
                  <a:pos x="462" y="756"/>
                </a:cxn>
                <a:cxn ang="0">
                  <a:pos x="473" y="745"/>
                </a:cxn>
                <a:cxn ang="0">
                  <a:pos x="484" y="727"/>
                </a:cxn>
                <a:cxn ang="0">
                  <a:pos x="495" y="715"/>
                </a:cxn>
                <a:cxn ang="0">
                  <a:pos x="505" y="724"/>
                </a:cxn>
                <a:cxn ang="0">
                  <a:pos x="517" y="734"/>
                </a:cxn>
                <a:cxn ang="0">
                  <a:pos x="527" y="735"/>
                </a:cxn>
                <a:cxn ang="0">
                  <a:pos x="539" y="738"/>
                </a:cxn>
              </a:cxnLst>
              <a:rect l="0" t="0" r="r" b="b"/>
              <a:pathLst>
                <a:path w="539" h="1304">
                  <a:moveTo>
                    <a:pt x="0" y="2"/>
                  </a:moveTo>
                  <a:lnTo>
                    <a:pt x="5" y="0"/>
                  </a:lnTo>
                  <a:lnTo>
                    <a:pt x="10" y="52"/>
                  </a:lnTo>
                  <a:lnTo>
                    <a:pt x="17" y="202"/>
                  </a:lnTo>
                  <a:lnTo>
                    <a:pt x="22" y="382"/>
                  </a:lnTo>
                  <a:lnTo>
                    <a:pt x="27" y="593"/>
                  </a:lnTo>
                  <a:lnTo>
                    <a:pt x="32" y="827"/>
                  </a:lnTo>
                  <a:lnTo>
                    <a:pt x="37" y="1009"/>
                  </a:lnTo>
                  <a:lnTo>
                    <a:pt x="44" y="1193"/>
                  </a:lnTo>
                  <a:lnTo>
                    <a:pt x="49" y="1269"/>
                  </a:lnTo>
                  <a:lnTo>
                    <a:pt x="54" y="1304"/>
                  </a:lnTo>
                  <a:lnTo>
                    <a:pt x="59" y="1262"/>
                  </a:lnTo>
                  <a:lnTo>
                    <a:pt x="64" y="1135"/>
                  </a:lnTo>
                  <a:lnTo>
                    <a:pt x="71" y="1032"/>
                  </a:lnTo>
                  <a:lnTo>
                    <a:pt x="76" y="863"/>
                  </a:lnTo>
                  <a:lnTo>
                    <a:pt x="81" y="748"/>
                  </a:lnTo>
                  <a:lnTo>
                    <a:pt x="86" y="647"/>
                  </a:lnTo>
                  <a:lnTo>
                    <a:pt x="93" y="572"/>
                  </a:lnTo>
                  <a:lnTo>
                    <a:pt x="98" y="541"/>
                  </a:lnTo>
                  <a:lnTo>
                    <a:pt x="103" y="521"/>
                  </a:lnTo>
                  <a:lnTo>
                    <a:pt x="108" y="522"/>
                  </a:lnTo>
                  <a:lnTo>
                    <a:pt x="114" y="546"/>
                  </a:lnTo>
                  <a:lnTo>
                    <a:pt x="120" y="555"/>
                  </a:lnTo>
                  <a:lnTo>
                    <a:pt x="125" y="592"/>
                  </a:lnTo>
                  <a:lnTo>
                    <a:pt x="130" y="622"/>
                  </a:lnTo>
                  <a:lnTo>
                    <a:pt x="135" y="647"/>
                  </a:lnTo>
                  <a:lnTo>
                    <a:pt x="141" y="696"/>
                  </a:lnTo>
                  <a:lnTo>
                    <a:pt x="147" y="716"/>
                  </a:lnTo>
                  <a:lnTo>
                    <a:pt x="152" y="765"/>
                  </a:lnTo>
                  <a:lnTo>
                    <a:pt x="157" y="783"/>
                  </a:lnTo>
                  <a:lnTo>
                    <a:pt x="163" y="807"/>
                  </a:lnTo>
                  <a:lnTo>
                    <a:pt x="168" y="818"/>
                  </a:lnTo>
                  <a:lnTo>
                    <a:pt x="174" y="841"/>
                  </a:lnTo>
                  <a:lnTo>
                    <a:pt x="179" y="851"/>
                  </a:lnTo>
                  <a:lnTo>
                    <a:pt x="185" y="853"/>
                  </a:lnTo>
                  <a:lnTo>
                    <a:pt x="190" y="847"/>
                  </a:lnTo>
                  <a:lnTo>
                    <a:pt x="195" y="820"/>
                  </a:lnTo>
                  <a:lnTo>
                    <a:pt x="201" y="778"/>
                  </a:lnTo>
                  <a:lnTo>
                    <a:pt x="207" y="740"/>
                  </a:lnTo>
                  <a:lnTo>
                    <a:pt x="212" y="689"/>
                  </a:lnTo>
                  <a:lnTo>
                    <a:pt x="217" y="689"/>
                  </a:lnTo>
                  <a:lnTo>
                    <a:pt x="223" y="679"/>
                  </a:lnTo>
                  <a:lnTo>
                    <a:pt x="229" y="714"/>
                  </a:lnTo>
                  <a:lnTo>
                    <a:pt x="234" y="739"/>
                  </a:lnTo>
                  <a:lnTo>
                    <a:pt x="239" y="771"/>
                  </a:lnTo>
                  <a:lnTo>
                    <a:pt x="244" y="775"/>
                  </a:lnTo>
                  <a:lnTo>
                    <a:pt x="250" y="771"/>
                  </a:lnTo>
                  <a:lnTo>
                    <a:pt x="256" y="744"/>
                  </a:lnTo>
                  <a:lnTo>
                    <a:pt x="261" y="718"/>
                  </a:lnTo>
                  <a:lnTo>
                    <a:pt x="266" y="690"/>
                  </a:lnTo>
                  <a:lnTo>
                    <a:pt x="271" y="679"/>
                  </a:lnTo>
                  <a:lnTo>
                    <a:pt x="278" y="675"/>
                  </a:lnTo>
                  <a:lnTo>
                    <a:pt x="283" y="697"/>
                  </a:lnTo>
                  <a:lnTo>
                    <a:pt x="288" y="707"/>
                  </a:lnTo>
                  <a:lnTo>
                    <a:pt x="293" y="733"/>
                  </a:lnTo>
                  <a:lnTo>
                    <a:pt x="298" y="757"/>
                  </a:lnTo>
                  <a:lnTo>
                    <a:pt x="305" y="763"/>
                  </a:lnTo>
                  <a:lnTo>
                    <a:pt x="310" y="787"/>
                  </a:lnTo>
                  <a:lnTo>
                    <a:pt x="315" y="784"/>
                  </a:lnTo>
                  <a:lnTo>
                    <a:pt x="320" y="796"/>
                  </a:lnTo>
                  <a:lnTo>
                    <a:pt x="325" y="802"/>
                  </a:lnTo>
                  <a:lnTo>
                    <a:pt x="332" y="777"/>
                  </a:lnTo>
                  <a:lnTo>
                    <a:pt x="337" y="759"/>
                  </a:lnTo>
                  <a:lnTo>
                    <a:pt x="342" y="697"/>
                  </a:lnTo>
                  <a:lnTo>
                    <a:pt x="347" y="645"/>
                  </a:lnTo>
                  <a:lnTo>
                    <a:pt x="354" y="574"/>
                  </a:lnTo>
                  <a:lnTo>
                    <a:pt x="359" y="526"/>
                  </a:lnTo>
                  <a:lnTo>
                    <a:pt x="364" y="482"/>
                  </a:lnTo>
                  <a:lnTo>
                    <a:pt x="369" y="471"/>
                  </a:lnTo>
                  <a:lnTo>
                    <a:pt x="375" y="471"/>
                  </a:lnTo>
                  <a:lnTo>
                    <a:pt x="381" y="504"/>
                  </a:lnTo>
                  <a:lnTo>
                    <a:pt x="386" y="544"/>
                  </a:lnTo>
                  <a:lnTo>
                    <a:pt x="391" y="594"/>
                  </a:lnTo>
                  <a:lnTo>
                    <a:pt x="397" y="658"/>
                  </a:lnTo>
                  <a:lnTo>
                    <a:pt x="402" y="692"/>
                  </a:lnTo>
                  <a:lnTo>
                    <a:pt x="408" y="746"/>
                  </a:lnTo>
                  <a:lnTo>
                    <a:pt x="413" y="752"/>
                  </a:lnTo>
                  <a:lnTo>
                    <a:pt x="418" y="787"/>
                  </a:lnTo>
                  <a:lnTo>
                    <a:pt x="424" y="771"/>
                  </a:lnTo>
                  <a:lnTo>
                    <a:pt x="429" y="786"/>
                  </a:lnTo>
                  <a:lnTo>
                    <a:pt x="435" y="769"/>
                  </a:lnTo>
                  <a:lnTo>
                    <a:pt x="440" y="762"/>
                  </a:lnTo>
                  <a:lnTo>
                    <a:pt x="446" y="766"/>
                  </a:lnTo>
                  <a:lnTo>
                    <a:pt x="451" y="749"/>
                  </a:lnTo>
                  <a:lnTo>
                    <a:pt x="456" y="769"/>
                  </a:lnTo>
                  <a:lnTo>
                    <a:pt x="462" y="756"/>
                  </a:lnTo>
                  <a:lnTo>
                    <a:pt x="468" y="762"/>
                  </a:lnTo>
                  <a:lnTo>
                    <a:pt x="473" y="745"/>
                  </a:lnTo>
                  <a:lnTo>
                    <a:pt x="478" y="736"/>
                  </a:lnTo>
                  <a:lnTo>
                    <a:pt x="484" y="727"/>
                  </a:lnTo>
                  <a:lnTo>
                    <a:pt x="490" y="718"/>
                  </a:lnTo>
                  <a:lnTo>
                    <a:pt x="495" y="715"/>
                  </a:lnTo>
                  <a:lnTo>
                    <a:pt x="500" y="717"/>
                  </a:lnTo>
                  <a:lnTo>
                    <a:pt x="505" y="724"/>
                  </a:lnTo>
                  <a:lnTo>
                    <a:pt x="512" y="726"/>
                  </a:lnTo>
                  <a:lnTo>
                    <a:pt x="517" y="734"/>
                  </a:lnTo>
                  <a:lnTo>
                    <a:pt x="522" y="736"/>
                  </a:lnTo>
                  <a:lnTo>
                    <a:pt x="527" y="735"/>
                  </a:lnTo>
                  <a:lnTo>
                    <a:pt x="532" y="738"/>
                  </a:lnTo>
                  <a:lnTo>
                    <a:pt x="539" y="738"/>
                  </a:lnTo>
                </a:path>
              </a:pathLst>
            </a:custGeom>
            <a:noFill/>
            <a:ln w="12600">
              <a:solidFill>
                <a:srgbClr val="006600"/>
              </a:solidFill>
              <a:round/>
              <a:headEnd/>
              <a:tailEnd/>
            </a:ln>
            <a:effectLst/>
          </p:spPr>
          <p:txBody>
            <a:bodyPr wrap="none" anchor="ctr"/>
            <a:lstStyle/>
            <a:p>
              <a:endParaRPr lang="en-US"/>
            </a:p>
          </p:txBody>
        </p:sp>
        <p:sp>
          <p:nvSpPr>
            <p:cNvPr id="54" name="Freeform 10"/>
            <p:cNvSpPr>
              <a:spLocks noChangeArrowheads="1"/>
            </p:cNvSpPr>
            <p:nvPr/>
          </p:nvSpPr>
          <p:spPr bwMode="auto">
            <a:xfrm>
              <a:off x="1991" y="4064"/>
              <a:ext cx="343" cy="5"/>
            </a:xfrm>
            <a:custGeom>
              <a:avLst/>
              <a:gdLst/>
              <a:ahLst/>
              <a:cxnLst>
                <a:cxn ang="0">
                  <a:pos x="5" y="91"/>
                </a:cxn>
                <a:cxn ang="0">
                  <a:pos x="15" y="112"/>
                </a:cxn>
                <a:cxn ang="0">
                  <a:pos x="27" y="131"/>
                </a:cxn>
                <a:cxn ang="0">
                  <a:pos x="37" y="126"/>
                </a:cxn>
                <a:cxn ang="0">
                  <a:pos x="48" y="100"/>
                </a:cxn>
                <a:cxn ang="0">
                  <a:pos x="59" y="64"/>
                </a:cxn>
                <a:cxn ang="0">
                  <a:pos x="69" y="57"/>
                </a:cxn>
                <a:cxn ang="0">
                  <a:pos x="81" y="82"/>
                </a:cxn>
                <a:cxn ang="0">
                  <a:pos x="91" y="120"/>
                </a:cxn>
                <a:cxn ang="0">
                  <a:pos x="103" y="137"/>
                </a:cxn>
                <a:cxn ang="0">
                  <a:pos x="113" y="126"/>
                </a:cxn>
                <a:cxn ang="0">
                  <a:pos x="124" y="94"/>
                </a:cxn>
                <a:cxn ang="0">
                  <a:pos x="135" y="64"/>
                </a:cxn>
                <a:cxn ang="0">
                  <a:pos x="146" y="55"/>
                </a:cxn>
                <a:cxn ang="0">
                  <a:pos x="157" y="76"/>
                </a:cxn>
                <a:cxn ang="0">
                  <a:pos x="168" y="113"/>
                </a:cxn>
                <a:cxn ang="0">
                  <a:pos x="178" y="124"/>
                </a:cxn>
                <a:cxn ang="0">
                  <a:pos x="190" y="87"/>
                </a:cxn>
                <a:cxn ang="0">
                  <a:pos x="200" y="42"/>
                </a:cxn>
                <a:cxn ang="0">
                  <a:pos x="212" y="50"/>
                </a:cxn>
                <a:cxn ang="0">
                  <a:pos x="222" y="94"/>
                </a:cxn>
                <a:cxn ang="0">
                  <a:pos x="234" y="115"/>
                </a:cxn>
                <a:cxn ang="0">
                  <a:pos x="244" y="93"/>
                </a:cxn>
                <a:cxn ang="0">
                  <a:pos x="254" y="72"/>
                </a:cxn>
                <a:cxn ang="0">
                  <a:pos x="266" y="79"/>
                </a:cxn>
                <a:cxn ang="0">
                  <a:pos x="276" y="102"/>
                </a:cxn>
                <a:cxn ang="0">
                  <a:pos x="288" y="126"/>
                </a:cxn>
                <a:cxn ang="0">
                  <a:pos x="298" y="134"/>
                </a:cxn>
                <a:cxn ang="0">
                  <a:pos x="309" y="120"/>
                </a:cxn>
                <a:cxn ang="0">
                  <a:pos x="320" y="82"/>
                </a:cxn>
                <a:cxn ang="0">
                  <a:pos x="331" y="37"/>
                </a:cxn>
                <a:cxn ang="0">
                  <a:pos x="342" y="26"/>
                </a:cxn>
                <a:cxn ang="0">
                  <a:pos x="352" y="64"/>
                </a:cxn>
                <a:cxn ang="0">
                  <a:pos x="364" y="121"/>
                </a:cxn>
                <a:cxn ang="0">
                  <a:pos x="374" y="131"/>
                </a:cxn>
                <a:cxn ang="0">
                  <a:pos x="385" y="93"/>
                </a:cxn>
                <a:cxn ang="0">
                  <a:pos x="396" y="50"/>
                </a:cxn>
                <a:cxn ang="0">
                  <a:pos x="407" y="53"/>
                </a:cxn>
                <a:cxn ang="0">
                  <a:pos x="418" y="94"/>
                </a:cxn>
                <a:cxn ang="0">
                  <a:pos x="429" y="141"/>
                </a:cxn>
                <a:cxn ang="0">
                  <a:pos x="439" y="146"/>
                </a:cxn>
                <a:cxn ang="0">
                  <a:pos x="451" y="110"/>
                </a:cxn>
                <a:cxn ang="0">
                  <a:pos x="461" y="64"/>
                </a:cxn>
                <a:cxn ang="0">
                  <a:pos x="473" y="61"/>
                </a:cxn>
                <a:cxn ang="0">
                  <a:pos x="483" y="75"/>
                </a:cxn>
                <a:cxn ang="0">
                  <a:pos x="495" y="74"/>
                </a:cxn>
                <a:cxn ang="0">
                  <a:pos x="505" y="37"/>
                </a:cxn>
                <a:cxn ang="0">
                  <a:pos x="515" y="1"/>
                </a:cxn>
                <a:cxn ang="0">
                  <a:pos x="527" y="17"/>
                </a:cxn>
                <a:cxn ang="0">
                  <a:pos x="537" y="94"/>
                </a:cxn>
              </a:cxnLst>
              <a:rect l="0" t="0" r="r" b="b"/>
              <a:pathLst>
                <a:path w="537" h="151">
                  <a:moveTo>
                    <a:pt x="0" y="86"/>
                  </a:moveTo>
                  <a:lnTo>
                    <a:pt x="5" y="91"/>
                  </a:lnTo>
                  <a:lnTo>
                    <a:pt x="10" y="100"/>
                  </a:lnTo>
                  <a:lnTo>
                    <a:pt x="15" y="112"/>
                  </a:lnTo>
                  <a:lnTo>
                    <a:pt x="20" y="122"/>
                  </a:lnTo>
                  <a:lnTo>
                    <a:pt x="27" y="131"/>
                  </a:lnTo>
                  <a:lnTo>
                    <a:pt x="32" y="130"/>
                  </a:lnTo>
                  <a:lnTo>
                    <a:pt x="37" y="126"/>
                  </a:lnTo>
                  <a:lnTo>
                    <a:pt x="42" y="117"/>
                  </a:lnTo>
                  <a:lnTo>
                    <a:pt x="48" y="100"/>
                  </a:lnTo>
                  <a:lnTo>
                    <a:pt x="54" y="83"/>
                  </a:lnTo>
                  <a:lnTo>
                    <a:pt x="59" y="64"/>
                  </a:lnTo>
                  <a:lnTo>
                    <a:pt x="64" y="55"/>
                  </a:lnTo>
                  <a:lnTo>
                    <a:pt x="69" y="57"/>
                  </a:lnTo>
                  <a:lnTo>
                    <a:pt x="76" y="62"/>
                  </a:lnTo>
                  <a:lnTo>
                    <a:pt x="81" y="82"/>
                  </a:lnTo>
                  <a:lnTo>
                    <a:pt x="86" y="100"/>
                  </a:lnTo>
                  <a:lnTo>
                    <a:pt x="91" y="120"/>
                  </a:lnTo>
                  <a:lnTo>
                    <a:pt x="97" y="131"/>
                  </a:lnTo>
                  <a:lnTo>
                    <a:pt x="103" y="137"/>
                  </a:lnTo>
                  <a:lnTo>
                    <a:pt x="108" y="135"/>
                  </a:lnTo>
                  <a:lnTo>
                    <a:pt x="113" y="126"/>
                  </a:lnTo>
                  <a:lnTo>
                    <a:pt x="119" y="115"/>
                  </a:lnTo>
                  <a:lnTo>
                    <a:pt x="124" y="94"/>
                  </a:lnTo>
                  <a:lnTo>
                    <a:pt x="130" y="78"/>
                  </a:lnTo>
                  <a:lnTo>
                    <a:pt x="135" y="64"/>
                  </a:lnTo>
                  <a:lnTo>
                    <a:pt x="141" y="50"/>
                  </a:lnTo>
                  <a:lnTo>
                    <a:pt x="146" y="55"/>
                  </a:lnTo>
                  <a:lnTo>
                    <a:pt x="151" y="63"/>
                  </a:lnTo>
                  <a:lnTo>
                    <a:pt x="157" y="76"/>
                  </a:lnTo>
                  <a:lnTo>
                    <a:pt x="163" y="102"/>
                  </a:lnTo>
                  <a:lnTo>
                    <a:pt x="168" y="113"/>
                  </a:lnTo>
                  <a:lnTo>
                    <a:pt x="173" y="125"/>
                  </a:lnTo>
                  <a:lnTo>
                    <a:pt x="178" y="124"/>
                  </a:lnTo>
                  <a:lnTo>
                    <a:pt x="184" y="104"/>
                  </a:lnTo>
                  <a:lnTo>
                    <a:pt x="190" y="87"/>
                  </a:lnTo>
                  <a:lnTo>
                    <a:pt x="195" y="59"/>
                  </a:lnTo>
                  <a:lnTo>
                    <a:pt x="200" y="42"/>
                  </a:lnTo>
                  <a:lnTo>
                    <a:pt x="206" y="43"/>
                  </a:lnTo>
                  <a:lnTo>
                    <a:pt x="212" y="50"/>
                  </a:lnTo>
                  <a:lnTo>
                    <a:pt x="217" y="75"/>
                  </a:lnTo>
                  <a:lnTo>
                    <a:pt x="222" y="94"/>
                  </a:lnTo>
                  <a:lnTo>
                    <a:pt x="227" y="111"/>
                  </a:lnTo>
                  <a:lnTo>
                    <a:pt x="234" y="115"/>
                  </a:lnTo>
                  <a:lnTo>
                    <a:pt x="239" y="104"/>
                  </a:lnTo>
                  <a:lnTo>
                    <a:pt x="244" y="93"/>
                  </a:lnTo>
                  <a:lnTo>
                    <a:pt x="249" y="75"/>
                  </a:lnTo>
                  <a:lnTo>
                    <a:pt x="254" y="72"/>
                  </a:lnTo>
                  <a:lnTo>
                    <a:pt x="261" y="75"/>
                  </a:lnTo>
                  <a:lnTo>
                    <a:pt x="266" y="79"/>
                  </a:lnTo>
                  <a:lnTo>
                    <a:pt x="271" y="97"/>
                  </a:lnTo>
                  <a:lnTo>
                    <a:pt x="276" y="102"/>
                  </a:lnTo>
                  <a:lnTo>
                    <a:pt x="281" y="114"/>
                  </a:lnTo>
                  <a:lnTo>
                    <a:pt x="288" y="126"/>
                  </a:lnTo>
                  <a:lnTo>
                    <a:pt x="293" y="125"/>
                  </a:lnTo>
                  <a:lnTo>
                    <a:pt x="298" y="134"/>
                  </a:lnTo>
                  <a:lnTo>
                    <a:pt x="303" y="130"/>
                  </a:lnTo>
                  <a:lnTo>
                    <a:pt x="309" y="120"/>
                  </a:lnTo>
                  <a:lnTo>
                    <a:pt x="315" y="110"/>
                  </a:lnTo>
                  <a:lnTo>
                    <a:pt x="320" y="82"/>
                  </a:lnTo>
                  <a:lnTo>
                    <a:pt x="325" y="58"/>
                  </a:lnTo>
                  <a:lnTo>
                    <a:pt x="331" y="37"/>
                  </a:lnTo>
                  <a:lnTo>
                    <a:pt x="337" y="23"/>
                  </a:lnTo>
                  <a:lnTo>
                    <a:pt x="342" y="26"/>
                  </a:lnTo>
                  <a:lnTo>
                    <a:pt x="347" y="43"/>
                  </a:lnTo>
                  <a:lnTo>
                    <a:pt x="352" y="64"/>
                  </a:lnTo>
                  <a:lnTo>
                    <a:pt x="358" y="93"/>
                  </a:lnTo>
                  <a:lnTo>
                    <a:pt x="364" y="121"/>
                  </a:lnTo>
                  <a:lnTo>
                    <a:pt x="369" y="131"/>
                  </a:lnTo>
                  <a:lnTo>
                    <a:pt x="374" y="131"/>
                  </a:lnTo>
                  <a:lnTo>
                    <a:pt x="380" y="112"/>
                  </a:lnTo>
                  <a:lnTo>
                    <a:pt x="385" y="93"/>
                  </a:lnTo>
                  <a:lnTo>
                    <a:pt x="391" y="68"/>
                  </a:lnTo>
                  <a:lnTo>
                    <a:pt x="396" y="50"/>
                  </a:lnTo>
                  <a:lnTo>
                    <a:pt x="402" y="44"/>
                  </a:lnTo>
                  <a:lnTo>
                    <a:pt x="407" y="53"/>
                  </a:lnTo>
                  <a:lnTo>
                    <a:pt x="412" y="72"/>
                  </a:lnTo>
                  <a:lnTo>
                    <a:pt x="418" y="94"/>
                  </a:lnTo>
                  <a:lnTo>
                    <a:pt x="424" y="122"/>
                  </a:lnTo>
                  <a:lnTo>
                    <a:pt x="429" y="141"/>
                  </a:lnTo>
                  <a:lnTo>
                    <a:pt x="434" y="151"/>
                  </a:lnTo>
                  <a:lnTo>
                    <a:pt x="439" y="146"/>
                  </a:lnTo>
                  <a:lnTo>
                    <a:pt x="446" y="131"/>
                  </a:lnTo>
                  <a:lnTo>
                    <a:pt x="451" y="110"/>
                  </a:lnTo>
                  <a:lnTo>
                    <a:pt x="456" y="85"/>
                  </a:lnTo>
                  <a:lnTo>
                    <a:pt x="461" y="64"/>
                  </a:lnTo>
                  <a:lnTo>
                    <a:pt x="468" y="56"/>
                  </a:lnTo>
                  <a:lnTo>
                    <a:pt x="473" y="61"/>
                  </a:lnTo>
                  <a:lnTo>
                    <a:pt x="478" y="64"/>
                  </a:lnTo>
                  <a:lnTo>
                    <a:pt x="483" y="75"/>
                  </a:lnTo>
                  <a:lnTo>
                    <a:pt x="488" y="76"/>
                  </a:lnTo>
                  <a:lnTo>
                    <a:pt x="495" y="74"/>
                  </a:lnTo>
                  <a:lnTo>
                    <a:pt x="500" y="57"/>
                  </a:lnTo>
                  <a:lnTo>
                    <a:pt x="505" y="37"/>
                  </a:lnTo>
                  <a:lnTo>
                    <a:pt x="510" y="18"/>
                  </a:lnTo>
                  <a:lnTo>
                    <a:pt x="515" y="1"/>
                  </a:lnTo>
                  <a:lnTo>
                    <a:pt x="522" y="0"/>
                  </a:lnTo>
                  <a:lnTo>
                    <a:pt x="527" y="17"/>
                  </a:lnTo>
                  <a:lnTo>
                    <a:pt x="532" y="52"/>
                  </a:lnTo>
                  <a:lnTo>
                    <a:pt x="537" y="94"/>
                  </a:lnTo>
                </a:path>
              </a:pathLst>
            </a:custGeom>
            <a:noFill/>
            <a:ln w="12600">
              <a:solidFill>
                <a:srgbClr val="006600"/>
              </a:solidFill>
              <a:round/>
              <a:headEnd/>
              <a:tailEnd/>
            </a:ln>
            <a:effectLst/>
          </p:spPr>
          <p:txBody>
            <a:bodyPr wrap="none" anchor="ctr"/>
            <a:lstStyle/>
            <a:p>
              <a:endParaRPr lang="en-US"/>
            </a:p>
          </p:txBody>
        </p:sp>
        <p:sp>
          <p:nvSpPr>
            <p:cNvPr id="55" name="Freeform 11"/>
            <p:cNvSpPr>
              <a:spLocks noChangeArrowheads="1"/>
            </p:cNvSpPr>
            <p:nvPr/>
          </p:nvSpPr>
          <p:spPr bwMode="auto">
            <a:xfrm>
              <a:off x="2334" y="4061"/>
              <a:ext cx="343" cy="17"/>
            </a:xfrm>
            <a:custGeom>
              <a:avLst/>
              <a:gdLst/>
              <a:ahLst/>
              <a:cxnLst>
                <a:cxn ang="0">
                  <a:pos x="5" y="214"/>
                </a:cxn>
                <a:cxn ang="0">
                  <a:pos x="17" y="226"/>
                </a:cxn>
                <a:cxn ang="0">
                  <a:pos x="27" y="169"/>
                </a:cxn>
                <a:cxn ang="0">
                  <a:pos x="39" y="134"/>
                </a:cxn>
                <a:cxn ang="0">
                  <a:pos x="49" y="169"/>
                </a:cxn>
                <a:cxn ang="0">
                  <a:pos x="61" y="218"/>
                </a:cxn>
                <a:cxn ang="0">
                  <a:pos x="71" y="215"/>
                </a:cxn>
                <a:cxn ang="0">
                  <a:pos x="82" y="199"/>
                </a:cxn>
                <a:cxn ang="0">
                  <a:pos x="93" y="234"/>
                </a:cxn>
                <a:cxn ang="0">
                  <a:pos x="104" y="272"/>
                </a:cxn>
                <a:cxn ang="0">
                  <a:pos x="115" y="219"/>
                </a:cxn>
                <a:cxn ang="0">
                  <a:pos x="126" y="110"/>
                </a:cxn>
                <a:cxn ang="0">
                  <a:pos x="136" y="68"/>
                </a:cxn>
                <a:cxn ang="0">
                  <a:pos x="148" y="107"/>
                </a:cxn>
                <a:cxn ang="0">
                  <a:pos x="158" y="172"/>
                </a:cxn>
                <a:cxn ang="0">
                  <a:pos x="170" y="184"/>
                </a:cxn>
                <a:cxn ang="0">
                  <a:pos x="180" y="149"/>
                </a:cxn>
                <a:cxn ang="0">
                  <a:pos x="192" y="136"/>
                </a:cxn>
                <a:cxn ang="0">
                  <a:pos x="202" y="164"/>
                </a:cxn>
                <a:cxn ang="0">
                  <a:pos x="212" y="206"/>
                </a:cxn>
                <a:cxn ang="0">
                  <a:pos x="224" y="196"/>
                </a:cxn>
                <a:cxn ang="0">
                  <a:pos x="234" y="138"/>
                </a:cxn>
                <a:cxn ang="0">
                  <a:pos x="246" y="120"/>
                </a:cxn>
                <a:cxn ang="0">
                  <a:pos x="256" y="178"/>
                </a:cxn>
                <a:cxn ang="0">
                  <a:pos x="267" y="224"/>
                </a:cxn>
                <a:cxn ang="0">
                  <a:pos x="278" y="182"/>
                </a:cxn>
                <a:cxn ang="0">
                  <a:pos x="288" y="110"/>
                </a:cxn>
                <a:cxn ang="0">
                  <a:pos x="300" y="105"/>
                </a:cxn>
                <a:cxn ang="0">
                  <a:pos x="310" y="153"/>
                </a:cxn>
                <a:cxn ang="0">
                  <a:pos x="322" y="190"/>
                </a:cxn>
                <a:cxn ang="0">
                  <a:pos x="332" y="215"/>
                </a:cxn>
                <a:cxn ang="0">
                  <a:pos x="343" y="223"/>
                </a:cxn>
                <a:cxn ang="0">
                  <a:pos x="354" y="177"/>
                </a:cxn>
                <a:cxn ang="0">
                  <a:pos x="365" y="71"/>
                </a:cxn>
                <a:cxn ang="0">
                  <a:pos x="376" y="0"/>
                </a:cxn>
                <a:cxn ang="0">
                  <a:pos x="387" y="67"/>
                </a:cxn>
                <a:cxn ang="0">
                  <a:pos x="397" y="222"/>
                </a:cxn>
                <a:cxn ang="0">
                  <a:pos x="409" y="324"/>
                </a:cxn>
                <a:cxn ang="0">
                  <a:pos x="419" y="302"/>
                </a:cxn>
                <a:cxn ang="0">
                  <a:pos x="431" y="208"/>
                </a:cxn>
                <a:cxn ang="0">
                  <a:pos x="441" y="124"/>
                </a:cxn>
                <a:cxn ang="0">
                  <a:pos x="451" y="110"/>
                </a:cxn>
                <a:cxn ang="0">
                  <a:pos x="463" y="153"/>
                </a:cxn>
                <a:cxn ang="0">
                  <a:pos x="473" y="173"/>
                </a:cxn>
                <a:cxn ang="0">
                  <a:pos x="485" y="105"/>
                </a:cxn>
                <a:cxn ang="0">
                  <a:pos x="495" y="15"/>
                </a:cxn>
                <a:cxn ang="0">
                  <a:pos x="507" y="68"/>
                </a:cxn>
                <a:cxn ang="0">
                  <a:pos x="517" y="283"/>
                </a:cxn>
                <a:cxn ang="0">
                  <a:pos x="528" y="437"/>
                </a:cxn>
                <a:cxn ang="0">
                  <a:pos x="539" y="323"/>
                </a:cxn>
              </a:cxnLst>
              <a:rect l="0" t="0" r="r" b="b"/>
              <a:pathLst>
                <a:path w="539" h="437">
                  <a:moveTo>
                    <a:pt x="0" y="176"/>
                  </a:moveTo>
                  <a:lnTo>
                    <a:pt x="5" y="214"/>
                  </a:lnTo>
                  <a:lnTo>
                    <a:pt x="12" y="231"/>
                  </a:lnTo>
                  <a:lnTo>
                    <a:pt x="17" y="226"/>
                  </a:lnTo>
                  <a:lnTo>
                    <a:pt x="22" y="203"/>
                  </a:lnTo>
                  <a:lnTo>
                    <a:pt x="27" y="169"/>
                  </a:lnTo>
                  <a:lnTo>
                    <a:pt x="33" y="147"/>
                  </a:lnTo>
                  <a:lnTo>
                    <a:pt x="39" y="134"/>
                  </a:lnTo>
                  <a:lnTo>
                    <a:pt x="44" y="143"/>
                  </a:lnTo>
                  <a:lnTo>
                    <a:pt x="49" y="169"/>
                  </a:lnTo>
                  <a:lnTo>
                    <a:pt x="55" y="196"/>
                  </a:lnTo>
                  <a:lnTo>
                    <a:pt x="61" y="218"/>
                  </a:lnTo>
                  <a:lnTo>
                    <a:pt x="66" y="225"/>
                  </a:lnTo>
                  <a:lnTo>
                    <a:pt x="71" y="215"/>
                  </a:lnTo>
                  <a:lnTo>
                    <a:pt x="77" y="202"/>
                  </a:lnTo>
                  <a:lnTo>
                    <a:pt x="82" y="199"/>
                  </a:lnTo>
                  <a:lnTo>
                    <a:pt x="88" y="207"/>
                  </a:lnTo>
                  <a:lnTo>
                    <a:pt x="93" y="234"/>
                  </a:lnTo>
                  <a:lnTo>
                    <a:pt x="99" y="259"/>
                  </a:lnTo>
                  <a:lnTo>
                    <a:pt x="104" y="272"/>
                  </a:lnTo>
                  <a:lnTo>
                    <a:pt x="109" y="260"/>
                  </a:lnTo>
                  <a:lnTo>
                    <a:pt x="115" y="219"/>
                  </a:lnTo>
                  <a:lnTo>
                    <a:pt x="120" y="161"/>
                  </a:lnTo>
                  <a:lnTo>
                    <a:pt x="126" y="110"/>
                  </a:lnTo>
                  <a:lnTo>
                    <a:pt x="131" y="75"/>
                  </a:lnTo>
                  <a:lnTo>
                    <a:pt x="136" y="68"/>
                  </a:lnTo>
                  <a:lnTo>
                    <a:pt x="142" y="80"/>
                  </a:lnTo>
                  <a:lnTo>
                    <a:pt x="148" y="107"/>
                  </a:lnTo>
                  <a:lnTo>
                    <a:pt x="153" y="144"/>
                  </a:lnTo>
                  <a:lnTo>
                    <a:pt x="158" y="172"/>
                  </a:lnTo>
                  <a:lnTo>
                    <a:pt x="163" y="186"/>
                  </a:lnTo>
                  <a:lnTo>
                    <a:pt x="170" y="184"/>
                  </a:lnTo>
                  <a:lnTo>
                    <a:pt x="175" y="169"/>
                  </a:lnTo>
                  <a:lnTo>
                    <a:pt x="180" y="149"/>
                  </a:lnTo>
                  <a:lnTo>
                    <a:pt x="185" y="137"/>
                  </a:lnTo>
                  <a:lnTo>
                    <a:pt x="192" y="136"/>
                  </a:lnTo>
                  <a:lnTo>
                    <a:pt x="197" y="143"/>
                  </a:lnTo>
                  <a:lnTo>
                    <a:pt x="202" y="164"/>
                  </a:lnTo>
                  <a:lnTo>
                    <a:pt x="207" y="189"/>
                  </a:lnTo>
                  <a:lnTo>
                    <a:pt x="212" y="206"/>
                  </a:lnTo>
                  <a:lnTo>
                    <a:pt x="219" y="212"/>
                  </a:lnTo>
                  <a:lnTo>
                    <a:pt x="224" y="196"/>
                  </a:lnTo>
                  <a:lnTo>
                    <a:pt x="229" y="168"/>
                  </a:lnTo>
                  <a:lnTo>
                    <a:pt x="234" y="138"/>
                  </a:lnTo>
                  <a:lnTo>
                    <a:pt x="239" y="117"/>
                  </a:lnTo>
                  <a:lnTo>
                    <a:pt x="246" y="120"/>
                  </a:lnTo>
                  <a:lnTo>
                    <a:pt x="251" y="144"/>
                  </a:lnTo>
                  <a:lnTo>
                    <a:pt x="256" y="178"/>
                  </a:lnTo>
                  <a:lnTo>
                    <a:pt x="261" y="213"/>
                  </a:lnTo>
                  <a:lnTo>
                    <a:pt x="267" y="224"/>
                  </a:lnTo>
                  <a:lnTo>
                    <a:pt x="273" y="214"/>
                  </a:lnTo>
                  <a:lnTo>
                    <a:pt x="278" y="182"/>
                  </a:lnTo>
                  <a:lnTo>
                    <a:pt x="283" y="144"/>
                  </a:lnTo>
                  <a:lnTo>
                    <a:pt x="288" y="110"/>
                  </a:lnTo>
                  <a:lnTo>
                    <a:pt x="294" y="97"/>
                  </a:lnTo>
                  <a:lnTo>
                    <a:pt x="300" y="105"/>
                  </a:lnTo>
                  <a:lnTo>
                    <a:pt x="305" y="127"/>
                  </a:lnTo>
                  <a:lnTo>
                    <a:pt x="310" y="153"/>
                  </a:lnTo>
                  <a:lnTo>
                    <a:pt x="316" y="176"/>
                  </a:lnTo>
                  <a:lnTo>
                    <a:pt x="322" y="190"/>
                  </a:lnTo>
                  <a:lnTo>
                    <a:pt x="327" y="206"/>
                  </a:lnTo>
                  <a:lnTo>
                    <a:pt x="332" y="215"/>
                  </a:lnTo>
                  <a:lnTo>
                    <a:pt x="338" y="223"/>
                  </a:lnTo>
                  <a:lnTo>
                    <a:pt x="343" y="223"/>
                  </a:lnTo>
                  <a:lnTo>
                    <a:pt x="349" y="208"/>
                  </a:lnTo>
                  <a:lnTo>
                    <a:pt x="354" y="177"/>
                  </a:lnTo>
                  <a:lnTo>
                    <a:pt x="360" y="128"/>
                  </a:lnTo>
                  <a:lnTo>
                    <a:pt x="365" y="71"/>
                  </a:lnTo>
                  <a:lnTo>
                    <a:pt x="370" y="22"/>
                  </a:lnTo>
                  <a:lnTo>
                    <a:pt x="376" y="0"/>
                  </a:lnTo>
                  <a:lnTo>
                    <a:pt x="382" y="15"/>
                  </a:lnTo>
                  <a:lnTo>
                    <a:pt x="387" y="67"/>
                  </a:lnTo>
                  <a:lnTo>
                    <a:pt x="392" y="141"/>
                  </a:lnTo>
                  <a:lnTo>
                    <a:pt x="397" y="222"/>
                  </a:lnTo>
                  <a:lnTo>
                    <a:pt x="403" y="288"/>
                  </a:lnTo>
                  <a:lnTo>
                    <a:pt x="409" y="324"/>
                  </a:lnTo>
                  <a:lnTo>
                    <a:pt x="414" y="329"/>
                  </a:lnTo>
                  <a:lnTo>
                    <a:pt x="419" y="302"/>
                  </a:lnTo>
                  <a:lnTo>
                    <a:pt x="424" y="260"/>
                  </a:lnTo>
                  <a:lnTo>
                    <a:pt x="431" y="208"/>
                  </a:lnTo>
                  <a:lnTo>
                    <a:pt x="436" y="161"/>
                  </a:lnTo>
                  <a:lnTo>
                    <a:pt x="441" y="124"/>
                  </a:lnTo>
                  <a:lnTo>
                    <a:pt x="446" y="107"/>
                  </a:lnTo>
                  <a:lnTo>
                    <a:pt x="451" y="110"/>
                  </a:lnTo>
                  <a:lnTo>
                    <a:pt x="458" y="128"/>
                  </a:lnTo>
                  <a:lnTo>
                    <a:pt x="463" y="153"/>
                  </a:lnTo>
                  <a:lnTo>
                    <a:pt x="468" y="172"/>
                  </a:lnTo>
                  <a:lnTo>
                    <a:pt x="473" y="173"/>
                  </a:lnTo>
                  <a:lnTo>
                    <a:pt x="480" y="148"/>
                  </a:lnTo>
                  <a:lnTo>
                    <a:pt x="485" y="105"/>
                  </a:lnTo>
                  <a:lnTo>
                    <a:pt x="490" y="51"/>
                  </a:lnTo>
                  <a:lnTo>
                    <a:pt x="495" y="15"/>
                  </a:lnTo>
                  <a:lnTo>
                    <a:pt x="500" y="15"/>
                  </a:lnTo>
                  <a:lnTo>
                    <a:pt x="507" y="68"/>
                  </a:lnTo>
                  <a:lnTo>
                    <a:pt x="512" y="164"/>
                  </a:lnTo>
                  <a:lnTo>
                    <a:pt x="517" y="283"/>
                  </a:lnTo>
                  <a:lnTo>
                    <a:pt x="522" y="388"/>
                  </a:lnTo>
                  <a:lnTo>
                    <a:pt x="528" y="437"/>
                  </a:lnTo>
                  <a:lnTo>
                    <a:pt x="534" y="416"/>
                  </a:lnTo>
                  <a:lnTo>
                    <a:pt x="539" y="323"/>
                  </a:lnTo>
                </a:path>
              </a:pathLst>
            </a:custGeom>
            <a:noFill/>
            <a:ln w="12600">
              <a:solidFill>
                <a:srgbClr val="006600"/>
              </a:solidFill>
              <a:round/>
              <a:headEnd/>
              <a:tailEnd/>
            </a:ln>
            <a:effectLst/>
          </p:spPr>
          <p:txBody>
            <a:bodyPr wrap="none" anchor="ctr"/>
            <a:lstStyle/>
            <a:p>
              <a:endParaRPr lang="en-US"/>
            </a:p>
          </p:txBody>
        </p:sp>
        <p:sp>
          <p:nvSpPr>
            <p:cNvPr id="56" name="Freeform 12"/>
            <p:cNvSpPr>
              <a:spLocks noChangeArrowheads="1"/>
            </p:cNvSpPr>
            <p:nvPr/>
          </p:nvSpPr>
          <p:spPr bwMode="auto">
            <a:xfrm>
              <a:off x="2677" y="4056"/>
              <a:ext cx="343" cy="21"/>
            </a:xfrm>
            <a:custGeom>
              <a:avLst/>
              <a:gdLst/>
              <a:ahLst/>
              <a:cxnLst>
                <a:cxn ang="0">
                  <a:pos x="5" y="305"/>
                </a:cxn>
                <a:cxn ang="0">
                  <a:pos x="16" y="56"/>
                </a:cxn>
                <a:cxn ang="0">
                  <a:pos x="27" y="7"/>
                </a:cxn>
                <a:cxn ang="0">
                  <a:pos x="38" y="171"/>
                </a:cxn>
                <a:cxn ang="0">
                  <a:pos x="49" y="397"/>
                </a:cxn>
                <a:cxn ang="0">
                  <a:pos x="60" y="534"/>
                </a:cxn>
                <a:cxn ang="0">
                  <a:pos x="71" y="497"/>
                </a:cxn>
                <a:cxn ang="0">
                  <a:pos x="82" y="299"/>
                </a:cxn>
                <a:cxn ang="0">
                  <a:pos x="92" y="85"/>
                </a:cxn>
                <a:cxn ang="0">
                  <a:pos x="104" y="22"/>
                </a:cxn>
                <a:cxn ang="0">
                  <a:pos x="114" y="154"/>
                </a:cxn>
                <a:cxn ang="0">
                  <a:pos x="126" y="333"/>
                </a:cxn>
                <a:cxn ang="0">
                  <a:pos x="136" y="400"/>
                </a:cxn>
                <a:cxn ang="0">
                  <a:pos x="146" y="363"/>
                </a:cxn>
                <a:cxn ang="0">
                  <a:pos x="158" y="313"/>
                </a:cxn>
                <a:cxn ang="0">
                  <a:pos x="168" y="279"/>
                </a:cxn>
                <a:cxn ang="0">
                  <a:pos x="180" y="225"/>
                </a:cxn>
                <a:cxn ang="0">
                  <a:pos x="190" y="183"/>
                </a:cxn>
                <a:cxn ang="0">
                  <a:pos x="202" y="250"/>
                </a:cxn>
                <a:cxn ang="0">
                  <a:pos x="212" y="389"/>
                </a:cxn>
                <a:cxn ang="0">
                  <a:pos x="222" y="418"/>
                </a:cxn>
                <a:cxn ang="0">
                  <a:pos x="234" y="252"/>
                </a:cxn>
                <a:cxn ang="0">
                  <a:pos x="244" y="62"/>
                </a:cxn>
                <a:cxn ang="0">
                  <a:pos x="256" y="71"/>
                </a:cxn>
                <a:cxn ang="0">
                  <a:pos x="266" y="268"/>
                </a:cxn>
                <a:cxn ang="0">
                  <a:pos x="277" y="420"/>
                </a:cxn>
                <a:cxn ang="0">
                  <a:pos x="288" y="386"/>
                </a:cxn>
                <a:cxn ang="0">
                  <a:pos x="299" y="273"/>
                </a:cxn>
                <a:cxn ang="0">
                  <a:pos x="310" y="234"/>
                </a:cxn>
                <a:cxn ang="0">
                  <a:pos x="321" y="274"/>
                </a:cxn>
                <a:cxn ang="0">
                  <a:pos x="332" y="339"/>
                </a:cxn>
                <a:cxn ang="0">
                  <a:pos x="343" y="382"/>
                </a:cxn>
                <a:cxn ang="0">
                  <a:pos x="353" y="386"/>
                </a:cxn>
                <a:cxn ang="0">
                  <a:pos x="365" y="322"/>
                </a:cxn>
                <a:cxn ang="0">
                  <a:pos x="375" y="174"/>
                </a:cxn>
                <a:cxn ang="0">
                  <a:pos x="387" y="24"/>
                </a:cxn>
                <a:cxn ang="0">
                  <a:pos x="397" y="40"/>
                </a:cxn>
                <a:cxn ang="0">
                  <a:pos x="407" y="249"/>
                </a:cxn>
                <a:cxn ang="0">
                  <a:pos x="419" y="462"/>
                </a:cxn>
                <a:cxn ang="0">
                  <a:pos x="429" y="486"/>
                </a:cxn>
                <a:cxn ang="0">
                  <a:pos x="441" y="343"/>
                </a:cxn>
                <a:cxn ang="0">
                  <a:pos x="451" y="234"/>
                </a:cxn>
                <a:cxn ang="0">
                  <a:pos x="463" y="269"/>
                </a:cxn>
                <a:cxn ang="0">
                  <a:pos x="473" y="324"/>
                </a:cxn>
                <a:cxn ang="0">
                  <a:pos x="484" y="258"/>
                </a:cxn>
                <a:cxn ang="0">
                  <a:pos x="495" y="130"/>
                </a:cxn>
                <a:cxn ang="0">
                  <a:pos x="505" y="116"/>
                </a:cxn>
                <a:cxn ang="0">
                  <a:pos x="517" y="234"/>
                </a:cxn>
                <a:cxn ang="0">
                  <a:pos x="527" y="363"/>
                </a:cxn>
                <a:cxn ang="0">
                  <a:pos x="538" y="404"/>
                </a:cxn>
              </a:cxnLst>
              <a:rect l="0" t="0" r="r" b="b"/>
              <a:pathLst>
                <a:path w="538" h="541">
                  <a:moveTo>
                    <a:pt x="0" y="438"/>
                  </a:moveTo>
                  <a:lnTo>
                    <a:pt x="5" y="305"/>
                  </a:lnTo>
                  <a:lnTo>
                    <a:pt x="11" y="166"/>
                  </a:lnTo>
                  <a:lnTo>
                    <a:pt x="16" y="56"/>
                  </a:lnTo>
                  <a:lnTo>
                    <a:pt x="22" y="0"/>
                  </a:lnTo>
                  <a:lnTo>
                    <a:pt x="27" y="7"/>
                  </a:lnTo>
                  <a:lnTo>
                    <a:pt x="32" y="70"/>
                  </a:lnTo>
                  <a:lnTo>
                    <a:pt x="38" y="171"/>
                  </a:lnTo>
                  <a:lnTo>
                    <a:pt x="43" y="289"/>
                  </a:lnTo>
                  <a:lnTo>
                    <a:pt x="49" y="397"/>
                  </a:lnTo>
                  <a:lnTo>
                    <a:pt x="54" y="485"/>
                  </a:lnTo>
                  <a:lnTo>
                    <a:pt x="60" y="534"/>
                  </a:lnTo>
                  <a:lnTo>
                    <a:pt x="65" y="541"/>
                  </a:lnTo>
                  <a:lnTo>
                    <a:pt x="71" y="497"/>
                  </a:lnTo>
                  <a:lnTo>
                    <a:pt x="76" y="411"/>
                  </a:lnTo>
                  <a:lnTo>
                    <a:pt x="82" y="299"/>
                  </a:lnTo>
                  <a:lnTo>
                    <a:pt x="87" y="183"/>
                  </a:lnTo>
                  <a:lnTo>
                    <a:pt x="92" y="85"/>
                  </a:lnTo>
                  <a:lnTo>
                    <a:pt x="98" y="28"/>
                  </a:lnTo>
                  <a:lnTo>
                    <a:pt x="104" y="22"/>
                  </a:lnTo>
                  <a:lnTo>
                    <a:pt x="109" y="69"/>
                  </a:lnTo>
                  <a:lnTo>
                    <a:pt x="114" y="154"/>
                  </a:lnTo>
                  <a:lnTo>
                    <a:pt x="119" y="250"/>
                  </a:lnTo>
                  <a:lnTo>
                    <a:pt x="126" y="333"/>
                  </a:lnTo>
                  <a:lnTo>
                    <a:pt x="131" y="384"/>
                  </a:lnTo>
                  <a:lnTo>
                    <a:pt x="136" y="400"/>
                  </a:lnTo>
                  <a:lnTo>
                    <a:pt x="141" y="389"/>
                  </a:lnTo>
                  <a:lnTo>
                    <a:pt x="146" y="363"/>
                  </a:lnTo>
                  <a:lnTo>
                    <a:pt x="153" y="338"/>
                  </a:lnTo>
                  <a:lnTo>
                    <a:pt x="158" y="313"/>
                  </a:lnTo>
                  <a:lnTo>
                    <a:pt x="163" y="297"/>
                  </a:lnTo>
                  <a:lnTo>
                    <a:pt x="168" y="279"/>
                  </a:lnTo>
                  <a:lnTo>
                    <a:pt x="173" y="255"/>
                  </a:lnTo>
                  <a:lnTo>
                    <a:pt x="180" y="225"/>
                  </a:lnTo>
                  <a:lnTo>
                    <a:pt x="185" y="196"/>
                  </a:lnTo>
                  <a:lnTo>
                    <a:pt x="190" y="183"/>
                  </a:lnTo>
                  <a:lnTo>
                    <a:pt x="195" y="200"/>
                  </a:lnTo>
                  <a:lnTo>
                    <a:pt x="202" y="250"/>
                  </a:lnTo>
                  <a:lnTo>
                    <a:pt x="207" y="321"/>
                  </a:lnTo>
                  <a:lnTo>
                    <a:pt x="212" y="389"/>
                  </a:lnTo>
                  <a:lnTo>
                    <a:pt x="217" y="429"/>
                  </a:lnTo>
                  <a:lnTo>
                    <a:pt x="222" y="418"/>
                  </a:lnTo>
                  <a:lnTo>
                    <a:pt x="229" y="353"/>
                  </a:lnTo>
                  <a:lnTo>
                    <a:pt x="234" y="252"/>
                  </a:lnTo>
                  <a:lnTo>
                    <a:pt x="239" y="142"/>
                  </a:lnTo>
                  <a:lnTo>
                    <a:pt x="244" y="62"/>
                  </a:lnTo>
                  <a:lnTo>
                    <a:pt x="250" y="36"/>
                  </a:lnTo>
                  <a:lnTo>
                    <a:pt x="256" y="71"/>
                  </a:lnTo>
                  <a:lnTo>
                    <a:pt x="261" y="159"/>
                  </a:lnTo>
                  <a:lnTo>
                    <a:pt x="266" y="268"/>
                  </a:lnTo>
                  <a:lnTo>
                    <a:pt x="272" y="365"/>
                  </a:lnTo>
                  <a:lnTo>
                    <a:pt x="277" y="420"/>
                  </a:lnTo>
                  <a:lnTo>
                    <a:pt x="283" y="425"/>
                  </a:lnTo>
                  <a:lnTo>
                    <a:pt x="288" y="386"/>
                  </a:lnTo>
                  <a:lnTo>
                    <a:pt x="294" y="327"/>
                  </a:lnTo>
                  <a:lnTo>
                    <a:pt x="299" y="273"/>
                  </a:lnTo>
                  <a:lnTo>
                    <a:pt x="304" y="241"/>
                  </a:lnTo>
                  <a:lnTo>
                    <a:pt x="310" y="234"/>
                  </a:lnTo>
                  <a:lnTo>
                    <a:pt x="316" y="247"/>
                  </a:lnTo>
                  <a:lnTo>
                    <a:pt x="321" y="274"/>
                  </a:lnTo>
                  <a:lnTo>
                    <a:pt x="326" y="308"/>
                  </a:lnTo>
                  <a:lnTo>
                    <a:pt x="332" y="339"/>
                  </a:lnTo>
                  <a:lnTo>
                    <a:pt x="337" y="365"/>
                  </a:lnTo>
                  <a:lnTo>
                    <a:pt x="343" y="382"/>
                  </a:lnTo>
                  <a:lnTo>
                    <a:pt x="348" y="389"/>
                  </a:lnTo>
                  <a:lnTo>
                    <a:pt x="353" y="386"/>
                  </a:lnTo>
                  <a:lnTo>
                    <a:pt x="359" y="363"/>
                  </a:lnTo>
                  <a:lnTo>
                    <a:pt x="365" y="322"/>
                  </a:lnTo>
                  <a:lnTo>
                    <a:pt x="370" y="256"/>
                  </a:lnTo>
                  <a:lnTo>
                    <a:pt x="375" y="174"/>
                  </a:lnTo>
                  <a:lnTo>
                    <a:pt x="380" y="89"/>
                  </a:lnTo>
                  <a:lnTo>
                    <a:pt x="387" y="24"/>
                  </a:lnTo>
                  <a:lnTo>
                    <a:pt x="392" y="3"/>
                  </a:lnTo>
                  <a:lnTo>
                    <a:pt x="397" y="40"/>
                  </a:lnTo>
                  <a:lnTo>
                    <a:pt x="402" y="127"/>
                  </a:lnTo>
                  <a:lnTo>
                    <a:pt x="407" y="249"/>
                  </a:lnTo>
                  <a:lnTo>
                    <a:pt x="414" y="370"/>
                  </a:lnTo>
                  <a:lnTo>
                    <a:pt x="419" y="462"/>
                  </a:lnTo>
                  <a:lnTo>
                    <a:pt x="424" y="503"/>
                  </a:lnTo>
                  <a:lnTo>
                    <a:pt x="429" y="486"/>
                  </a:lnTo>
                  <a:lnTo>
                    <a:pt x="434" y="424"/>
                  </a:lnTo>
                  <a:lnTo>
                    <a:pt x="441" y="343"/>
                  </a:lnTo>
                  <a:lnTo>
                    <a:pt x="446" y="272"/>
                  </a:lnTo>
                  <a:lnTo>
                    <a:pt x="451" y="234"/>
                  </a:lnTo>
                  <a:lnTo>
                    <a:pt x="456" y="236"/>
                  </a:lnTo>
                  <a:lnTo>
                    <a:pt x="463" y="269"/>
                  </a:lnTo>
                  <a:lnTo>
                    <a:pt x="468" y="307"/>
                  </a:lnTo>
                  <a:lnTo>
                    <a:pt x="473" y="324"/>
                  </a:lnTo>
                  <a:lnTo>
                    <a:pt x="478" y="307"/>
                  </a:lnTo>
                  <a:lnTo>
                    <a:pt x="484" y="258"/>
                  </a:lnTo>
                  <a:lnTo>
                    <a:pt x="490" y="190"/>
                  </a:lnTo>
                  <a:lnTo>
                    <a:pt x="495" y="130"/>
                  </a:lnTo>
                  <a:lnTo>
                    <a:pt x="500" y="103"/>
                  </a:lnTo>
                  <a:lnTo>
                    <a:pt x="505" y="116"/>
                  </a:lnTo>
                  <a:lnTo>
                    <a:pt x="511" y="164"/>
                  </a:lnTo>
                  <a:lnTo>
                    <a:pt x="517" y="234"/>
                  </a:lnTo>
                  <a:lnTo>
                    <a:pt x="522" y="304"/>
                  </a:lnTo>
                  <a:lnTo>
                    <a:pt x="527" y="363"/>
                  </a:lnTo>
                  <a:lnTo>
                    <a:pt x="533" y="397"/>
                  </a:lnTo>
                  <a:lnTo>
                    <a:pt x="538" y="404"/>
                  </a:lnTo>
                </a:path>
              </a:pathLst>
            </a:custGeom>
            <a:noFill/>
            <a:ln w="12600">
              <a:solidFill>
                <a:srgbClr val="006600"/>
              </a:solidFill>
              <a:round/>
              <a:headEnd/>
              <a:tailEnd/>
            </a:ln>
            <a:effectLst/>
          </p:spPr>
          <p:txBody>
            <a:bodyPr wrap="none" anchor="ctr"/>
            <a:lstStyle/>
            <a:p>
              <a:endParaRPr lang="en-US"/>
            </a:p>
          </p:txBody>
        </p:sp>
        <p:sp>
          <p:nvSpPr>
            <p:cNvPr id="57" name="Freeform 13"/>
            <p:cNvSpPr>
              <a:spLocks noChangeArrowheads="1"/>
            </p:cNvSpPr>
            <p:nvPr/>
          </p:nvSpPr>
          <p:spPr bwMode="auto">
            <a:xfrm>
              <a:off x="3020" y="4060"/>
              <a:ext cx="343" cy="16"/>
            </a:xfrm>
            <a:custGeom>
              <a:avLst/>
              <a:gdLst/>
              <a:ahLst/>
              <a:cxnLst>
                <a:cxn ang="0">
                  <a:pos x="6" y="298"/>
                </a:cxn>
                <a:cxn ang="0">
                  <a:pos x="17" y="220"/>
                </a:cxn>
                <a:cxn ang="0">
                  <a:pos x="27" y="153"/>
                </a:cxn>
                <a:cxn ang="0">
                  <a:pos x="39" y="145"/>
                </a:cxn>
                <a:cxn ang="0">
                  <a:pos x="49" y="181"/>
                </a:cxn>
                <a:cxn ang="0">
                  <a:pos x="61" y="185"/>
                </a:cxn>
                <a:cxn ang="0">
                  <a:pos x="71" y="120"/>
                </a:cxn>
                <a:cxn ang="0">
                  <a:pos x="82" y="60"/>
                </a:cxn>
                <a:cxn ang="0">
                  <a:pos x="93" y="97"/>
                </a:cxn>
                <a:cxn ang="0">
                  <a:pos x="103" y="210"/>
                </a:cxn>
                <a:cxn ang="0">
                  <a:pos x="115" y="317"/>
                </a:cxn>
                <a:cxn ang="0">
                  <a:pos x="125" y="351"/>
                </a:cxn>
                <a:cxn ang="0">
                  <a:pos x="137" y="292"/>
                </a:cxn>
                <a:cxn ang="0">
                  <a:pos x="146" y="187"/>
                </a:cxn>
                <a:cxn ang="0">
                  <a:pos x="156" y="138"/>
                </a:cxn>
                <a:cxn ang="0">
                  <a:pos x="168" y="174"/>
                </a:cxn>
                <a:cxn ang="0">
                  <a:pos x="178" y="209"/>
                </a:cxn>
                <a:cxn ang="0">
                  <a:pos x="190" y="143"/>
                </a:cxn>
                <a:cxn ang="0">
                  <a:pos x="200" y="29"/>
                </a:cxn>
                <a:cxn ang="0">
                  <a:pos x="212" y="47"/>
                </a:cxn>
                <a:cxn ang="0">
                  <a:pos x="222" y="226"/>
                </a:cxn>
                <a:cxn ang="0">
                  <a:pos x="232" y="396"/>
                </a:cxn>
                <a:cxn ang="0">
                  <a:pos x="244" y="380"/>
                </a:cxn>
                <a:cxn ang="0">
                  <a:pos x="254" y="196"/>
                </a:cxn>
                <a:cxn ang="0">
                  <a:pos x="266" y="27"/>
                </a:cxn>
                <a:cxn ang="0">
                  <a:pos x="276" y="22"/>
                </a:cxn>
                <a:cxn ang="0">
                  <a:pos x="287" y="167"/>
                </a:cxn>
                <a:cxn ang="0">
                  <a:pos x="298" y="301"/>
                </a:cxn>
                <a:cxn ang="0">
                  <a:pos x="309" y="302"/>
                </a:cxn>
                <a:cxn ang="0">
                  <a:pos x="320" y="207"/>
                </a:cxn>
                <a:cxn ang="0">
                  <a:pos x="331" y="110"/>
                </a:cxn>
                <a:cxn ang="0">
                  <a:pos x="342" y="66"/>
                </a:cxn>
                <a:cxn ang="0">
                  <a:pos x="353" y="73"/>
                </a:cxn>
                <a:cxn ang="0">
                  <a:pos x="363" y="122"/>
                </a:cxn>
                <a:cxn ang="0">
                  <a:pos x="375" y="196"/>
                </a:cxn>
                <a:cxn ang="0">
                  <a:pos x="385" y="271"/>
                </a:cxn>
                <a:cxn ang="0">
                  <a:pos x="397" y="309"/>
                </a:cxn>
                <a:cxn ang="0">
                  <a:pos x="407" y="289"/>
                </a:cxn>
                <a:cxn ang="0">
                  <a:pos x="417" y="212"/>
                </a:cxn>
                <a:cxn ang="0">
                  <a:pos x="429" y="105"/>
                </a:cxn>
                <a:cxn ang="0">
                  <a:pos x="439" y="40"/>
                </a:cxn>
                <a:cxn ang="0">
                  <a:pos x="451" y="71"/>
                </a:cxn>
                <a:cxn ang="0">
                  <a:pos x="461" y="190"/>
                </a:cxn>
                <a:cxn ang="0">
                  <a:pos x="473" y="306"/>
                </a:cxn>
                <a:cxn ang="0">
                  <a:pos x="483" y="332"/>
                </a:cxn>
                <a:cxn ang="0">
                  <a:pos x="493" y="257"/>
                </a:cxn>
                <a:cxn ang="0">
                  <a:pos x="505" y="137"/>
                </a:cxn>
                <a:cxn ang="0">
                  <a:pos x="515" y="95"/>
                </a:cxn>
                <a:cxn ang="0">
                  <a:pos x="527" y="161"/>
                </a:cxn>
                <a:cxn ang="0">
                  <a:pos x="537" y="260"/>
                </a:cxn>
              </a:cxnLst>
              <a:rect l="0" t="0" r="r" b="b"/>
              <a:pathLst>
                <a:path w="537" h="415">
                  <a:moveTo>
                    <a:pt x="0" y="316"/>
                  </a:moveTo>
                  <a:lnTo>
                    <a:pt x="6" y="298"/>
                  </a:lnTo>
                  <a:lnTo>
                    <a:pt x="11" y="262"/>
                  </a:lnTo>
                  <a:lnTo>
                    <a:pt x="17" y="220"/>
                  </a:lnTo>
                  <a:lnTo>
                    <a:pt x="22" y="180"/>
                  </a:lnTo>
                  <a:lnTo>
                    <a:pt x="27" y="153"/>
                  </a:lnTo>
                  <a:lnTo>
                    <a:pt x="33" y="141"/>
                  </a:lnTo>
                  <a:lnTo>
                    <a:pt x="39" y="145"/>
                  </a:lnTo>
                  <a:lnTo>
                    <a:pt x="44" y="162"/>
                  </a:lnTo>
                  <a:lnTo>
                    <a:pt x="49" y="181"/>
                  </a:lnTo>
                  <a:lnTo>
                    <a:pt x="55" y="194"/>
                  </a:lnTo>
                  <a:lnTo>
                    <a:pt x="61" y="185"/>
                  </a:lnTo>
                  <a:lnTo>
                    <a:pt x="66" y="159"/>
                  </a:lnTo>
                  <a:lnTo>
                    <a:pt x="71" y="120"/>
                  </a:lnTo>
                  <a:lnTo>
                    <a:pt x="76" y="81"/>
                  </a:lnTo>
                  <a:lnTo>
                    <a:pt x="82" y="60"/>
                  </a:lnTo>
                  <a:lnTo>
                    <a:pt x="88" y="65"/>
                  </a:lnTo>
                  <a:lnTo>
                    <a:pt x="93" y="97"/>
                  </a:lnTo>
                  <a:lnTo>
                    <a:pt x="98" y="148"/>
                  </a:lnTo>
                  <a:lnTo>
                    <a:pt x="103" y="210"/>
                  </a:lnTo>
                  <a:lnTo>
                    <a:pt x="110" y="268"/>
                  </a:lnTo>
                  <a:lnTo>
                    <a:pt x="115" y="317"/>
                  </a:lnTo>
                  <a:lnTo>
                    <a:pt x="120" y="345"/>
                  </a:lnTo>
                  <a:lnTo>
                    <a:pt x="125" y="351"/>
                  </a:lnTo>
                  <a:lnTo>
                    <a:pt x="130" y="331"/>
                  </a:lnTo>
                  <a:lnTo>
                    <a:pt x="137" y="292"/>
                  </a:lnTo>
                  <a:lnTo>
                    <a:pt x="141" y="239"/>
                  </a:lnTo>
                  <a:lnTo>
                    <a:pt x="146" y="187"/>
                  </a:lnTo>
                  <a:lnTo>
                    <a:pt x="151" y="151"/>
                  </a:lnTo>
                  <a:lnTo>
                    <a:pt x="156" y="138"/>
                  </a:lnTo>
                  <a:lnTo>
                    <a:pt x="163" y="148"/>
                  </a:lnTo>
                  <a:lnTo>
                    <a:pt x="168" y="174"/>
                  </a:lnTo>
                  <a:lnTo>
                    <a:pt x="173" y="200"/>
                  </a:lnTo>
                  <a:lnTo>
                    <a:pt x="178" y="209"/>
                  </a:lnTo>
                  <a:lnTo>
                    <a:pt x="185" y="190"/>
                  </a:lnTo>
                  <a:lnTo>
                    <a:pt x="190" y="143"/>
                  </a:lnTo>
                  <a:lnTo>
                    <a:pt x="195" y="81"/>
                  </a:lnTo>
                  <a:lnTo>
                    <a:pt x="200" y="29"/>
                  </a:lnTo>
                  <a:lnTo>
                    <a:pt x="205" y="13"/>
                  </a:lnTo>
                  <a:lnTo>
                    <a:pt x="212" y="47"/>
                  </a:lnTo>
                  <a:lnTo>
                    <a:pt x="217" y="124"/>
                  </a:lnTo>
                  <a:lnTo>
                    <a:pt x="222" y="226"/>
                  </a:lnTo>
                  <a:lnTo>
                    <a:pt x="227" y="326"/>
                  </a:lnTo>
                  <a:lnTo>
                    <a:pt x="232" y="396"/>
                  </a:lnTo>
                  <a:lnTo>
                    <a:pt x="239" y="415"/>
                  </a:lnTo>
                  <a:lnTo>
                    <a:pt x="244" y="380"/>
                  </a:lnTo>
                  <a:lnTo>
                    <a:pt x="249" y="299"/>
                  </a:lnTo>
                  <a:lnTo>
                    <a:pt x="254" y="196"/>
                  </a:lnTo>
                  <a:lnTo>
                    <a:pt x="260" y="96"/>
                  </a:lnTo>
                  <a:lnTo>
                    <a:pt x="266" y="27"/>
                  </a:lnTo>
                  <a:lnTo>
                    <a:pt x="271" y="0"/>
                  </a:lnTo>
                  <a:lnTo>
                    <a:pt x="276" y="22"/>
                  </a:lnTo>
                  <a:lnTo>
                    <a:pt x="282" y="85"/>
                  </a:lnTo>
                  <a:lnTo>
                    <a:pt x="287" y="167"/>
                  </a:lnTo>
                  <a:lnTo>
                    <a:pt x="293" y="248"/>
                  </a:lnTo>
                  <a:lnTo>
                    <a:pt x="298" y="301"/>
                  </a:lnTo>
                  <a:lnTo>
                    <a:pt x="303" y="320"/>
                  </a:lnTo>
                  <a:lnTo>
                    <a:pt x="309" y="302"/>
                  </a:lnTo>
                  <a:lnTo>
                    <a:pt x="315" y="261"/>
                  </a:lnTo>
                  <a:lnTo>
                    <a:pt x="320" y="207"/>
                  </a:lnTo>
                  <a:lnTo>
                    <a:pt x="325" y="154"/>
                  </a:lnTo>
                  <a:lnTo>
                    <a:pt x="331" y="110"/>
                  </a:lnTo>
                  <a:lnTo>
                    <a:pt x="336" y="80"/>
                  </a:lnTo>
                  <a:lnTo>
                    <a:pt x="342" y="66"/>
                  </a:lnTo>
                  <a:lnTo>
                    <a:pt x="347" y="62"/>
                  </a:lnTo>
                  <a:lnTo>
                    <a:pt x="353" y="73"/>
                  </a:lnTo>
                  <a:lnTo>
                    <a:pt x="358" y="93"/>
                  </a:lnTo>
                  <a:lnTo>
                    <a:pt x="363" y="122"/>
                  </a:lnTo>
                  <a:lnTo>
                    <a:pt x="369" y="157"/>
                  </a:lnTo>
                  <a:lnTo>
                    <a:pt x="375" y="196"/>
                  </a:lnTo>
                  <a:lnTo>
                    <a:pt x="380" y="235"/>
                  </a:lnTo>
                  <a:lnTo>
                    <a:pt x="385" y="271"/>
                  </a:lnTo>
                  <a:lnTo>
                    <a:pt x="390" y="296"/>
                  </a:lnTo>
                  <a:lnTo>
                    <a:pt x="397" y="309"/>
                  </a:lnTo>
                  <a:lnTo>
                    <a:pt x="402" y="307"/>
                  </a:lnTo>
                  <a:lnTo>
                    <a:pt x="407" y="289"/>
                  </a:lnTo>
                  <a:lnTo>
                    <a:pt x="412" y="258"/>
                  </a:lnTo>
                  <a:lnTo>
                    <a:pt x="417" y="212"/>
                  </a:lnTo>
                  <a:lnTo>
                    <a:pt x="424" y="158"/>
                  </a:lnTo>
                  <a:lnTo>
                    <a:pt x="429" y="105"/>
                  </a:lnTo>
                  <a:lnTo>
                    <a:pt x="434" y="62"/>
                  </a:lnTo>
                  <a:lnTo>
                    <a:pt x="439" y="40"/>
                  </a:lnTo>
                  <a:lnTo>
                    <a:pt x="446" y="41"/>
                  </a:lnTo>
                  <a:lnTo>
                    <a:pt x="451" y="71"/>
                  </a:lnTo>
                  <a:lnTo>
                    <a:pt x="456" y="124"/>
                  </a:lnTo>
                  <a:lnTo>
                    <a:pt x="461" y="190"/>
                  </a:lnTo>
                  <a:lnTo>
                    <a:pt x="466" y="254"/>
                  </a:lnTo>
                  <a:lnTo>
                    <a:pt x="473" y="306"/>
                  </a:lnTo>
                  <a:lnTo>
                    <a:pt x="478" y="333"/>
                  </a:lnTo>
                  <a:lnTo>
                    <a:pt x="483" y="332"/>
                  </a:lnTo>
                  <a:lnTo>
                    <a:pt x="488" y="306"/>
                  </a:lnTo>
                  <a:lnTo>
                    <a:pt x="493" y="257"/>
                  </a:lnTo>
                  <a:lnTo>
                    <a:pt x="500" y="194"/>
                  </a:lnTo>
                  <a:lnTo>
                    <a:pt x="505" y="137"/>
                  </a:lnTo>
                  <a:lnTo>
                    <a:pt x="510" y="102"/>
                  </a:lnTo>
                  <a:lnTo>
                    <a:pt x="515" y="95"/>
                  </a:lnTo>
                  <a:lnTo>
                    <a:pt x="521" y="119"/>
                  </a:lnTo>
                  <a:lnTo>
                    <a:pt x="527" y="161"/>
                  </a:lnTo>
                  <a:lnTo>
                    <a:pt x="532" y="213"/>
                  </a:lnTo>
                  <a:lnTo>
                    <a:pt x="537" y="260"/>
                  </a:lnTo>
                </a:path>
              </a:pathLst>
            </a:custGeom>
            <a:noFill/>
            <a:ln w="12600">
              <a:solidFill>
                <a:srgbClr val="006600"/>
              </a:solidFill>
              <a:round/>
              <a:headEnd/>
              <a:tailEnd/>
            </a:ln>
            <a:effectLst/>
          </p:spPr>
          <p:txBody>
            <a:bodyPr wrap="none" anchor="ctr"/>
            <a:lstStyle/>
            <a:p>
              <a:endParaRPr lang="en-US"/>
            </a:p>
          </p:txBody>
        </p:sp>
        <p:sp>
          <p:nvSpPr>
            <p:cNvPr id="58" name="Freeform 14"/>
            <p:cNvSpPr>
              <a:spLocks noChangeArrowheads="1"/>
            </p:cNvSpPr>
            <p:nvPr/>
          </p:nvSpPr>
          <p:spPr bwMode="auto">
            <a:xfrm>
              <a:off x="3363" y="4063"/>
              <a:ext cx="343" cy="10"/>
            </a:xfrm>
            <a:custGeom>
              <a:avLst/>
              <a:gdLst/>
              <a:ahLst/>
              <a:cxnLst>
                <a:cxn ang="0">
                  <a:pos x="6" y="216"/>
                </a:cxn>
                <a:cxn ang="0">
                  <a:pos x="17" y="197"/>
                </a:cxn>
                <a:cxn ang="0">
                  <a:pos x="28" y="128"/>
                </a:cxn>
                <a:cxn ang="0">
                  <a:pos x="39" y="72"/>
                </a:cxn>
                <a:cxn ang="0">
                  <a:pos x="49" y="52"/>
                </a:cxn>
                <a:cxn ang="0">
                  <a:pos x="60" y="48"/>
                </a:cxn>
                <a:cxn ang="0">
                  <a:pos x="71" y="49"/>
                </a:cxn>
                <a:cxn ang="0">
                  <a:pos x="82" y="78"/>
                </a:cxn>
                <a:cxn ang="0">
                  <a:pos x="93" y="142"/>
                </a:cxn>
                <a:cxn ang="0">
                  <a:pos x="104" y="212"/>
                </a:cxn>
                <a:cxn ang="0">
                  <a:pos x="114" y="223"/>
                </a:cxn>
                <a:cxn ang="0">
                  <a:pos x="126" y="144"/>
                </a:cxn>
                <a:cxn ang="0">
                  <a:pos x="136" y="43"/>
                </a:cxn>
                <a:cxn ang="0">
                  <a:pos x="148" y="0"/>
                </a:cxn>
                <a:cxn ang="0">
                  <a:pos x="158" y="9"/>
                </a:cxn>
                <a:cxn ang="0">
                  <a:pos x="170" y="26"/>
                </a:cxn>
                <a:cxn ang="0">
                  <a:pos x="180" y="55"/>
                </a:cxn>
                <a:cxn ang="0">
                  <a:pos x="190" y="135"/>
                </a:cxn>
                <a:cxn ang="0">
                  <a:pos x="202" y="231"/>
                </a:cxn>
                <a:cxn ang="0">
                  <a:pos x="212" y="251"/>
                </a:cxn>
                <a:cxn ang="0">
                  <a:pos x="224" y="186"/>
                </a:cxn>
                <a:cxn ang="0">
                  <a:pos x="234" y="130"/>
                </a:cxn>
                <a:cxn ang="0">
                  <a:pos x="245" y="131"/>
                </a:cxn>
                <a:cxn ang="0">
                  <a:pos x="256" y="135"/>
                </a:cxn>
                <a:cxn ang="0">
                  <a:pos x="267" y="105"/>
                </a:cxn>
                <a:cxn ang="0">
                  <a:pos x="278" y="88"/>
                </a:cxn>
                <a:cxn ang="0">
                  <a:pos x="289" y="121"/>
                </a:cxn>
                <a:cxn ang="0">
                  <a:pos x="300" y="159"/>
                </a:cxn>
                <a:cxn ang="0">
                  <a:pos x="311" y="145"/>
                </a:cxn>
                <a:cxn ang="0">
                  <a:pos x="321" y="100"/>
                </a:cxn>
                <a:cxn ang="0">
                  <a:pos x="333" y="78"/>
                </a:cxn>
                <a:cxn ang="0">
                  <a:pos x="343" y="93"/>
                </a:cxn>
                <a:cxn ang="0">
                  <a:pos x="354" y="103"/>
                </a:cxn>
                <a:cxn ang="0">
                  <a:pos x="365" y="80"/>
                </a:cxn>
                <a:cxn ang="0">
                  <a:pos x="375" y="52"/>
                </a:cxn>
                <a:cxn ang="0">
                  <a:pos x="387" y="68"/>
                </a:cxn>
                <a:cxn ang="0">
                  <a:pos x="397" y="115"/>
                </a:cxn>
                <a:cxn ang="0">
                  <a:pos x="409" y="126"/>
                </a:cxn>
                <a:cxn ang="0">
                  <a:pos x="419" y="87"/>
                </a:cxn>
                <a:cxn ang="0">
                  <a:pos x="431" y="61"/>
                </a:cxn>
                <a:cxn ang="0">
                  <a:pos x="441" y="90"/>
                </a:cxn>
                <a:cxn ang="0">
                  <a:pos x="451" y="140"/>
                </a:cxn>
                <a:cxn ang="0">
                  <a:pos x="463" y="153"/>
                </a:cxn>
                <a:cxn ang="0">
                  <a:pos x="473" y="134"/>
                </a:cxn>
                <a:cxn ang="0">
                  <a:pos x="485" y="123"/>
                </a:cxn>
                <a:cxn ang="0">
                  <a:pos x="495" y="133"/>
                </a:cxn>
                <a:cxn ang="0">
                  <a:pos x="506" y="153"/>
                </a:cxn>
                <a:cxn ang="0">
                  <a:pos x="517" y="186"/>
                </a:cxn>
                <a:cxn ang="0">
                  <a:pos x="528" y="213"/>
                </a:cxn>
                <a:cxn ang="0">
                  <a:pos x="539" y="203"/>
                </a:cxn>
              </a:cxnLst>
              <a:rect l="0" t="0" r="r" b="b"/>
              <a:pathLst>
                <a:path w="539" h="255">
                  <a:moveTo>
                    <a:pt x="0" y="189"/>
                  </a:moveTo>
                  <a:lnTo>
                    <a:pt x="6" y="216"/>
                  </a:lnTo>
                  <a:lnTo>
                    <a:pt x="11" y="217"/>
                  </a:lnTo>
                  <a:lnTo>
                    <a:pt x="17" y="197"/>
                  </a:lnTo>
                  <a:lnTo>
                    <a:pt x="22" y="163"/>
                  </a:lnTo>
                  <a:lnTo>
                    <a:pt x="28" y="128"/>
                  </a:lnTo>
                  <a:lnTo>
                    <a:pt x="33" y="95"/>
                  </a:lnTo>
                  <a:lnTo>
                    <a:pt x="39" y="72"/>
                  </a:lnTo>
                  <a:lnTo>
                    <a:pt x="44" y="58"/>
                  </a:lnTo>
                  <a:lnTo>
                    <a:pt x="49" y="52"/>
                  </a:lnTo>
                  <a:lnTo>
                    <a:pt x="55" y="49"/>
                  </a:lnTo>
                  <a:lnTo>
                    <a:pt x="60" y="48"/>
                  </a:lnTo>
                  <a:lnTo>
                    <a:pt x="66" y="47"/>
                  </a:lnTo>
                  <a:lnTo>
                    <a:pt x="71" y="49"/>
                  </a:lnTo>
                  <a:lnTo>
                    <a:pt x="77" y="58"/>
                  </a:lnTo>
                  <a:lnTo>
                    <a:pt x="82" y="78"/>
                  </a:lnTo>
                  <a:lnTo>
                    <a:pt x="87" y="106"/>
                  </a:lnTo>
                  <a:lnTo>
                    <a:pt x="93" y="142"/>
                  </a:lnTo>
                  <a:lnTo>
                    <a:pt x="99" y="180"/>
                  </a:lnTo>
                  <a:lnTo>
                    <a:pt x="104" y="212"/>
                  </a:lnTo>
                  <a:lnTo>
                    <a:pt x="109" y="230"/>
                  </a:lnTo>
                  <a:lnTo>
                    <a:pt x="114" y="223"/>
                  </a:lnTo>
                  <a:lnTo>
                    <a:pt x="121" y="193"/>
                  </a:lnTo>
                  <a:lnTo>
                    <a:pt x="126" y="144"/>
                  </a:lnTo>
                  <a:lnTo>
                    <a:pt x="131" y="91"/>
                  </a:lnTo>
                  <a:lnTo>
                    <a:pt x="136" y="43"/>
                  </a:lnTo>
                  <a:lnTo>
                    <a:pt x="141" y="12"/>
                  </a:lnTo>
                  <a:lnTo>
                    <a:pt x="148" y="0"/>
                  </a:lnTo>
                  <a:lnTo>
                    <a:pt x="153" y="2"/>
                  </a:lnTo>
                  <a:lnTo>
                    <a:pt x="158" y="9"/>
                  </a:lnTo>
                  <a:lnTo>
                    <a:pt x="163" y="19"/>
                  </a:lnTo>
                  <a:lnTo>
                    <a:pt x="170" y="26"/>
                  </a:lnTo>
                  <a:lnTo>
                    <a:pt x="175" y="36"/>
                  </a:lnTo>
                  <a:lnTo>
                    <a:pt x="180" y="55"/>
                  </a:lnTo>
                  <a:lnTo>
                    <a:pt x="185" y="88"/>
                  </a:lnTo>
                  <a:lnTo>
                    <a:pt x="190" y="135"/>
                  </a:lnTo>
                  <a:lnTo>
                    <a:pt x="197" y="187"/>
                  </a:lnTo>
                  <a:lnTo>
                    <a:pt x="202" y="231"/>
                  </a:lnTo>
                  <a:lnTo>
                    <a:pt x="207" y="255"/>
                  </a:lnTo>
                  <a:lnTo>
                    <a:pt x="212" y="251"/>
                  </a:lnTo>
                  <a:lnTo>
                    <a:pt x="218" y="223"/>
                  </a:lnTo>
                  <a:lnTo>
                    <a:pt x="224" y="186"/>
                  </a:lnTo>
                  <a:lnTo>
                    <a:pt x="229" y="150"/>
                  </a:lnTo>
                  <a:lnTo>
                    <a:pt x="234" y="130"/>
                  </a:lnTo>
                  <a:lnTo>
                    <a:pt x="239" y="125"/>
                  </a:lnTo>
                  <a:lnTo>
                    <a:pt x="245" y="131"/>
                  </a:lnTo>
                  <a:lnTo>
                    <a:pt x="251" y="138"/>
                  </a:lnTo>
                  <a:lnTo>
                    <a:pt x="256" y="135"/>
                  </a:lnTo>
                  <a:lnTo>
                    <a:pt x="261" y="123"/>
                  </a:lnTo>
                  <a:lnTo>
                    <a:pt x="267" y="105"/>
                  </a:lnTo>
                  <a:lnTo>
                    <a:pt x="272" y="92"/>
                  </a:lnTo>
                  <a:lnTo>
                    <a:pt x="278" y="88"/>
                  </a:lnTo>
                  <a:lnTo>
                    <a:pt x="283" y="100"/>
                  </a:lnTo>
                  <a:lnTo>
                    <a:pt x="289" y="121"/>
                  </a:lnTo>
                  <a:lnTo>
                    <a:pt x="294" y="144"/>
                  </a:lnTo>
                  <a:lnTo>
                    <a:pt x="300" y="159"/>
                  </a:lnTo>
                  <a:lnTo>
                    <a:pt x="305" y="159"/>
                  </a:lnTo>
                  <a:lnTo>
                    <a:pt x="311" y="145"/>
                  </a:lnTo>
                  <a:lnTo>
                    <a:pt x="316" y="123"/>
                  </a:lnTo>
                  <a:lnTo>
                    <a:pt x="321" y="100"/>
                  </a:lnTo>
                  <a:lnTo>
                    <a:pt x="327" y="83"/>
                  </a:lnTo>
                  <a:lnTo>
                    <a:pt x="333" y="78"/>
                  </a:lnTo>
                  <a:lnTo>
                    <a:pt x="338" y="83"/>
                  </a:lnTo>
                  <a:lnTo>
                    <a:pt x="343" y="93"/>
                  </a:lnTo>
                  <a:lnTo>
                    <a:pt x="348" y="102"/>
                  </a:lnTo>
                  <a:lnTo>
                    <a:pt x="354" y="103"/>
                  </a:lnTo>
                  <a:lnTo>
                    <a:pt x="360" y="95"/>
                  </a:lnTo>
                  <a:lnTo>
                    <a:pt x="365" y="80"/>
                  </a:lnTo>
                  <a:lnTo>
                    <a:pt x="370" y="63"/>
                  </a:lnTo>
                  <a:lnTo>
                    <a:pt x="375" y="52"/>
                  </a:lnTo>
                  <a:lnTo>
                    <a:pt x="382" y="54"/>
                  </a:lnTo>
                  <a:lnTo>
                    <a:pt x="387" y="68"/>
                  </a:lnTo>
                  <a:lnTo>
                    <a:pt x="392" y="93"/>
                  </a:lnTo>
                  <a:lnTo>
                    <a:pt x="397" y="115"/>
                  </a:lnTo>
                  <a:lnTo>
                    <a:pt x="402" y="129"/>
                  </a:lnTo>
                  <a:lnTo>
                    <a:pt x="409" y="126"/>
                  </a:lnTo>
                  <a:lnTo>
                    <a:pt x="414" y="111"/>
                  </a:lnTo>
                  <a:lnTo>
                    <a:pt x="419" y="87"/>
                  </a:lnTo>
                  <a:lnTo>
                    <a:pt x="424" y="67"/>
                  </a:lnTo>
                  <a:lnTo>
                    <a:pt x="431" y="61"/>
                  </a:lnTo>
                  <a:lnTo>
                    <a:pt x="436" y="68"/>
                  </a:lnTo>
                  <a:lnTo>
                    <a:pt x="441" y="90"/>
                  </a:lnTo>
                  <a:lnTo>
                    <a:pt x="446" y="116"/>
                  </a:lnTo>
                  <a:lnTo>
                    <a:pt x="451" y="140"/>
                  </a:lnTo>
                  <a:lnTo>
                    <a:pt x="458" y="152"/>
                  </a:lnTo>
                  <a:lnTo>
                    <a:pt x="463" y="153"/>
                  </a:lnTo>
                  <a:lnTo>
                    <a:pt x="468" y="145"/>
                  </a:lnTo>
                  <a:lnTo>
                    <a:pt x="473" y="134"/>
                  </a:lnTo>
                  <a:lnTo>
                    <a:pt x="479" y="125"/>
                  </a:lnTo>
                  <a:lnTo>
                    <a:pt x="485" y="123"/>
                  </a:lnTo>
                  <a:lnTo>
                    <a:pt x="490" y="125"/>
                  </a:lnTo>
                  <a:lnTo>
                    <a:pt x="495" y="133"/>
                  </a:lnTo>
                  <a:lnTo>
                    <a:pt x="501" y="141"/>
                  </a:lnTo>
                  <a:lnTo>
                    <a:pt x="506" y="153"/>
                  </a:lnTo>
                  <a:lnTo>
                    <a:pt x="512" y="168"/>
                  </a:lnTo>
                  <a:lnTo>
                    <a:pt x="517" y="186"/>
                  </a:lnTo>
                  <a:lnTo>
                    <a:pt x="522" y="202"/>
                  </a:lnTo>
                  <a:lnTo>
                    <a:pt x="528" y="213"/>
                  </a:lnTo>
                  <a:lnTo>
                    <a:pt x="533" y="215"/>
                  </a:lnTo>
                  <a:lnTo>
                    <a:pt x="539" y="203"/>
                  </a:lnTo>
                </a:path>
              </a:pathLst>
            </a:custGeom>
            <a:noFill/>
            <a:ln w="12600">
              <a:solidFill>
                <a:srgbClr val="006600"/>
              </a:solidFill>
              <a:round/>
              <a:headEnd/>
              <a:tailEnd/>
            </a:ln>
            <a:effectLst/>
          </p:spPr>
          <p:txBody>
            <a:bodyPr wrap="none" anchor="ctr"/>
            <a:lstStyle/>
            <a:p>
              <a:endParaRPr lang="en-US"/>
            </a:p>
          </p:txBody>
        </p:sp>
        <p:sp>
          <p:nvSpPr>
            <p:cNvPr id="59" name="Freeform 15"/>
            <p:cNvSpPr>
              <a:spLocks noChangeArrowheads="1"/>
            </p:cNvSpPr>
            <p:nvPr/>
          </p:nvSpPr>
          <p:spPr bwMode="auto">
            <a:xfrm>
              <a:off x="3706" y="4061"/>
              <a:ext cx="343" cy="10"/>
            </a:xfrm>
            <a:custGeom>
              <a:avLst/>
              <a:gdLst/>
              <a:ahLst/>
              <a:cxnLst>
                <a:cxn ang="0">
                  <a:pos x="5" y="221"/>
                </a:cxn>
                <a:cxn ang="0">
                  <a:pos x="16" y="153"/>
                </a:cxn>
                <a:cxn ang="0">
                  <a:pos x="27" y="100"/>
                </a:cxn>
                <a:cxn ang="0">
                  <a:pos x="38" y="110"/>
                </a:cxn>
                <a:cxn ang="0">
                  <a:pos x="49" y="173"/>
                </a:cxn>
                <a:cxn ang="0">
                  <a:pos x="60" y="220"/>
                </a:cxn>
                <a:cxn ang="0">
                  <a:pos x="70" y="183"/>
                </a:cxn>
                <a:cxn ang="0">
                  <a:pos x="82" y="84"/>
                </a:cxn>
                <a:cxn ang="0">
                  <a:pos x="92" y="11"/>
                </a:cxn>
                <a:cxn ang="0">
                  <a:pos x="104" y="37"/>
                </a:cxn>
                <a:cxn ang="0">
                  <a:pos x="114" y="143"/>
                </a:cxn>
                <a:cxn ang="0">
                  <a:pos x="124" y="234"/>
                </a:cxn>
                <a:cxn ang="0">
                  <a:pos x="136" y="239"/>
                </a:cxn>
                <a:cxn ang="0">
                  <a:pos x="146" y="152"/>
                </a:cxn>
                <a:cxn ang="0">
                  <a:pos x="158" y="50"/>
                </a:cxn>
                <a:cxn ang="0">
                  <a:pos x="168" y="21"/>
                </a:cxn>
                <a:cxn ang="0">
                  <a:pos x="180" y="83"/>
                </a:cxn>
                <a:cxn ang="0">
                  <a:pos x="190" y="172"/>
                </a:cxn>
                <a:cxn ang="0">
                  <a:pos x="201" y="229"/>
                </a:cxn>
                <a:cxn ang="0">
                  <a:pos x="212" y="246"/>
                </a:cxn>
                <a:cxn ang="0">
                  <a:pos x="223" y="249"/>
                </a:cxn>
                <a:cxn ang="0">
                  <a:pos x="234" y="242"/>
                </a:cxn>
                <a:cxn ang="0">
                  <a:pos x="245" y="220"/>
                </a:cxn>
                <a:cxn ang="0">
                  <a:pos x="255" y="191"/>
                </a:cxn>
                <a:cxn ang="0">
                  <a:pos x="267" y="173"/>
                </a:cxn>
                <a:cxn ang="0">
                  <a:pos x="277" y="164"/>
                </a:cxn>
                <a:cxn ang="0">
                  <a:pos x="288" y="151"/>
                </a:cxn>
                <a:cxn ang="0">
                  <a:pos x="299" y="131"/>
                </a:cxn>
                <a:cxn ang="0">
                  <a:pos x="310" y="123"/>
                </a:cxn>
                <a:cxn ang="0">
                  <a:pos x="321" y="133"/>
                </a:cxn>
                <a:cxn ang="0">
                  <a:pos x="331" y="130"/>
                </a:cxn>
                <a:cxn ang="0">
                  <a:pos x="343" y="85"/>
                </a:cxn>
                <a:cxn ang="0">
                  <a:pos x="353" y="21"/>
                </a:cxn>
                <a:cxn ang="0">
                  <a:pos x="365" y="0"/>
                </a:cxn>
                <a:cxn ang="0">
                  <a:pos x="375" y="56"/>
                </a:cxn>
                <a:cxn ang="0">
                  <a:pos x="385" y="166"/>
                </a:cxn>
                <a:cxn ang="0">
                  <a:pos x="397" y="252"/>
                </a:cxn>
                <a:cxn ang="0">
                  <a:pos x="407" y="261"/>
                </a:cxn>
                <a:cxn ang="0">
                  <a:pos x="419" y="210"/>
                </a:cxn>
                <a:cxn ang="0">
                  <a:pos x="429" y="168"/>
                </a:cxn>
                <a:cxn ang="0">
                  <a:pos x="441" y="183"/>
                </a:cxn>
                <a:cxn ang="0">
                  <a:pos x="451" y="236"/>
                </a:cxn>
                <a:cxn ang="0">
                  <a:pos x="462" y="267"/>
                </a:cxn>
                <a:cxn ang="0">
                  <a:pos x="473" y="243"/>
                </a:cxn>
                <a:cxn ang="0">
                  <a:pos x="484" y="198"/>
                </a:cxn>
                <a:cxn ang="0">
                  <a:pos x="495" y="179"/>
                </a:cxn>
                <a:cxn ang="0">
                  <a:pos x="506" y="197"/>
                </a:cxn>
                <a:cxn ang="0">
                  <a:pos x="516" y="209"/>
                </a:cxn>
                <a:cxn ang="0">
                  <a:pos x="528" y="163"/>
                </a:cxn>
                <a:cxn ang="0">
                  <a:pos x="538" y="72"/>
                </a:cxn>
              </a:cxnLst>
              <a:rect l="0" t="0" r="r" b="b"/>
              <a:pathLst>
                <a:path w="538" h="267">
                  <a:moveTo>
                    <a:pt x="0" y="243"/>
                  </a:moveTo>
                  <a:lnTo>
                    <a:pt x="5" y="221"/>
                  </a:lnTo>
                  <a:lnTo>
                    <a:pt x="11" y="190"/>
                  </a:lnTo>
                  <a:lnTo>
                    <a:pt x="16" y="153"/>
                  </a:lnTo>
                  <a:lnTo>
                    <a:pt x="22" y="121"/>
                  </a:lnTo>
                  <a:lnTo>
                    <a:pt x="27" y="100"/>
                  </a:lnTo>
                  <a:lnTo>
                    <a:pt x="33" y="95"/>
                  </a:lnTo>
                  <a:lnTo>
                    <a:pt x="38" y="110"/>
                  </a:lnTo>
                  <a:lnTo>
                    <a:pt x="43" y="137"/>
                  </a:lnTo>
                  <a:lnTo>
                    <a:pt x="49" y="173"/>
                  </a:lnTo>
                  <a:lnTo>
                    <a:pt x="55" y="204"/>
                  </a:lnTo>
                  <a:lnTo>
                    <a:pt x="60" y="220"/>
                  </a:lnTo>
                  <a:lnTo>
                    <a:pt x="65" y="213"/>
                  </a:lnTo>
                  <a:lnTo>
                    <a:pt x="70" y="183"/>
                  </a:lnTo>
                  <a:lnTo>
                    <a:pt x="77" y="136"/>
                  </a:lnTo>
                  <a:lnTo>
                    <a:pt x="82" y="84"/>
                  </a:lnTo>
                  <a:lnTo>
                    <a:pt x="87" y="38"/>
                  </a:lnTo>
                  <a:lnTo>
                    <a:pt x="92" y="11"/>
                  </a:lnTo>
                  <a:lnTo>
                    <a:pt x="97" y="10"/>
                  </a:lnTo>
                  <a:lnTo>
                    <a:pt x="104" y="37"/>
                  </a:lnTo>
                  <a:lnTo>
                    <a:pt x="109" y="85"/>
                  </a:lnTo>
                  <a:lnTo>
                    <a:pt x="114" y="143"/>
                  </a:lnTo>
                  <a:lnTo>
                    <a:pt x="119" y="197"/>
                  </a:lnTo>
                  <a:lnTo>
                    <a:pt x="124" y="234"/>
                  </a:lnTo>
                  <a:lnTo>
                    <a:pt x="131" y="250"/>
                  </a:lnTo>
                  <a:lnTo>
                    <a:pt x="136" y="239"/>
                  </a:lnTo>
                  <a:lnTo>
                    <a:pt x="141" y="203"/>
                  </a:lnTo>
                  <a:lnTo>
                    <a:pt x="146" y="152"/>
                  </a:lnTo>
                  <a:lnTo>
                    <a:pt x="153" y="96"/>
                  </a:lnTo>
                  <a:lnTo>
                    <a:pt x="158" y="50"/>
                  </a:lnTo>
                  <a:lnTo>
                    <a:pt x="163" y="24"/>
                  </a:lnTo>
                  <a:lnTo>
                    <a:pt x="168" y="21"/>
                  </a:lnTo>
                  <a:lnTo>
                    <a:pt x="173" y="44"/>
                  </a:lnTo>
                  <a:lnTo>
                    <a:pt x="180" y="83"/>
                  </a:lnTo>
                  <a:lnTo>
                    <a:pt x="185" y="128"/>
                  </a:lnTo>
                  <a:lnTo>
                    <a:pt x="190" y="172"/>
                  </a:lnTo>
                  <a:lnTo>
                    <a:pt x="195" y="205"/>
                  </a:lnTo>
                  <a:lnTo>
                    <a:pt x="201" y="229"/>
                  </a:lnTo>
                  <a:lnTo>
                    <a:pt x="207" y="240"/>
                  </a:lnTo>
                  <a:lnTo>
                    <a:pt x="212" y="246"/>
                  </a:lnTo>
                  <a:lnTo>
                    <a:pt x="217" y="248"/>
                  </a:lnTo>
                  <a:lnTo>
                    <a:pt x="223" y="249"/>
                  </a:lnTo>
                  <a:lnTo>
                    <a:pt x="228" y="247"/>
                  </a:lnTo>
                  <a:lnTo>
                    <a:pt x="234" y="242"/>
                  </a:lnTo>
                  <a:lnTo>
                    <a:pt x="239" y="233"/>
                  </a:lnTo>
                  <a:lnTo>
                    <a:pt x="245" y="220"/>
                  </a:lnTo>
                  <a:lnTo>
                    <a:pt x="250" y="205"/>
                  </a:lnTo>
                  <a:lnTo>
                    <a:pt x="255" y="191"/>
                  </a:lnTo>
                  <a:lnTo>
                    <a:pt x="261" y="181"/>
                  </a:lnTo>
                  <a:lnTo>
                    <a:pt x="267" y="173"/>
                  </a:lnTo>
                  <a:lnTo>
                    <a:pt x="272" y="168"/>
                  </a:lnTo>
                  <a:lnTo>
                    <a:pt x="277" y="164"/>
                  </a:lnTo>
                  <a:lnTo>
                    <a:pt x="283" y="159"/>
                  </a:lnTo>
                  <a:lnTo>
                    <a:pt x="288" y="151"/>
                  </a:lnTo>
                  <a:lnTo>
                    <a:pt x="294" y="140"/>
                  </a:lnTo>
                  <a:lnTo>
                    <a:pt x="299" y="131"/>
                  </a:lnTo>
                  <a:lnTo>
                    <a:pt x="304" y="124"/>
                  </a:lnTo>
                  <a:lnTo>
                    <a:pt x="310" y="123"/>
                  </a:lnTo>
                  <a:lnTo>
                    <a:pt x="316" y="127"/>
                  </a:lnTo>
                  <a:lnTo>
                    <a:pt x="321" y="133"/>
                  </a:lnTo>
                  <a:lnTo>
                    <a:pt x="326" y="135"/>
                  </a:lnTo>
                  <a:lnTo>
                    <a:pt x="331" y="130"/>
                  </a:lnTo>
                  <a:lnTo>
                    <a:pt x="338" y="113"/>
                  </a:lnTo>
                  <a:lnTo>
                    <a:pt x="343" y="85"/>
                  </a:lnTo>
                  <a:lnTo>
                    <a:pt x="348" y="52"/>
                  </a:lnTo>
                  <a:lnTo>
                    <a:pt x="353" y="21"/>
                  </a:lnTo>
                  <a:lnTo>
                    <a:pt x="358" y="2"/>
                  </a:lnTo>
                  <a:lnTo>
                    <a:pt x="365" y="0"/>
                  </a:lnTo>
                  <a:lnTo>
                    <a:pt x="370" y="18"/>
                  </a:lnTo>
                  <a:lnTo>
                    <a:pt x="375" y="56"/>
                  </a:lnTo>
                  <a:lnTo>
                    <a:pt x="380" y="108"/>
                  </a:lnTo>
                  <a:lnTo>
                    <a:pt x="385" y="166"/>
                  </a:lnTo>
                  <a:lnTo>
                    <a:pt x="392" y="217"/>
                  </a:lnTo>
                  <a:lnTo>
                    <a:pt x="397" y="252"/>
                  </a:lnTo>
                  <a:lnTo>
                    <a:pt x="402" y="267"/>
                  </a:lnTo>
                  <a:lnTo>
                    <a:pt x="407" y="261"/>
                  </a:lnTo>
                  <a:lnTo>
                    <a:pt x="413" y="240"/>
                  </a:lnTo>
                  <a:lnTo>
                    <a:pt x="419" y="210"/>
                  </a:lnTo>
                  <a:lnTo>
                    <a:pt x="424" y="183"/>
                  </a:lnTo>
                  <a:lnTo>
                    <a:pt x="429" y="168"/>
                  </a:lnTo>
                  <a:lnTo>
                    <a:pt x="435" y="168"/>
                  </a:lnTo>
                  <a:lnTo>
                    <a:pt x="441" y="183"/>
                  </a:lnTo>
                  <a:lnTo>
                    <a:pt x="446" y="208"/>
                  </a:lnTo>
                  <a:lnTo>
                    <a:pt x="451" y="236"/>
                  </a:lnTo>
                  <a:lnTo>
                    <a:pt x="456" y="258"/>
                  </a:lnTo>
                  <a:lnTo>
                    <a:pt x="462" y="267"/>
                  </a:lnTo>
                  <a:lnTo>
                    <a:pt x="468" y="261"/>
                  </a:lnTo>
                  <a:lnTo>
                    <a:pt x="473" y="243"/>
                  </a:lnTo>
                  <a:lnTo>
                    <a:pt x="478" y="220"/>
                  </a:lnTo>
                  <a:lnTo>
                    <a:pt x="484" y="198"/>
                  </a:lnTo>
                  <a:lnTo>
                    <a:pt x="489" y="183"/>
                  </a:lnTo>
                  <a:lnTo>
                    <a:pt x="495" y="179"/>
                  </a:lnTo>
                  <a:lnTo>
                    <a:pt x="500" y="184"/>
                  </a:lnTo>
                  <a:lnTo>
                    <a:pt x="506" y="197"/>
                  </a:lnTo>
                  <a:lnTo>
                    <a:pt x="511" y="208"/>
                  </a:lnTo>
                  <a:lnTo>
                    <a:pt x="516" y="209"/>
                  </a:lnTo>
                  <a:lnTo>
                    <a:pt x="522" y="194"/>
                  </a:lnTo>
                  <a:lnTo>
                    <a:pt x="528" y="163"/>
                  </a:lnTo>
                  <a:lnTo>
                    <a:pt x="533" y="120"/>
                  </a:lnTo>
                  <a:lnTo>
                    <a:pt x="538" y="72"/>
                  </a:lnTo>
                </a:path>
              </a:pathLst>
            </a:custGeom>
            <a:noFill/>
            <a:ln w="12600">
              <a:solidFill>
                <a:srgbClr val="006600"/>
              </a:solidFill>
              <a:round/>
              <a:headEnd/>
              <a:tailEnd/>
            </a:ln>
            <a:effectLst/>
          </p:spPr>
          <p:txBody>
            <a:bodyPr wrap="none" anchor="ctr"/>
            <a:lstStyle/>
            <a:p>
              <a:endParaRPr lang="en-US"/>
            </a:p>
          </p:txBody>
        </p:sp>
        <p:sp>
          <p:nvSpPr>
            <p:cNvPr id="60" name="Freeform 16"/>
            <p:cNvSpPr>
              <a:spLocks noChangeArrowheads="1"/>
            </p:cNvSpPr>
            <p:nvPr/>
          </p:nvSpPr>
          <p:spPr bwMode="auto">
            <a:xfrm>
              <a:off x="4049" y="4055"/>
              <a:ext cx="343" cy="24"/>
            </a:xfrm>
            <a:custGeom>
              <a:avLst/>
              <a:gdLst/>
              <a:ahLst/>
              <a:cxnLst>
                <a:cxn ang="0">
                  <a:pos x="5" y="186"/>
                </a:cxn>
                <a:cxn ang="0">
                  <a:pos x="17" y="130"/>
                </a:cxn>
                <a:cxn ang="0">
                  <a:pos x="27" y="136"/>
                </a:cxn>
                <a:cxn ang="0">
                  <a:pos x="39" y="196"/>
                </a:cxn>
                <a:cxn ang="0">
                  <a:pos x="49" y="276"/>
                </a:cxn>
                <a:cxn ang="0">
                  <a:pos x="61" y="340"/>
                </a:cxn>
                <a:cxn ang="0">
                  <a:pos x="71" y="359"/>
                </a:cxn>
                <a:cxn ang="0">
                  <a:pos x="81" y="328"/>
                </a:cxn>
                <a:cxn ang="0">
                  <a:pos x="93" y="289"/>
                </a:cxn>
                <a:cxn ang="0">
                  <a:pos x="103" y="310"/>
                </a:cxn>
                <a:cxn ang="0">
                  <a:pos x="115" y="420"/>
                </a:cxn>
                <a:cxn ang="0">
                  <a:pos x="125" y="553"/>
                </a:cxn>
                <a:cxn ang="0">
                  <a:pos x="136" y="611"/>
                </a:cxn>
                <a:cxn ang="0">
                  <a:pos x="147" y="555"/>
                </a:cxn>
                <a:cxn ang="0">
                  <a:pos x="158" y="422"/>
                </a:cxn>
                <a:cxn ang="0">
                  <a:pos x="169" y="253"/>
                </a:cxn>
                <a:cxn ang="0">
                  <a:pos x="180" y="86"/>
                </a:cxn>
                <a:cxn ang="0">
                  <a:pos x="191" y="0"/>
                </a:cxn>
                <a:cxn ang="0">
                  <a:pos x="201" y="67"/>
                </a:cxn>
                <a:cxn ang="0">
                  <a:pos x="212" y="234"/>
                </a:cxn>
                <a:cxn ang="0">
                  <a:pos x="223" y="349"/>
                </a:cxn>
                <a:cxn ang="0">
                  <a:pos x="234" y="351"/>
                </a:cxn>
                <a:cxn ang="0">
                  <a:pos x="245" y="318"/>
                </a:cxn>
                <a:cxn ang="0">
                  <a:pos x="256" y="329"/>
                </a:cxn>
                <a:cxn ang="0">
                  <a:pos x="266" y="360"/>
                </a:cxn>
                <a:cxn ang="0">
                  <a:pos x="278" y="366"/>
                </a:cxn>
                <a:cxn ang="0">
                  <a:pos x="288" y="347"/>
                </a:cxn>
                <a:cxn ang="0">
                  <a:pos x="300" y="328"/>
                </a:cxn>
                <a:cxn ang="0">
                  <a:pos x="310" y="316"/>
                </a:cxn>
                <a:cxn ang="0">
                  <a:pos x="322" y="295"/>
                </a:cxn>
                <a:cxn ang="0">
                  <a:pos x="332" y="284"/>
                </a:cxn>
                <a:cxn ang="0">
                  <a:pos x="342" y="308"/>
                </a:cxn>
                <a:cxn ang="0">
                  <a:pos x="354" y="354"/>
                </a:cxn>
                <a:cxn ang="0">
                  <a:pos x="364" y="377"/>
                </a:cxn>
                <a:cxn ang="0">
                  <a:pos x="376" y="354"/>
                </a:cxn>
                <a:cxn ang="0">
                  <a:pos x="386" y="322"/>
                </a:cxn>
                <a:cxn ang="0">
                  <a:pos x="397" y="320"/>
                </a:cxn>
                <a:cxn ang="0">
                  <a:pos x="408" y="348"/>
                </a:cxn>
                <a:cxn ang="0">
                  <a:pos x="419" y="366"/>
                </a:cxn>
                <a:cxn ang="0">
                  <a:pos x="430" y="353"/>
                </a:cxn>
                <a:cxn ang="0">
                  <a:pos x="441" y="328"/>
                </a:cxn>
                <a:cxn ang="0">
                  <a:pos x="452" y="281"/>
                </a:cxn>
                <a:cxn ang="0">
                  <a:pos x="463" y="226"/>
                </a:cxn>
                <a:cxn ang="0">
                  <a:pos x="473" y="194"/>
                </a:cxn>
                <a:cxn ang="0">
                  <a:pos x="485" y="218"/>
                </a:cxn>
                <a:cxn ang="0">
                  <a:pos x="495" y="285"/>
                </a:cxn>
                <a:cxn ang="0">
                  <a:pos x="506" y="341"/>
                </a:cxn>
                <a:cxn ang="0">
                  <a:pos x="517" y="351"/>
                </a:cxn>
                <a:cxn ang="0">
                  <a:pos x="527" y="310"/>
                </a:cxn>
                <a:cxn ang="0">
                  <a:pos x="539" y="259"/>
                </a:cxn>
              </a:cxnLst>
              <a:rect l="0" t="0" r="r" b="b"/>
              <a:pathLst>
                <a:path w="539" h="611">
                  <a:moveTo>
                    <a:pt x="0" y="231"/>
                  </a:moveTo>
                  <a:lnTo>
                    <a:pt x="5" y="186"/>
                  </a:lnTo>
                  <a:lnTo>
                    <a:pt x="12" y="151"/>
                  </a:lnTo>
                  <a:lnTo>
                    <a:pt x="17" y="130"/>
                  </a:lnTo>
                  <a:lnTo>
                    <a:pt x="22" y="125"/>
                  </a:lnTo>
                  <a:lnTo>
                    <a:pt x="27" y="136"/>
                  </a:lnTo>
                  <a:lnTo>
                    <a:pt x="33" y="161"/>
                  </a:lnTo>
                  <a:lnTo>
                    <a:pt x="39" y="196"/>
                  </a:lnTo>
                  <a:lnTo>
                    <a:pt x="44" y="236"/>
                  </a:lnTo>
                  <a:lnTo>
                    <a:pt x="49" y="276"/>
                  </a:lnTo>
                  <a:lnTo>
                    <a:pt x="54" y="312"/>
                  </a:lnTo>
                  <a:lnTo>
                    <a:pt x="61" y="340"/>
                  </a:lnTo>
                  <a:lnTo>
                    <a:pt x="66" y="357"/>
                  </a:lnTo>
                  <a:lnTo>
                    <a:pt x="71" y="359"/>
                  </a:lnTo>
                  <a:lnTo>
                    <a:pt x="76" y="348"/>
                  </a:lnTo>
                  <a:lnTo>
                    <a:pt x="81" y="328"/>
                  </a:lnTo>
                  <a:lnTo>
                    <a:pt x="88" y="305"/>
                  </a:lnTo>
                  <a:lnTo>
                    <a:pt x="93" y="289"/>
                  </a:lnTo>
                  <a:lnTo>
                    <a:pt x="98" y="287"/>
                  </a:lnTo>
                  <a:lnTo>
                    <a:pt x="103" y="310"/>
                  </a:lnTo>
                  <a:lnTo>
                    <a:pt x="108" y="357"/>
                  </a:lnTo>
                  <a:lnTo>
                    <a:pt x="115" y="420"/>
                  </a:lnTo>
                  <a:lnTo>
                    <a:pt x="120" y="490"/>
                  </a:lnTo>
                  <a:lnTo>
                    <a:pt x="125" y="553"/>
                  </a:lnTo>
                  <a:lnTo>
                    <a:pt x="130" y="595"/>
                  </a:lnTo>
                  <a:lnTo>
                    <a:pt x="136" y="611"/>
                  </a:lnTo>
                  <a:lnTo>
                    <a:pt x="142" y="596"/>
                  </a:lnTo>
                  <a:lnTo>
                    <a:pt x="147" y="555"/>
                  </a:lnTo>
                  <a:lnTo>
                    <a:pt x="152" y="495"/>
                  </a:lnTo>
                  <a:lnTo>
                    <a:pt x="158" y="422"/>
                  </a:lnTo>
                  <a:lnTo>
                    <a:pt x="164" y="341"/>
                  </a:lnTo>
                  <a:lnTo>
                    <a:pt x="169" y="253"/>
                  </a:lnTo>
                  <a:lnTo>
                    <a:pt x="174" y="166"/>
                  </a:lnTo>
                  <a:lnTo>
                    <a:pt x="180" y="86"/>
                  </a:lnTo>
                  <a:lnTo>
                    <a:pt x="185" y="27"/>
                  </a:lnTo>
                  <a:lnTo>
                    <a:pt x="191" y="0"/>
                  </a:lnTo>
                  <a:lnTo>
                    <a:pt x="196" y="13"/>
                  </a:lnTo>
                  <a:lnTo>
                    <a:pt x="201" y="67"/>
                  </a:lnTo>
                  <a:lnTo>
                    <a:pt x="207" y="147"/>
                  </a:lnTo>
                  <a:lnTo>
                    <a:pt x="212" y="234"/>
                  </a:lnTo>
                  <a:lnTo>
                    <a:pt x="218" y="306"/>
                  </a:lnTo>
                  <a:lnTo>
                    <a:pt x="223" y="349"/>
                  </a:lnTo>
                  <a:lnTo>
                    <a:pt x="229" y="362"/>
                  </a:lnTo>
                  <a:lnTo>
                    <a:pt x="234" y="351"/>
                  </a:lnTo>
                  <a:lnTo>
                    <a:pt x="239" y="331"/>
                  </a:lnTo>
                  <a:lnTo>
                    <a:pt x="245" y="318"/>
                  </a:lnTo>
                  <a:lnTo>
                    <a:pt x="251" y="318"/>
                  </a:lnTo>
                  <a:lnTo>
                    <a:pt x="256" y="329"/>
                  </a:lnTo>
                  <a:lnTo>
                    <a:pt x="261" y="345"/>
                  </a:lnTo>
                  <a:lnTo>
                    <a:pt x="266" y="360"/>
                  </a:lnTo>
                  <a:lnTo>
                    <a:pt x="273" y="368"/>
                  </a:lnTo>
                  <a:lnTo>
                    <a:pt x="278" y="366"/>
                  </a:lnTo>
                  <a:lnTo>
                    <a:pt x="283" y="357"/>
                  </a:lnTo>
                  <a:lnTo>
                    <a:pt x="288" y="347"/>
                  </a:lnTo>
                  <a:lnTo>
                    <a:pt x="295" y="337"/>
                  </a:lnTo>
                  <a:lnTo>
                    <a:pt x="300" y="328"/>
                  </a:lnTo>
                  <a:lnTo>
                    <a:pt x="305" y="322"/>
                  </a:lnTo>
                  <a:lnTo>
                    <a:pt x="310" y="316"/>
                  </a:lnTo>
                  <a:lnTo>
                    <a:pt x="315" y="306"/>
                  </a:lnTo>
                  <a:lnTo>
                    <a:pt x="322" y="295"/>
                  </a:lnTo>
                  <a:lnTo>
                    <a:pt x="327" y="286"/>
                  </a:lnTo>
                  <a:lnTo>
                    <a:pt x="332" y="284"/>
                  </a:lnTo>
                  <a:lnTo>
                    <a:pt x="337" y="292"/>
                  </a:lnTo>
                  <a:lnTo>
                    <a:pt x="342" y="308"/>
                  </a:lnTo>
                  <a:lnTo>
                    <a:pt x="349" y="331"/>
                  </a:lnTo>
                  <a:lnTo>
                    <a:pt x="354" y="354"/>
                  </a:lnTo>
                  <a:lnTo>
                    <a:pt x="359" y="372"/>
                  </a:lnTo>
                  <a:lnTo>
                    <a:pt x="364" y="377"/>
                  </a:lnTo>
                  <a:lnTo>
                    <a:pt x="369" y="370"/>
                  </a:lnTo>
                  <a:lnTo>
                    <a:pt x="376" y="354"/>
                  </a:lnTo>
                  <a:lnTo>
                    <a:pt x="381" y="337"/>
                  </a:lnTo>
                  <a:lnTo>
                    <a:pt x="386" y="322"/>
                  </a:lnTo>
                  <a:lnTo>
                    <a:pt x="391" y="315"/>
                  </a:lnTo>
                  <a:lnTo>
                    <a:pt x="397" y="320"/>
                  </a:lnTo>
                  <a:lnTo>
                    <a:pt x="403" y="332"/>
                  </a:lnTo>
                  <a:lnTo>
                    <a:pt x="408" y="348"/>
                  </a:lnTo>
                  <a:lnTo>
                    <a:pt x="413" y="360"/>
                  </a:lnTo>
                  <a:lnTo>
                    <a:pt x="419" y="366"/>
                  </a:lnTo>
                  <a:lnTo>
                    <a:pt x="425" y="362"/>
                  </a:lnTo>
                  <a:lnTo>
                    <a:pt x="430" y="353"/>
                  </a:lnTo>
                  <a:lnTo>
                    <a:pt x="435" y="341"/>
                  </a:lnTo>
                  <a:lnTo>
                    <a:pt x="441" y="328"/>
                  </a:lnTo>
                  <a:lnTo>
                    <a:pt x="446" y="306"/>
                  </a:lnTo>
                  <a:lnTo>
                    <a:pt x="452" y="281"/>
                  </a:lnTo>
                  <a:lnTo>
                    <a:pt x="457" y="253"/>
                  </a:lnTo>
                  <a:lnTo>
                    <a:pt x="463" y="226"/>
                  </a:lnTo>
                  <a:lnTo>
                    <a:pt x="468" y="204"/>
                  </a:lnTo>
                  <a:lnTo>
                    <a:pt x="473" y="194"/>
                  </a:lnTo>
                  <a:lnTo>
                    <a:pt x="479" y="198"/>
                  </a:lnTo>
                  <a:lnTo>
                    <a:pt x="485" y="218"/>
                  </a:lnTo>
                  <a:lnTo>
                    <a:pt x="490" y="250"/>
                  </a:lnTo>
                  <a:lnTo>
                    <a:pt x="495" y="285"/>
                  </a:lnTo>
                  <a:lnTo>
                    <a:pt x="500" y="318"/>
                  </a:lnTo>
                  <a:lnTo>
                    <a:pt x="506" y="341"/>
                  </a:lnTo>
                  <a:lnTo>
                    <a:pt x="512" y="353"/>
                  </a:lnTo>
                  <a:lnTo>
                    <a:pt x="517" y="351"/>
                  </a:lnTo>
                  <a:lnTo>
                    <a:pt x="522" y="335"/>
                  </a:lnTo>
                  <a:lnTo>
                    <a:pt x="527" y="310"/>
                  </a:lnTo>
                  <a:lnTo>
                    <a:pt x="534" y="282"/>
                  </a:lnTo>
                  <a:lnTo>
                    <a:pt x="539" y="259"/>
                  </a:lnTo>
                </a:path>
              </a:pathLst>
            </a:custGeom>
            <a:noFill/>
            <a:ln w="12600">
              <a:solidFill>
                <a:srgbClr val="006600"/>
              </a:solidFill>
              <a:round/>
              <a:headEnd/>
              <a:tailEnd/>
            </a:ln>
            <a:effectLst/>
          </p:spPr>
          <p:txBody>
            <a:bodyPr wrap="none" anchor="ctr"/>
            <a:lstStyle/>
            <a:p>
              <a:endParaRPr lang="en-US"/>
            </a:p>
          </p:txBody>
        </p:sp>
        <p:sp>
          <p:nvSpPr>
            <p:cNvPr id="61" name="Freeform 17"/>
            <p:cNvSpPr>
              <a:spLocks noChangeArrowheads="1"/>
            </p:cNvSpPr>
            <p:nvPr/>
          </p:nvSpPr>
          <p:spPr bwMode="auto">
            <a:xfrm>
              <a:off x="4392" y="4056"/>
              <a:ext cx="344" cy="19"/>
            </a:xfrm>
            <a:custGeom>
              <a:avLst/>
              <a:gdLst/>
              <a:ahLst/>
              <a:cxnLst>
                <a:cxn ang="0">
                  <a:pos x="5" y="224"/>
                </a:cxn>
                <a:cxn ang="0">
                  <a:pos x="17" y="271"/>
                </a:cxn>
                <a:cxn ang="0">
                  <a:pos x="27" y="374"/>
                </a:cxn>
                <a:cxn ang="0">
                  <a:pos x="37" y="438"/>
                </a:cxn>
                <a:cxn ang="0">
                  <a:pos x="49" y="416"/>
                </a:cxn>
                <a:cxn ang="0">
                  <a:pos x="59" y="351"/>
                </a:cxn>
                <a:cxn ang="0">
                  <a:pos x="71" y="300"/>
                </a:cxn>
                <a:cxn ang="0">
                  <a:pos x="81" y="276"/>
                </a:cxn>
                <a:cxn ang="0">
                  <a:pos x="92" y="266"/>
                </a:cxn>
                <a:cxn ang="0">
                  <a:pos x="103" y="254"/>
                </a:cxn>
                <a:cxn ang="0">
                  <a:pos x="114" y="243"/>
                </a:cxn>
                <a:cxn ang="0">
                  <a:pos x="125" y="227"/>
                </a:cxn>
                <a:cxn ang="0">
                  <a:pos x="135" y="215"/>
                </a:cxn>
                <a:cxn ang="0">
                  <a:pos x="147" y="224"/>
                </a:cxn>
                <a:cxn ang="0">
                  <a:pos x="157" y="252"/>
                </a:cxn>
                <a:cxn ang="0">
                  <a:pos x="168" y="272"/>
                </a:cxn>
                <a:cxn ang="0">
                  <a:pos x="179" y="276"/>
                </a:cxn>
                <a:cxn ang="0">
                  <a:pos x="190" y="275"/>
                </a:cxn>
                <a:cxn ang="0">
                  <a:pos x="201" y="290"/>
                </a:cxn>
                <a:cxn ang="0">
                  <a:pos x="212" y="330"/>
                </a:cxn>
                <a:cxn ang="0">
                  <a:pos x="222" y="364"/>
                </a:cxn>
                <a:cxn ang="0">
                  <a:pos x="234" y="343"/>
                </a:cxn>
                <a:cxn ang="0">
                  <a:pos x="244" y="282"/>
                </a:cxn>
                <a:cxn ang="0">
                  <a:pos x="256" y="247"/>
                </a:cxn>
                <a:cxn ang="0">
                  <a:pos x="266" y="278"/>
                </a:cxn>
                <a:cxn ang="0">
                  <a:pos x="278" y="341"/>
                </a:cxn>
                <a:cxn ang="0">
                  <a:pos x="288" y="364"/>
                </a:cxn>
                <a:cxn ang="0">
                  <a:pos x="298" y="340"/>
                </a:cxn>
                <a:cxn ang="0">
                  <a:pos x="310" y="315"/>
                </a:cxn>
                <a:cxn ang="0">
                  <a:pos x="320" y="304"/>
                </a:cxn>
                <a:cxn ang="0">
                  <a:pos x="332" y="281"/>
                </a:cxn>
                <a:cxn ang="0">
                  <a:pos x="342" y="234"/>
                </a:cxn>
                <a:cxn ang="0">
                  <a:pos x="353" y="177"/>
                </a:cxn>
                <a:cxn ang="0">
                  <a:pos x="364" y="131"/>
                </a:cxn>
                <a:cxn ang="0">
                  <a:pos x="375" y="128"/>
                </a:cxn>
                <a:cxn ang="0">
                  <a:pos x="386" y="199"/>
                </a:cxn>
                <a:cxn ang="0">
                  <a:pos x="397" y="332"/>
                </a:cxn>
                <a:cxn ang="0">
                  <a:pos x="408" y="450"/>
                </a:cxn>
                <a:cxn ang="0">
                  <a:pos x="418" y="475"/>
                </a:cxn>
                <a:cxn ang="0">
                  <a:pos x="429" y="422"/>
                </a:cxn>
                <a:cxn ang="0">
                  <a:pos x="440" y="354"/>
                </a:cxn>
                <a:cxn ang="0">
                  <a:pos x="451" y="287"/>
                </a:cxn>
                <a:cxn ang="0">
                  <a:pos x="462" y="225"/>
                </a:cxn>
                <a:cxn ang="0">
                  <a:pos x="473" y="222"/>
                </a:cxn>
                <a:cxn ang="0">
                  <a:pos x="483" y="310"/>
                </a:cxn>
                <a:cxn ang="0">
                  <a:pos x="495" y="398"/>
                </a:cxn>
                <a:cxn ang="0">
                  <a:pos x="505" y="352"/>
                </a:cxn>
                <a:cxn ang="0">
                  <a:pos x="517" y="173"/>
                </a:cxn>
                <a:cxn ang="0">
                  <a:pos x="527" y="16"/>
                </a:cxn>
                <a:cxn ang="0">
                  <a:pos x="539" y="28"/>
                </a:cxn>
              </a:cxnLst>
              <a:rect l="0" t="0" r="r" b="b"/>
              <a:pathLst>
                <a:path w="539" h="476">
                  <a:moveTo>
                    <a:pt x="0" y="231"/>
                  </a:moveTo>
                  <a:lnTo>
                    <a:pt x="5" y="224"/>
                  </a:lnTo>
                  <a:lnTo>
                    <a:pt x="10" y="236"/>
                  </a:lnTo>
                  <a:lnTo>
                    <a:pt x="17" y="271"/>
                  </a:lnTo>
                  <a:lnTo>
                    <a:pt x="22" y="321"/>
                  </a:lnTo>
                  <a:lnTo>
                    <a:pt x="27" y="374"/>
                  </a:lnTo>
                  <a:lnTo>
                    <a:pt x="32" y="417"/>
                  </a:lnTo>
                  <a:lnTo>
                    <a:pt x="37" y="438"/>
                  </a:lnTo>
                  <a:lnTo>
                    <a:pt x="44" y="436"/>
                  </a:lnTo>
                  <a:lnTo>
                    <a:pt x="49" y="416"/>
                  </a:lnTo>
                  <a:lnTo>
                    <a:pt x="54" y="384"/>
                  </a:lnTo>
                  <a:lnTo>
                    <a:pt x="59" y="351"/>
                  </a:lnTo>
                  <a:lnTo>
                    <a:pt x="64" y="321"/>
                  </a:lnTo>
                  <a:lnTo>
                    <a:pt x="71" y="300"/>
                  </a:lnTo>
                  <a:lnTo>
                    <a:pt x="76" y="285"/>
                  </a:lnTo>
                  <a:lnTo>
                    <a:pt x="81" y="276"/>
                  </a:lnTo>
                  <a:lnTo>
                    <a:pt x="86" y="271"/>
                  </a:lnTo>
                  <a:lnTo>
                    <a:pt x="92" y="266"/>
                  </a:lnTo>
                  <a:lnTo>
                    <a:pt x="98" y="261"/>
                  </a:lnTo>
                  <a:lnTo>
                    <a:pt x="103" y="254"/>
                  </a:lnTo>
                  <a:lnTo>
                    <a:pt x="108" y="248"/>
                  </a:lnTo>
                  <a:lnTo>
                    <a:pt x="114" y="243"/>
                  </a:lnTo>
                  <a:lnTo>
                    <a:pt x="119" y="235"/>
                  </a:lnTo>
                  <a:lnTo>
                    <a:pt x="125" y="227"/>
                  </a:lnTo>
                  <a:lnTo>
                    <a:pt x="130" y="219"/>
                  </a:lnTo>
                  <a:lnTo>
                    <a:pt x="135" y="215"/>
                  </a:lnTo>
                  <a:lnTo>
                    <a:pt x="141" y="216"/>
                  </a:lnTo>
                  <a:lnTo>
                    <a:pt x="147" y="224"/>
                  </a:lnTo>
                  <a:lnTo>
                    <a:pt x="152" y="237"/>
                  </a:lnTo>
                  <a:lnTo>
                    <a:pt x="157" y="252"/>
                  </a:lnTo>
                  <a:lnTo>
                    <a:pt x="163" y="263"/>
                  </a:lnTo>
                  <a:lnTo>
                    <a:pt x="168" y="272"/>
                  </a:lnTo>
                  <a:lnTo>
                    <a:pt x="174" y="275"/>
                  </a:lnTo>
                  <a:lnTo>
                    <a:pt x="179" y="276"/>
                  </a:lnTo>
                  <a:lnTo>
                    <a:pt x="185" y="275"/>
                  </a:lnTo>
                  <a:lnTo>
                    <a:pt x="190" y="275"/>
                  </a:lnTo>
                  <a:lnTo>
                    <a:pt x="195" y="278"/>
                  </a:lnTo>
                  <a:lnTo>
                    <a:pt x="201" y="290"/>
                  </a:lnTo>
                  <a:lnTo>
                    <a:pt x="207" y="307"/>
                  </a:lnTo>
                  <a:lnTo>
                    <a:pt x="212" y="330"/>
                  </a:lnTo>
                  <a:lnTo>
                    <a:pt x="217" y="351"/>
                  </a:lnTo>
                  <a:lnTo>
                    <a:pt x="222" y="364"/>
                  </a:lnTo>
                  <a:lnTo>
                    <a:pt x="229" y="361"/>
                  </a:lnTo>
                  <a:lnTo>
                    <a:pt x="234" y="343"/>
                  </a:lnTo>
                  <a:lnTo>
                    <a:pt x="239" y="314"/>
                  </a:lnTo>
                  <a:lnTo>
                    <a:pt x="244" y="282"/>
                  </a:lnTo>
                  <a:lnTo>
                    <a:pt x="249" y="257"/>
                  </a:lnTo>
                  <a:lnTo>
                    <a:pt x="256" y="247"/>
                  </a:lnTo>
                  <a:lnTo>
                    <a:pt x="261" y="255"/>
                  </a:lnTo>
                  <a:lnTo>
                    <a:pt x="266" y="278"/>
                  </a:lnTo>
                  <a:lnTo>
                    <a:pt x="271" y="311"/>
                  </a:lnTo>
                  <a:lnTo>
                    <a:pt x="278" y="341"/>
                  </a:lnTo>
                  <a:lnTo>
                    <a:pt x="283" y="361"/>
                  </a:lnTo>
                  <a:lnTo>
                    <a:pt x="288" y="364"/>
                  </a:lnTo>
                  <a:lnTo>
                    <a:pt x="293" y="355"/>
                  </a:lnTo>
                  <a:lnTo>
                    <a:pt x="298" y="340"/>
                  </a:lnTo>
                  <a:lnTo>
                    <a:pt x="305" y="325"/>
                  </a:lnTo>
                  <a:lnTo>
                    <a:pt x="310" y="315"/>
                  </a:lnTo>
                  <a:lnTo>
                    <a:pt x="315" y="310"/>
                  </a:lnTo>
                  <a:lnTo>
                    <a:pt x="320" y="304"/>
                  </a:lnTo>
                  <a:lnTo>
                    <a:pt x="325" y="295"/>
                  </a:lnTo>
                  <a:lnTo>
                    <a:pt x="332" y="281"/>
                  </a:lnTo>
                  <a:lnTo>
                    <a:pt x="337" y="259"/>
                  </a:lnTo>
                  <a:lnTo>
                    <a:pt x="342" y="234"/>
                  </a:lnTo>
                  <a:lnTo>
                    <a:pt x="347" y="206"/>
                  </a:lnTo>
                  <a:lnTo>
                    <a:pt x="353" y="177"/>
                  </a:lnTo>
                  <a:lnTo>
                    <a:pt x="359" y="151"/>
                  </a:lnTo>
                  <a:lnTo>
                    <a:pt x="364" y="131"/>
                  </a:lnTo>
                  <a:lnTo>
                    <a:pt x="369" y="122"/>
                  </a:lnTo>
                  <a:lnTo>
                    <a:pt x="375" y="128"/>
                  </a:lnTo>
                  <a:lnTo>
                    <a:pt x="380" y="154"/>
                  </a:lnTo>
                  <a:lnTo>
                    <a:pt x="386" y="199"/>
                  </a:lnTo>
                  <a:lnTo>
                    <a:pt x="391" y="262"/>
                  </a:lnTo>
                  <a:lnTo>
                    <a:pt x="397" y="332"/>
                  </a:lnTo>
                  <a:lnTo>
                    <a:pt x="402" y="399"/>
                  </a:lnTo>
                  <a:lnTo>
                    <a:pt x="408" y="450"/>
                  </a:lnTo>
                  <a:lnTo>
                    <a:pt x="413" y="476"/>
                  </a:lnTo>
                  <a:lnTo>
                    <a:pt x="418" y="475"/>
                  </a:lnTo>
                  <a:lnTo>
                    <a:pt x="424" y="455"/>
                  </a:lnTo>
                  <a:lnTo>
                    <a:pt x="429" y="422"/>
                  </a:lnTo>
                  <a:lnTo>
                    <a:pt x="435" y="388"/>
                  </a:lnTo>
                  <a:lnTo>
                    <a:pt x="440" y="354"/>
                  </a:lnTo>
                  <a:lnTo>
                    <a:pt x="446" y="321"/>
                  </a:lnTo>
                  <a:lnTo>
                    <a:pt x="451" y="287"/>
                  </a:lnTo>
                  <a:lnTo>
                    <a:pt x="456" y="253"/>
                  </a:lnTo>
                  <a:lnTo>
                    <a:pt x="462" y="225"/>
                  </a:lnTo>
                  <a:lnTo>
                    <a:pt x="468" y="212"/>
                  </a:lnTo>
                  <a:lnTo>
                    <a:pt x="473" y="222"/>
                  </a:lnTo>
                  <a:lnTo>
                    <a:pt x="478" y="257"/>
                  </a:lnTo>
                  <a:lnTo>
                    <a:pt x="483" y="310"/>
                  </a:lnTo>
                  <a:lnTo>
                    <a:pt x="490" y="364"/>
                  </a:lnTo>
                  <a:lnTo>
                    <a:pt x="495" y="398"/>
                  </a:lnTo>
                  <a:lnTo>
                    <a:pt x="500" y="397"/>
                  </a:lnTo>
                  <a:lnTo>
                    <a:pt x="505" y="352"/>
                  </a:lnTo>
                  <a:lnTo>
                    <a:pt x="510" y="272"/>
                  </a:lnTo>
                  <a:lnTo>
                    <a:pt x="517" y="173"/>
                  </a:lnTo>
                  <a:lnTo>
                    <a:pt x="522" y="80"/>
                  </a:lnTo>
                  <a:lnTo>
                    <a:pt x="527" y="16"/>
                  </a:lnTo>
                  <a:lnTo>
                    <a:pt x="532" y="0"/>
                  </a:lnTo>
                  <a:lnTo>
                    <a:pt x="539" y="28"/>
                  </a:lnTo>
                </a:path>
              </a:pathLst>
            </a:custGeom>
            <a:noFill/>
            <a:ln w="12600">
              <a:solidFill>
                <a:srgbClr val="006600"/>
              </a:solidFill>
              <a:round/>
              <a:headEnd/>
              <a:tailEnd/>
            </a:ln>
            <a:effectLst/>
          </p:spPr>
          <p:txBody>
            <a:bodyPr wrap="none" anchor="ctr"/>
            <a:lstStyle/>
            <a:p>
              <a:endParaRPr lang="en-US"/>
            </a:p>
          </p:txBody>
        </p:sp>
        <p:sp>
          <p:nvSpPr>
            <p:cNvPr id="62" name="Freeform 18"/>
            <p:cNvSpPr>
              <a:spLocks noChangeArrowheads="1"/>
            </p:cNvSpPr>
            <p:nvPr/>
          </p:nvSpPr>
          <p:spPr bwMode="auto">
            <a:xfrm>
              <a:off x="4736" y="4039"/>
              <a:ext cx="343" cy="55"/>
            </a:xfrm>
            <a:custGeom>
              <a:avLst/>
              <a:gdLst/>
              <a:ahLst/>
              <a:cxnLst>
                <a:cxn ang="0">
                  <a:pos x="5" y="527"/>
                </a:cxn>
                <a:cxn ang="0">
                  <a:pos x="15" y="700"/>
                </a:cxn>
                <a:cxn ang="0">
                  <a:pos x="27" y="819"/>
                </a:cxn>
                <a:cxn ang="0">
                  <a:pos x="37" y="854"/>
                </a:cxn>
                <a:cxn ang="0">
                  <a:pos x="47" y="846"/>
                </a:cxn>
                <a:cxn ang="0">
                  <a:pos x="59" y="850"/>
                </a:cxn>
                <a:cxn ang="0">
                  <a:pos x="69" y="873"/>
                </a:cxn>
                <a:cxn ang="0">
                  <a:pos x="81" y="856"/>
                </a:cxn>
                <a:cxn ang="0">
                  <a:pos x="91" y="749"/>
                </a:cxn>
                <a:cxn ang="0">
                  <a:pos x="102" y="601"/>
                </a:cxn>
                <a:cxn ang="0">
                  <a:pos x="113" y="525"/>
                </a:cxn>
                <a:cxn ang="0">
                  <a:pos x="124" y="581"/>
                </a:cxn>
                <a:cxn ang="0">
                  <a:pos x="135" y="713"/>
                </a:cxn>
                <a:cxn ang="0">
                  <a:pos x="146" y="824"/>
                </a:cxn>
                <a:cxn ang="0">
                  <a:pos x="157" y="844"/>
                </a:cxn>
                <a:cxn ang="0">
                  <a:pos x="168" y="767"/>
                </a:cxn>
                <a:cxn ang="0">
                  <a:pos x="178" y="630"/>
                </a:cxn>
                <a:cxn ang="0">
                  <a:pos x="190" y="498"/>
                </a:cxn>
                <a:cxn ang="0">
                  <a:pos x="200" y="471"/>
                </a:cxn>
                <a:cxn ang="0">
                  <a:pos x="212" y="608"/>
                </a:cxn>
                <a:cxn ang="0">
                  <a:pos x="222" y="852"/>
                </a:cxn>
                <a:cxn ang="0">
                  <a:pos x="232" y="1065"/>
                </a:cxn>
                <a:cxn ang="0">
                  <a:pos x="244" y="1121"/>
                </a:cxn>
                <a:cxn ang="0">
                  <a:pos x="254" y="995"/>
                </a:cxn>
                <a:cxn ang="0">
                  <a:pos x="266" y="760"/>
                </a:cxn>
                <a:cxn ang="0">
                  <a:pos x="276" y="531"/>
                </a:cxn>
                <a:cxn ang="0">
                  <a:pos x="288" y="412"/>
                </a:cxn>
                <a:cxn ang="0">
                  <a:pos x="298" y="460"/>
                </a:cxn>
                <a:cxn ang="0">
                  <a:pos x="309" y="641"/>
                </a:cxn>
                <a:cxn ang="0">
                  <a:pos x="320" y="829"/>
                </a:cxn>
                <a:cxn ang="0">
                  <a:pos x="331" y="883"/>
                </a:cxn>
                <a:cxn ang="0">
                  <a:pos x="342" y="740"/>
                </a:cxn>
                <a:cxn ang="0">
                  <a:pos x="352" y="494"/>
                </a:cxn>
                <a:cxn ang="0">
                  <a:pos x="363" y="350"/>
                </a:cxn>
                <a:cxn ang="0">
                  <a:pos x="374" y="468"/>
                </a:cxn>
                <a:cxn ang="0">
                  <a:pos x="385" y="824"/>
                </a:cxn>
                <a:cxn ang="0">
                  <a:pos x="396" y="1210"/>
                </a:cxn>
                <a:cxn ang="0">
                  <a:pos x="407" y="1393"/>
                </a:cxn>
                <a:cxn ang="0">
                  <a:pos x="418" y="1271"/>
                </a:cxn>
                <a:cxn ang="0">
                  <a:pos x="429" y="903"/>
                </a:cxn>
                <a:cxn ang="0">
                  <a:pos x="439" y="447"/>
                </a:cxn>
                <a:cxn ang="0">
                  <a:pos x="451" y="100"/>
                </a:cxn>
                <a:cxn ang="0">
                  <a:pos x="461" y="0"/>
                </a:cxn>
                <a:cxn ang="0">
                  <a:pos x="473" y="155"/>
                </a:cxn>
                <a:cxn ang="0">
                  <a:pos x="483" y="476"/>
                </a:cxn>
                <a:cxn ang="0">
                  <a:pos x="493" y="837"/>
                </a:cxn>
                <a:cxn ang="0">
                  <a:pos x="505" y="1147"/>
                </a:cxn>
                <a:cxn ang="0">
                  <a:pos x="515" y="1345"/>
                </a:cxn>
                <a:cxn ang="0">
                  <a:pos x="527" y="1365"/>
                </a:cxn>
                <a:cxn ang="0">
                  <a:pos x="537" y="1173"/>
                </a:cxn>
              </a:cxnLst>
              <a:rect l="0" t="0" r="r" b="b"/>
              <a:pathLst>
                <a:path w="537" h="1393">
                  <a:moveTo>
                    <a:pt x="0" y="463"/>
                  </a:moveTo>
                  <a:lnTo>
                    <a:pt x="5" y="527"/>
                  </a:lnTo>
                  <a:lnTo>
                    <a:pt x="10" y="613"/>
                  </a:lnTo>
                  <a:lnTo>
                    <a:pt x="15" y="700"/>
                  </a:lnTo>
                  <a:lnTo>
                    <a:pt x="20" y="771"/>
                  </a:lnTo>
                  <a:lnTo>
                    <a:pt x="27" y="819"/>
                  </a:lnTo>
                  <a:lnTo>
                    <a:pt x="32" y="846"/>
                  </a:lnTo>
                  <a:lnTo>
                    <a:pt x="37" y="854"/>
                  </a:lnTo>
                  <a:lnTo>
                    <a:pt x="42" y="851"/>
                  </a:lnTo>
                  <a:lnTo>
                    <a:pt x="47" y="846"/>
                  </a:lnTo>
                  <a:lnTo>
                    <a:pt x="54" y="844"/>
                  </a:lnTo>
                  <a:lnTo>
                    <a:pt x="59" y="850"/>
                  </a:lnTo>
                  <a:lnTo>
                    <a:pt x="64" y="862"/>
                  </a:lnTo>
                  <a:lnTo>
                    <a:pt x="69" y="873"/>
                  </a:lnTo>
                  <a:lnTo>
                    <a:pt x="75" y="875"/>
                  </a:lnTo>
                  <a:lnTo>
                    <a:pt x="81" y="856"/>
                  </a:lnTo>
                  <a:lnTo>
                    <a:pt x="86" y="814"/>
                  </a:lnTo>
                  <a:lnTo>
                    <a:pt x="91" y="749"/>
                  </a:lnTo>
                  <a:lnTo>
                    <a:pt x="97" y="673"/>
                  </a:lnTo>
                  <a:lnTo>
                    <a:pt x="102" y="601"/>
                  </a:lnTo>
                  <a:lnTo>
                    <a:pt x="108" y="547"/>
                  </a:lnTo>
                  <a:lnTo>
                    <a:pt x="113" y="525"/>
                  </a:lnTo>
                  <a:lnTo>
                    <a:pt x="119" y="537"/>
                  </a:lnTo>
                  <a:lnTo>
                    <a:pt x="124" y="581"/>
                  </a:lnTo>
                  <a:lnTo>
                    <a:pt x="130" y="644"/>
                  </a:lnTo>
                  <a:lnTo>
                    <a:pt x="135" y="713"/>
                  </a:lnTo>
                  <a:lnTo>
                    <a:pt x="141" y="777"/>
                  </a:lnTo>
                  <a:lnTo>
                    <a:pt x="146" y="824"/>
                  </a:lnTo>
                  <a:lnTo>
                    <a:pt x="151" y="846"/>
                  </a:lnTo>
                  <a:lnTo>
                    <a:pt x="157" y="844"/>
                  </a:lnTo>
                  <a:lnTo>
                    <a:pt x="163" y="816"/>
                  </a:lnTo>
                  <a:lnTo>
                    <a:pt x="168" y="767"/>
                  </a:lnTo>
                  <a:lnTo>
                    <a:pt x="173" y="703"/>
                  </a:lnTo>
                  <a:lnTo>
                    <a:pt x="178" y="630"/>
                  </a:lnTo>
                  <a:lnTo>
                    <a:pt x="184" y="557"/>
                  </a:lnTo>
                  <a:lnTo>
                    <a:pt x="190" y="498"/>
                  </a:lnTo>
                  <a:lnTo>
                    <a:pt x="195" y="466"/>
                  </a:lnTo>
                  <a:lnTo>
                    <a:pt x="200" y="471"/>
                  </a:lnTo>
                  <a:lnTo>
                    <a:pt x="205" y="519"/>
                  </a:lnTo>
                  <a:lnTo>
                    <a:pt x="212" y="608"/>
                  </a:lnTo>
                  <a:lnTo>
                    <a:pt x="217" y="723"/>
                  </a:lnTo>
                  <a:lnTo>
                    <a:pt x="222" y="852"/>
                  </a:lnTo>
                  <a:lnTo>
                    <a:pt x="227" y="971"/>
                  </a:lnTo>
                  <a:lnTo>
                    <a:pt x="232" y="1065"/>
                  </a:lnTo>
                  <a:lnTo>
                    <a:pt x="239" y="1116"/>
                  </a:lnTo>
                  <a:lnTo>
                    <a:pt x="244" y="1121"/>
                  </a:lnTo>
                  <a:lnTo>
                    <a:pt x="249" y="1077"/>
                  </a:lnTo>
                  <a:lnTo>
                    <a:pt x="254" y="995"/>
                  </a:lnTo>
                  <a:lnTo>
                    <a:pt x="261" y="884"/>
                  </a:lnTo>
                  <a:lnTo>
                    <a:pt x="266" y="760"/>
                  </a:lnTo>
                  <a:lnTo>
                    <a:pt x="271" y="638"/>
                  </a:lnTo>
                  <a:lnTo>
                    <a:pt x="276" y="531"/>
                  </a:lnTo>
                  <a:lnTo>
                    <a:pt x="281" y="454"/>
                  </a:lnTo>
                  <a:lnTo>
                    <a:pt x="288" y="412"/>
                  </a:lnTo>
                  <a:lnTo>
                    <a:pt x="293" y="415"/>
                  </a:lnTo>
                  <a:lnTo>
                    <a:pt x="298" y="460"/>
                  </a:lnTo>
                  <a:lnTo>
                    <a:pt x="303" y="539"/>
                  </a:lnTo>
                  <a:lnTo>
                    <a:pt x="309" y="641"/>
                  </a:lnTo>
                  <a:lnTo>
                    <a:pt x="315" y="744"/>
                  </a:lnTo>
                  <a:lnTo>
                    <a:pt x="320" y="829"/>
                  </a:lnTo>
                  <a:lnTo>
                    <a:pt x="325" y="880"/>
                  </a:lnTo>
                  <a:lnTo>
                    <a:pt x="331" y="883"/>
                  </a:lnTo>
                  <a:lnTo>
                    <a:pt x="336" y="834"/>
                  </a:lnTo>
                  <a:lnTo>
                    <a:pt x="342" y="740"/>
                  </a:lnTo>
                  <a:lnTo>
                    <a:pt x="347" y="619"/>
                  </a:lnTo>
                  <a:lnTo>
                    <a:pt x="352" y="494"/>
                  </a:lnTo>
                  <a:lnTo>
                    <a:pt x="358" y="396"/>
                  </a:lnTo>
                  <a:lnTo>
                    <a:pt x="363" y="350"/>
                  </a:lnTo>
                  <a:lnTo>
                    <a:pt x="369" y="372"/>
                  </a:lnTo>
                  <a:lnTo>
                    <a:pt x="374" y="468"/>
                  </a:lnTo>
                  <a:lnTo>
                    <a:pt x="380" y="626"/>
                  </a:lnTo>
                  <a:lnTo>
                    <a:pt x="385" y="824"/>
                  </a:lnTo>
                  <a:lnTo>
                    <a:pt x="391" y="1029"/>
                  </a:lnTo>
                  <a:lnTo>
                    <a:pt x="396" y="1210"/>
                  </a:lnTo>
                  <a:lnTo>
                    <a:pt x="402" y="1336"/>
                  </a:lnTo>
                  <a:lnTo>
                    <a:pt x="407" y="1393"/>
                  </a:lnTo>
                  <a:lnTo>
                    <a:pt x="412" y="1370"/>
                  </a:lnTo>
                  <a:lnTo>
                    <a:pt x="418" y="1271"/>
                  </a:lnTo>
                  <a:lnTo>
                    <a:pt x="424" y="1110"/>
                  </a:lnTo>
                  <a:lnTo>
                    <a:pt x="429" y="903"/>
                  </a:lnTo>
                  <a:lnTo>
                    <a:pt x="434" y="673"/>
                  </a:lnTo>
                  <a:lnTo>
                    <a:pt x="439" y="447"/>
                  </a:lnTo>
                  <a:lnTo>
                    <a:pt x="446" y="248"/>
                  </a:lnTo>
                  <a:lnTo>
                    <a:pt x="451" y="100"/>
                  </a:lnTo>
                  <a:lnTo>
                    <a:pt x="456" y="15"/>
                  </a:lnTo>
                  <a:lnTo>
                    <a:pt x="461" y="0"/>
                  </a:lnTo>
                  <a:lnTo>
                    <a:pt x="466" y="49"/>
                  </a:lnTo>
                  <a:lnTo>
                    <a:pt x="473" y="155"/>
                  </a:lnTo>
                  <a:lnTo>
                    <a:pt x="478" y="303"/>
                  </a:lnTo>
                  <a:lnTo>
                    <a:pt x="483" y="476"/>
                  </a:lnTo>
                  <a:lnTo>
                    <a:pt x="488" y="659"/>
                  </a:lnTo>
                  <a:lnTo>
                    <a:pt x="493" y="837"/>
                  </a:lnTo>
                  <a:lnTo>
                    <a:pt x="500" y="1002"/>
                  </a:lnTo>
                  <a:lnTo>
                    <a:pt x="505" y="1147"/>
                  </a:lnTo>
                  <a:lnTo>
                    <a:pt x="510" y="1263"/>
                  </a:lnTo>
                  <a:lnTo>
                    <a:pt x="515" y="1345"/>
                  </a:lnTo>
                  <a:lnTo>
                    <a:pt x="522" y="1380"/>
                  </a:lnTo>
                  <a:lnTo>
                    <a:pt x="527" y="1365"/>
                  </a:lnTo>
                  <a:lnTo>
                    <a:pt x="532" y="1295"/>
                  </a:lnTo>
                  <a:lnTo>
                    <a:pt x="537" y="1173"/>
                  </a:lnTo>
                </a:path>
              </a:pathLst>
            </a:custGeom>
            <a:noFill/>
            <a:ln w="12600">
              <a:solidFill>
                <a:srgbClr val="006600"/>
              </a:solidFill>
              <a:round/>
              <a:headEnd/>
              <a:tailEnd/>
            </a:ln>
            <a:effectLst/>
          </p:spPr>
          <p:txBody>
            <a:bodyPr wrap="none" anchor="ctr"/>
            <a:lstStyle/>
            <a:p>
              <a:endParaRPr lang="en-US"/>
            </a:p>
          </p:txBody>
        </p:sp>
        <p:sp>
          <p:nvSpPr>
            <p:cNvPr id="63" name="Freeform 19"/>
            <p:cNvSpPr>
              <a:spLocks noChangeArrowheads="1"/>
            </p:cNvSpPr>
            <p:nvPr/>
          </p:nvSpPr>
          <p:spPr bwMode="auto">
            <a:xfrm>
              <a:off x="5080" y="4044"/>
              <a:ext cx="343" cy="41"/>
            </a:xfrm>
            <a:custGeom>
              <a:avLst/>
              <a:gdLst/>
              <a:ahLst/>
              <a:cxnLst>
                <a:cxn ang="0">
                  <a:pos x="5" y="884"/>
                </a:cxn>
                <a:cxn ang="0">
                  <a:pos x="17" y="490"/>
                </a:cxn>
                <a:cxn ang="0">
                  <a:pos x="27" y="154"/>
                </a:cxn>
                <a:cxn ang="0">
                  <a:pos x="39" y="0"/>
                </a:cxn>
                <a:cxn ang="0">
                  <a:pos x="49" y="72"/>
                </a:cxn>
                <a:cxn ang="0">
                  <a:pos x="60" y="331"/>
                </a:cxn>
                <a:cxn ang="0">
                  <a:pos x="71" y="663"/>
                </a:cxn>
                <a:cxn ang="0">
                  <a:pos x="82" y="914"/>
                </a:cxn>
                <a:cxn ang="0">
                  <a:pos x="93" y="980"/>
                </a:cxn>
                <a:cxn ang="0">
                  <a:pos x="104" y="886"/>
                </a:cxn>
                <a:cxn ang="0">
                  <a:pos x="115" y="742"/>
                </a:cxn>
                <a:cxn ang="0">
                  <a:pos x="126" y="632"/>
                </a:cxn>
                <a:cxn ang="0">
                  <a:pos x="136" y="553"/>
                </a:cxn>
                <a:cxn ang="0">
                  <a:pos x="148" y="487"/>
                </a:cxn>
                <a:cxn ang="0">
                  <a:pos x="158" y="451"/>
                </a:cxn>
                <a:cxn ang="0">
                  <a:pos x="170" y="452"/>
                </a:cxn>
                <a:cxn ang="0">
                  <a:pos x="180" y="462"/>
                </a:cxn>
                <a:cxn ang="0">
                  <a:pos x="190" y="480"/>
                </a:cxn>
                <a:cxn ang="0">
                  <a:pos x="202" y="544"/>
                </a:cxn>
                <a:cxn ang="0">
                  <a:pos x="212" y="673"/>
                </a:cxn>
                <a:cxn ang="0">
                  <a:pos x="224" y="806"/>
                </a:cxn>
                <a:cxn ang="0">
                  <a:pos x="234" y="848"/>
                </a:cxn>
                <a:cxn ang="0">
                  <a:pos x="246" y="761"/>
                </a:cxn>
                <a:cxn ang="0">
                  <a:pos x="256" y="599"/>
                </a:cxn>
                <a:cxn ang="0">
                  <a:pos x="267" y="448"/>
                </a:cxn>
                <a:cxn ang="0">
                  <a:pos x="278" y="381"/>
                </a:cxn>
                <a:cxn ang="0">
                  <a:pos x="288" y="429"/>
                </a:cxn>
                <a:cxn ang="0">
                  <a:pos x="300" y="549"/>
                </a:cxn>
                <a:cxn ang="0">
                  <a:pos x="310" y="662"/>
                </a:cxn>
                <a:cxn ang="0">
                  <a:pos x="321" y="715"/>
                </a:cxn>
                <a:cxn ang="0">
                  <a:pos x="332" y="716"/>
                </a:cxn>
                <a:cxn ang="0">
                  <a:pos x="343" y="684"/>
                </a:cxn>
                <a:cxn ang="0">
                  <a:pos x="354" y="637"/>
                </a:cxn>
                <a:cxn ang="0">
                  <a:pos x="365" y="602"/>
                </a:cxn>
                <a:cxn ang="0">
                  <a:pos x="375" y="579"/>
                </a:cxn>
                <a:cxn ang="0">
                  <a:pos x="387" y="555"/>
                </a:cxn>
                <a:cxn ang="0">
                  <a:pos x="397" y="525"/>
                </a:cxn>
                <a:cxn ang="0">
                  <a:pos x="409" y="519"/>
                </a:cxn>
                <a:cxn ang="0">
                  <a:pos x="419" y="563"/>
                </a:cxn>
                <a:cxn ang="0">
                  <a:pos x="431" y="637"/>
                </a:cxn>
                <a:cxn ang="0">
                  <a:pos x="441" y="681"/>
                </a:cxn>
                <a:cxn ang="0">
                  <a:pos x="451" y="663"/>
                </a:cxn>
                <a:cxn ang="0">
                  <a:pos x="463" y="619"/>
                </a:cxn>
                <a:cxn ang="0">
                  <a:pos x="473" y="596"/>
                </a:cxn>
                <a:cxn ang="0">
                  <a:pos x="485" y="592"/>
                </a:cxn>
                <a:cxn ang="0">
                  <a:pos x="495" y="578"/>
                </a:cxn>
                <a:cxn ang="0">
                  <a:pos x="506" y="553"/>
                </a:cxn>
                <a:cxn ang="0">
                  <a:pos x="517" y="538"/>
                </a:cxn>
                <a:cxn ang="0">
                  <a:pos x="528" y="558"/>
                </a:cxn>
                <a:cxn ang="0">
                  <a:pos x="539" y="598"/>
                </a:cxn>
              </a:cxnLst>
              <a:rect l="0" t="0" r="r" b="b"/>
              <a:pathLst>
                <a:path w="539" h="1050">
                  <a:moveTo>
                    <a:pt x="0" y="1050"/>
                  </a:moveTo>
                  <a:lnTo>
                    <a:pt x="5" y="884"/>
                  </a:lnTo>
                  <a:lnTo>
                    <a:pt x="12" y="690"/>
                  </a:lnTo>
                  <a:lnTo>
                    <a:pt x="17" y="490"/>
                  </a:lnTo>
                  <a:lnTo>
                    <a:pt x="22" y="306"/>
                  </a:lnTo>
                  <a:lnTo>
                    <a:pt x="27" y="154"/>
                  </a:lnTo>
                  <a:lnTo>
                    <a:pt x="33" y="50"/>
                  </a:lnTo>
                  <a:lnTo>
                    <a:pt x="39" y="0"/>
                  </a:lnTo>
                  <a:lnTo>
                    <a:pt x="44" y="8"/>
                  </a:lnTo>
                  <a:lnTo>
                    <a:pt x="49" y="72"/>
                  </a:lnTo>
                  <a:lnTo>
                    <a:pt x="55" y="183"/>
                  </a:lnTo>
                  <a:lnTo>
                    <a:pt x="60" y="331"/>
                  </a:lnTo>
                  <a:lnTo>
                    <a:pt x="66" y="497"/>
                  </a:lnTo>
                  <a:lnTo>
                    <a:pt x="71" y="663"/>
                  </a:lnTo>
                  <a:lnTo>
                    <a:pt x="77" y="808"/>
                  </a:lnTo>
                  <a:lnTo>
                    <a:pt x="82" y="914"/>
                  </a:lnTo>
                  <a:lnTo>
                    <a:pt x="87" y="972"/>
                  </a:lnTo>
                  <a:lnTo>
                    <a:pt x="93" y="980"/>
                  </a:lnTo>
                  <a:lnTo>
                    <a:pt x="99" y="946"/>
                  </a:lnTo>
                  <a:lnTo>
                    <a:pt x="104" y="886"/>
                  </a:lnTo>
                  <a:lnTo>
                    <a:pt x="109" y="814"/>
                  </a:lnTo>
                  <a:lnTo>
                    <a:pt x="115" y="742"/>
                  </a:lnTo>
                  <a:lnTo>
                    <a:pt x="120" y="682"/>
                  </a:lnTo>
                  <a:lnTo>
                    <a:pt x="126" y="632"/>
                  </a:lnTo>
                  <a:lnTo>
                    <a:pt x="131" y="590"/>
                  </a:lnTo>
                  <a:lnTo>
                    <a:pt x="136" y="553"/>
                  </a:lnTo>
                  <a:lnTo>
                    <a:pt x="142" y="518"/>
                  </a:lnTo>
                  <a:lnTo>
                    <a:pt x="148" y="487"/>
                  </a:lnTo>
                  <a:lnTo>
                    <a:pt x="153" y="463"/>
                  </a:lnTo>
                  <a:lnTo>
                    <a:pt x="158" y="451"/>
                  </a:lnTo>
                  <a:lnTo>
                    <a:pt x="163" y="449"/>
                  </a:lnTo>
                  <a:lnTo>
                    <a:pt x="170" y="452"/>
                  </a:lnTo>
                  <a:lnTo>
                    <a:pt x="175" y="458"/>
                  </a:lnTo>
                  <a:lnTo>
                    <a:pt x="180" y="462"/>
                  </a:lnTo>
                  <a:lnTo>
                    <a:pt x="185" y="469"/>
                  </a:lnTo>
                  <a:lnTo>
                    <a:pt x="190" y="480"/>
                  </a:lnTo>
                  <a:lnTo>
                    <a:pt x="197" y="502"/>
                  </a:lnTo>
                  <a:lnTo>
                    <a:pt x="202" y="544"/>
                  </a:lnTo>
                  <a:lnTo>
                    <a:pt x="207" y="602"/>
                  </a:lnTo>
                  <a:lnTo>
                    <a:pt x="212" y="673"/>
                  </a:lnTo>
                  <a:lnTo>
                    <a:pt x="217" y="745"/>
                  </a:lnTo>
                  <a:lnTo>
                    <a:pt x="224" y="806"/>
                  </a:lnTo>
                  <a:lnTo>
                    <a:pt x="229" y="844"/>
                  </a:lnTo>
                  <a:lnTo>
                    <a:pt x="234" y="848"/>
                  </a:lnTo>
                  <a:lnTo>
                    <a:pt x="239" y="819"/>
                  </a:lnTo>
                  <a:lnTo>
                    <a:pt x="246" y="761"/>
                  </a:lnTo>
                  <a:lnTo>
                    <a:pt x="251" y="684"/>
                  </a:lnTo>
                  <a:lnTo>
                    <a:pt x="256" y="599"/>
                  </a:lnTo>
                  <a:lnTo>
                    <a:pt x="261" y="517"/>
                  </a:lnTo>
                  <a:lnTo>
                    <a:pt x="267" y="448"/>
                  </a:lnTo>
                  <a:lnTo>
                    <a:pt x="273" y="401"/>
                  </a:lnTo>
                  <a:lnTo>
                    <a:pt x="278" y="381"/>
                  </a:lnTo>
                  <a:lnTo>
                    <a:pt x="283" y="392"/>
                  </a:lnTo>
                  <a:lnTo>
                    <a:pt x="288" y="429"/>
                  </a:lnTo>
                  <a:lnTo>
                    <a:pt x="294" y="485"/>
                  </a:lnTo>
                  <a:lnTo>
                    <a:pt x="300" y="549"/>
                  </a:lnTo>
                  <a:lnTo>
                    <a:pt x="305" y="611"/>
                  </a:lnTo>
                  <a:lnTo>
                    <a:pt x="310" y="662"/>
                  </a:lnTo>
                  <a:lnTo>
                    <a:pt x="316" y="696"/>
                  </a:lnTo>
                  <a:lnTo>
                    <a:pt x="321" y="715"/>
                  </a:lnTo>
                  <a:lnTo>
                    <a:pt x="327" y="721"/>
                  </a:lnTo>
                  <a:lnTo>
                    <a:pt x="332" y="716"/>
                  </a:lnTo>
                  <a:lnTo>
                    <a:pt x="338" y="704"/>
                  </a:lnTo>
                  <a:lnTo>
                    <a:pt x="343" y="684"/>
                  </a:lnTo>
                  <a:lnTo>
                    <a:pt x="348" y="661"/>
                  </a:lnTo>
                  <a:lnTo>
                    <a:pt x="354" y="637"/>
                  </a:lnTo>
                  <a:lnTo>
                    <a:pt x="360" y="617"/>
                  </a:lnTo>
                  <a:lnTo>
                    <a:pt x="365" y="602"/>
                  </a:lnTo>
                  <a:lnTo>
                    <a:pt x="370" y="589"/>
                  </a:lnTo>
                  <a:lnTo>
                    <a:pt x="375" y="579"/>
                  </a:lnTo>
                  <a:lnTo>
                    <a:pt x="382" y="568"/>
                  </a:lnTo>
                  <a:lnTo>
                    <a:pt x="387" y="555"/>
                  </a:lnTo>
                  <a:lnTo>
                    <a:pt x="392" y="539"/>
                  </a:lnTo>
                  <a:lnTo>
                    <a:pt x="397" y="525"/>
                  </a:lnTo>
                  <a:lnTo>
                    <a:pt x="403" y="517"/>
                  </a:lnTo>
                  <a:lnTo>
                    <a:pt x="409" y="519"/>
                  </a:lnTo>
                  <a:lnTo>
                    <a:pt x="414" y="534"/>
                  </a:lnTo>
                  <a:lnTo>
                    <a:pt x="419" y="563"/>
                  </a:lnTo>
                  <a:lnTo>
                    <a:pt x="424" y="599"/>
                  </a:lnTo>
                  <a:lnTo>
                    <a:pt x="431" y="637"/>
                  </a:lnTo>
                  <a:lnTo>
                    <a:pt x="436" y="666"/>
                  </a:lnTo>
                  <a:lnTo>
                    <a:pt x="441" y="681"/>
                  </a:lnTo>
                  <a:lnTo>
                    <a:pt x="446" y="679"/>
                  </a:lnTo>
                  <a:lnTo>
                    <a:pt x="451" y="663"/>
                  </a:lnTo>
                  <a:lnTo>
                    <a:pt x="458" y="641"/>
                  </a:lnTo>
                  <a:lnTo>
                    <a:pt x="463" y="619"/>
                  </a:lnTo>
                  <a:lnTo>
                    <a:pt x="468" y="604"/>
                  </a:lnTo>
                  <a:lnTo>
                    <a:pt x="473" y="596"/>
                  </a:lnTo>
                  <a:lnTo>
                    <a:pt x="478" y="593"/>
                  </a:lnTo>
                  <a:lnTo>
                    <a:pt x="485" y="592"/>
                  </a:lnTo>
                  <a:lnTo>
                    <a:pt x="490" y="586"/>
                  </a:lnTo>
                  <a:lnTo>
                    <a:pt x="495" y="578"/>
                  </a:lnTo>
                  <a:lnTo>
                    <a:pt x="500" y="566"/>
                  </a:lnTo>
                  <a:lnTo>
                    <a:pt x="506" y="553"/>
                  </a:lnTo>
                  <a:lnTo>
                    <a:pt x="512" y="541"/>
                  </a:lnTo>
                  <a:lnTo>
                    <a:pt x="517" y="538"/>
                  </a:lnTo>
                  <a:lnTo>
                    <a:pt x="522" y="543"/>
                  </a:lnTo>
                  <a:lnTo>
                    <a:pt x="528" y="558"/>
                  </a:lnTo>
                  <a:lnTo>
                    <a:pt x="534" y="578"/>
                  </a:lnTo>
                  <a:lnTo>
                    <a:pt x="539" y="598"/>
                  </a:lnTo>
                </a:path>
              </a:pathLst>
            </a:custGeom>
            <a:noFill/>
            <a:ln w="12600">
              <a:solidFill>
                <a:srgbClr val="006600"/>
              </a:solidFill>
              <a:round/>
              <a:headEnd/>
              <a:tailEnd/>
            </a:ln>
            <a:effectLst/>
          </p:spPr>
          <p:txBody>
            <a:bodyPr wrap="none" anchor="ctr"/>
            <a:lstStyle/>
            <a:p>
              <a:endParaRPr lang="en-US"/>
            </a:p>
          </p:txBody>
        </p:sp>
        <p:sp>
          <p:nvSpPr>
            <p:cNvPr id="64" name="Freeform 20"/>
            <p:cNvSpPr>
              <a:spLocks noChangeArrowheads="1"/>
            </p:cNvSpPr>
            <p:nvPr/>
          </p:nvSpPr>
          <p:spPr bwMode="auto">
            <a:xfrm>
              <a:off x="5423" y="4061"/>
              <a:ext cx="343" cy="12"/>
            </a:xfrm>
            <a:custGeom>
              <a:avLst/>
              <a:gdLst/>
              <a:ahLst/>
              <a:cxnLst>
                <a:cxn ang="0">
                  <a:pos x="5" y="179"/>
                </a:cxn>
                <a:cxn ang="0">
                  <a:pos x="16" y="182"/>
                </a:cxn>
                <a:cxn ang="0">
                  <a:pos x="27" y="172"/>
                </a:cxn>
                <a:cxn ang="0">
                  <a:pos x="38" y="193"/>
                </a:cxn>
                <a:cxn ang="0">
                  <a:pos x="49" y="248"/>
                </a:cxn>
                <a:cxn ang="0">
                  <a:pos x="60" y="281"/>
                </a:cxn>
                <a:cxn ang="0">
                  <a:pos x="70" y="237"/>
                </a:cxn>
                <a:cxn ang="0">
                  <a:pos x="82" y="132"/>
                </a:cxn>
                <a:cxn ang="0">
                  <a:pos x="92" y="45"/>
                </a:cxn>
                <a:cxn ang="0">
                  <a:pos x="104" y="23"/>
                </a:cxn>
                <a:cxn ang="0">
                  <a:pos x="114" y="54"/>
                </a:cxn>
                <a:cxn ang="0">
                  <a:pos x="126" y="105"/>
                </a:cxn>
                <a:cxn ang="0">
                  <a:pos x="136" y="163"/>
                </a:cxn>
                <a:cxn ang="0">
                  <a:pos x="146" y="224"/>
                </a:cxn>
                <a:cxn ang="0">
                  <a:pos x="158" y="280"/>
                </a:cxn>
                <a:cxn ang="0">
                  <a:pos x="168" y="314"/>
                </a:cxn>
                <a:cxn ang="0">
                  <a:pos x="180" y="308"/>
                </a:cxn>
                <a:cxn ang="0">
                  <a:pos x="190" y="249"/>
                </a:cxn>
                <a:cxn ang="0">
                  <a:pos x="200" y="148"/>
                </a:cxn>
                <a:cxn ang="0">
                  <a:pos x="212" y="48"/>
                </a:cxn>
                <a:cxn ang="0">
                  <a:pos x="222" y="0"/>
                </a:cxn>
                <a:cxn ang="0">
                  <a:pos x="234" y="19"/>
                </a:cxn>
                <a:cxn ang="0">
                  <a:pos x="244" y="84"/>
                </a:cxn>
                <a:cxn ang="0">
                  <a:pos x="256" y="159"/>
                </a:cxn>
                <a:cxn ang="0">
                  <a:pos x="266" y="220"/>
                </a:cxn>
                <a:cxn ang="0">
                  <a:pos x="277" y="259"/>
                </a:cxn>
                <a:cxn ang="0">
                  <a:pos x="288" y="270"/>
                </a:cxn>
                <a:cxn ang="0">
                  <a:pos x="299" y="251"/>
                </a:cxn>
                <a:cxn ang="0">
                  <a:pos x="310" y="201"/>
                </a:cxn>
                <a:cxn ang="0">
                  <a:pos x="321" y="136"/>
                </a:cxn>
                <a:cxn ang="0">
                  <a:pos x="331" y="84"/>
                </a:cxn>
                <a:cxn ang="0">
                  <a:pos x="343" y="65"/>
                </a:cxn>
                <a:cxn ang="0">
                  <a:pos x="353" y="88"/>
                </a:cxn>
                <a:cxn ang="0">
                  <a:pos x="365" y="132"/>
                </a:cxn>
                <a:cxn ang="0">
                  <a:pos x="375" y="170"/>
                </a:cxn>
                <a:cxn ang="0">
                  <a:pos x="387" y="198"/>
                </a:cxn>
                <a:cxn ang="0">
                  <a:pos x="397" y="217"/>
                </a:cxn>
                <a:cxn ang="0">
                  <a:pos x="407" y="223"/>
                </a:cxn>
                <a:cxn ang="0">
                  <a:pos x="419" y="204"/>
                </a:cxn>
                <a:cxn ang="0">
                  <a:pos x="429" y="168"/>
                </a:cxn>
                <a:cxn ang="0">
                  <a:pos x="441" y="142"/>
                </a:cxn>
                <a:cxn ang="0">
                  <a:pos x="451" y="154"/>
                </a:cxn>
                <a:cxn ang="0">
                  <a:pos x="462" y="190"/>
                </a:cxn>
                <a:cxn ang="0">
                  <a:pos x="473" y="208"/>
                </a:cxn>
                <a:cxn ang="0">
                  <a:pos x="484" y="189"/>
                </a:cxn>
                <a:cxn ang="0">
                  <a:pos x="495" y="160"/>
                </a:cxn>
                <a:cxn ang="0">
                  <a:pos x="505" y="155"/>
                </a:cxn>
                <a:cxn ang="0">
                  <a:pos x="517" y="175"/>
                </a:cxn>
                <a:cxn ang="0">
                  <a:pos x="527" y="191"/>
                </a:cxn>
                <a:cxn ang="0">
                  <a:pos x="538" y="179"/>
                </a:cxn>
              </a:cxnLst>
              <a:rect l="0" t="0" r="r" b="b"/>
              <a:pathLst>
                <a:path w="538" h="317">
                  <a:moveTo>
                    <a:pt x="0" y="164"/>
                  </a:moveTo>
                  <a:lnTo>
                    <a:pt x="5" y="179"/>
                  </a:lnTo>
                  <a:lnTo>
                    <a:pt x="11" y="184"/>
                  </a:lnTo>
                  <a:lnTo>
                    <a:pt x="16" y="182"/>
                  </a:lnTo>
                  <a:lnTo>
                    <a:pt x="22" y="175"/>
                  </a:lnTo>
                  <a:lnTo>
                    <a:pt x="27" y="172"/>
                  </a:lnTo>
                  <a:lnTo>
                    <a:pt x="32" y="177"/>
                  </a:lnTo>
                  <a:lnTo>
                    <a:pt x="38" y="193"/>
                  </a:lnTo>
                  <a:lnTo>
                    <a:pt x="43" y="219"/>
                  </a:lnTo>
                  <a:lnTo>
                    <a:pt x="49" y="248"/>
                  </a:lnTo>
                  <a:lnTo>
                    <a:pt x="54" y="272"/>
                  </a:lnTo>
                  <a:lnTo>
                    <a:pt x="60" y="281"/>
                  </a:lnTo>
                  <a:lnTo>
                    <a:pt x="65" y="270"/>
                  </a:lnTo>
                  <a:lnTo>
                    <a:pt x="70" y="237"/>
                  </a:lnTo>
                  <a:lnTo>
                    <a:pt x="76" y="188"/>
                  </a:lnTo>
                  <a:lnTo>
                    <a:pt x="82" y="132"/>
                  </a:lnTo>
                  <a:lnTo>
                    <a:pt x="87" y="83"/>
                  </a:lnTo>
                  <a:lnTo>
                    <a:pt x="92" y="45"/>
                  </a:lnTo>
                  <a:lnTo>
                    <a:pt x="97" y="26"/>
                  </a:lnTo>
                  <a:lnTo>
                    <a:pt x="104" y="23"/>
                  </a:lnTo>
                  <a:lnTo>
                    <a:pt x="109" y="34"/>
                  </a:lnTo>
                  <a:lnTo>
                    <a:pt x="114" y="54"/>
                  </a:lnTo>
                  <a:lnTo>
                    <a:pt x="119" y="78"/>
                  </a:lnTo>
                  <a:lnTo>
                    <a:pt x="126" y="105"/>
                  </a:lnTo>
                  <a:lnTo>
                    <a:pt x="131" y="133"/>
                  </a:lnTo>
                  <a:lnTo>
                    <a:pt x="136" y="163"/>
                  </a:lnTo>
                  <a:lnTo>
                    <a:pt x="141" y="194"/>
                  </a:lnTo>
                  <a:lnTo>
                    <a:pt x="146" y="224"/>
                  </a:lnTo>
                  <a:lnTo>
                    <a:pt x="153" y="255"/>
                  </a:lnTo>
                  <a:lnTo>
                    <a:pt x="158" y="280"/>
                  </a:lnTo>
                  <a:lnTo>
                    <a:pt x="163" y="300"/>
                  </a:lnTo>
                  <a:lnTo>
                    <a:pt x="168" y="314"/>
                  </a:lnTo>
                  <a:lnTo>
                    <a:pt x="173" y="317"/>
                  </a:lnTo>
                  <a:lnTo>
                    <a:pt x="180" y="308"/>
                  </a:lnTo>
                  <a:lnTo>
                    <a:pt x="185" y="286"/>
                  </a:lnTo>
                  <a:lnTo>
                    <a:pt x="190" y="249"/>
                  </a:lnTo>
                  <a:lnTo>
                    <a:pt x="195" y="202"/>
                  </a:lnTo>
                  <a:lnTo>
                    <a:pt x="200" y="148"/>
                  </a:lnTo>
                  <a:lnTo>
                    <a:pt x="207" y="95"/>
                  </a:lnTo>
                  <a:lnTo>
                    <a:pt x="212" y="48"/>
                  </a:lnTo>
                  <a:lnTo>
                    <a:pt x="217" y="16"/>
                  </a:lnTo>
                  <a:lnTo>
                    <a:pt x="222" y="0"/>
                  </a:lnTo>
                  <a:lnTo>
                    <a:pt x="228" y="1"/>
                  </a:lnTo>
                  <a:lnTo>
                    <a:pt x="234" y="19"/>
                  </a:lnTo>
                  <a:lnTo>
                    <a:pt x="239" y="48"/>
                  </a:lnTo>
                  <a:lnTo>
                    <a:pt x="244" y="84"/>
                  </a:lnTo>
                  <a:lnTo>
                    <a:pt x="250" y="122"/>
                  </a:lnTo>
                  <a:lnTo>
                    <a:pt x="256" y="159"/>
                  </a:lnTo>
                  <a:lnTo>
                    <a:pt x="261" y="192"/>
                  </a:lnTo>
                  <a:lnTo>
                    <a:pt x="266" y="220"/>
                  </a:lnTo>
                  <a:lnTo>
                    <a:pt x="272" y="242"/>
                  </a:lnTo>
                  <a:lnTo>
                    <a:pt x="277" y="259"/>
                  </a:lnTo>
                  <a:lnTo>
                    <a:pt x="283" y="268"/>
                  </a:lnTo>
                  <a:lnTo>
                    <a:pt x="288" y="270"/>
                  </a:lnTo>
                  <a:lnTo>
                    <a:pt x="294" y="265"/>
                  </a:lnTo>
                  <a:lnTo>
                    <a:pt x="299" y="251"/>
                  </a:lnTo>
                  <a:lnTo>
                    <a:pt x="304" y="229"/>
                  </a:lnTo>
                  <a:lnTo>
                    <a:pt x="310" y="201"/>
                  </a:lnTo>
                  <a:lnTo>
                    <a:pt x="316" y="169"/>
                  </a:lnTo>
                  <a:lnTo>
                    <a:pt x="321" y="136"/>
                  </a:lnTo>
                  <a:lnTo>
                    <a:pt x="326" y="107"/>
                  </a:lnTo>
                  <a:lnTo>
                    <a:pt x="331" y="84"/>
                  </a:lnTo>
                  <a:lnTo>
                    <a:pt x="337" y="68"/>
                  </a:lnTo>
                  <a:lnTo>
                    <a:pt x="343" y="65"/>
                  </a:lnTo>
                  <a:lnTo>
                    <a:pt x="348" y="72"/>
                  </a:lnTo>
                  <a:lnTo>
                    <a:pt x="353" y="88"/>
                  </a:lnTo>
                  <a:lnTo>
                    <a:pt x="358" y="109"/>
                  </a:lnTo>
                  <a:lnTo>
                    <a:pt x="365" y="132"/>
                  </a:lnTo>
                  <a:lnTo>
                    <a:pt x="370" y="152"/>
                  </a:lnTo>
                  <a:lnTo>
                    <a:pt x="375" y="170"/>
                  </a:lnTo>
                  <a:lnTo>
                    <a:pt x="380" y="184"/>
                  </a:lnTo>
                  <a:lnTo>
                    <a:pt x="387" y="198"/>
                  </a:lnTo>
                  <a:lnTo>
                    <a:pt x="392" y="208"/>
                  </a:lnTo>
                  <a:lnTo>
                    <a:pt x="397" y="217"/>
                  </a:lnTo>
                  <a:lnTo>
                    <a:pt x="402" y="222"/>
                  </a:lnTo>
                  <a:lnTo>
                    <a:pt x="407" y="223"/>
                  </a:lnTo>
                  <a:lnTo>
                    <a:pt x="414" y="217"/>
                  </a:lnTo>
                  <a:lnTo>
                    <a:pt x="419" y="204"/>
                  </a:lnTo>
                  <a:lnTo>
                    <a:pt x="424" y="187"/>
                  </a:lnTo>
                  <a:lnTo>
                    <a:pt x="429" y="168"/>
                  </a:lnTo>
                  <a:lnTo>
                    <a:pt x="434" y="151"/>
                  </a:lnTo>
                  <a:lnTo>
                    <a:pt x="441" y="142"/>
                  </a:lnTo>
                  <a:lnTo>
                    <a:pt x="446" y="143"/>
                  </a:lnTo>
                  <a:lnTo>
                    <a:pt x="451" y="154"/>
                  </a:lnTo>
                  <a:lnTo>
                    <a:pt x="456" y="172"/>
                  </a:lnTo>
                  <a:lnTo>
                    <a:pt x="462" y="190"/>
                  </a:lnTo>
                  <a:lnTo>
                    <a:pt x="468" y="203"/>
                  </a:lnTo>
                  <a:lnTo>
                    <a:pt x="473" y="208"/>
                  </a:lnTo>
                  <a:lnTo>
                    <a:pt x="478" y="202"/>
                  </a:lnTo>
                  <a:lnTo>
                    <a:pt x="484" y="189"/>
                  </a:lnTo>
                  <a:lnTo>
                    <a:pt x="489" y="173"/>
                  </a:lnTo>
                  <a:lnTo>
                    <a:pt x="495" y="160"/>
                  </a:lnTo>
                  <a:lnTo>
                    <a:pt x="500" y="153"/>
                  </a:lnTo>
                  <a:lnTo>
                    <a:pt x="505" y="155"/>
                  </a:lnTo>
                  <a:lnTo>
                    <a:pt x="511" y="164"/>
                  </a:lnTo>
                  <a:lnTo>
                    <a:pt x="517" y="175"/>
                  </a:lnTo>
                  <a:lnTo>
                    <a:pt x="522" y="187"/>
                  </a:lnTo>
                  <a:lnTo>
                    <a:pt x="527" y="191"/>
                  </a:lnTo>
                  <a:lnTo>
                    <a:pt x="533" y="188"/>
                  </a:lnTo>
                  <a:lnTo>
                    <a:pt x="538" y="179"/>
                  </a:lnTo>
                </a:path>
              </a:pathLst>
            </a:custGeom>
            <a:noFill/>
            <a:ln w="12600">
              <a:solidFill>
                <a:srgbClr val="006600"/>
              </a:solidFill>
              <a:round/>
              <a:headEnd/>
              <a:tailEnd/>
            </a:ln>
            <a:effectLst/>
          </p:spPr>
          <p:txBody>
            <a:bodyPr wrap="none" anchor="ctr"/>
            <a:lstStyle/>
            <a:p>
              <a:endParaRPr lang="en-US"/>
            </a:p>
          </p:txBody>
        </p:sp>
        <p:sp>
          <p:nvSpPr>
            <p:cNvPr id="65" name="Freeform 21"/>
            <p:cNvSpPr>
              <a:spLocks noChangeArrowheads="1"/>
            </p:cNvSpPr>
            <p:nvPr/>
          </p:nvSpPr>
          <p:spPr bwMode="auto">
            <a:xfrm>
              <a:off x="5765" y="4066"/>
              <a:ext cx="62" cy="2"/>
            </a:xfrm>
            <a:custGeom>
              <a:avLst/>
              <a:gdLst/>
              <a:ahLst/>
              <a:cxnLst>
                <a:cxn ang="0">
                  <a:pos x="0" y="53"/>
                </a:cxn>
                <a:cxn ang="0">
                  <a:pos x="6" y="40"/>
                </a:cxn>
                <a:cxn ang="0">
                  <a:pos x="11" y="29"/>
                </a:cxn>
                <a:cxn ang="0">
                  <a:pos x="17" y="22"/>
                </a:cxn>
                <a:cxn ang="0">
                  <a:pos x="22" y="18"/>
                </a:cxn>
                <a:cxn ang="0">
                  <a:pos x="27" y="20"/>
                </a:cxn>
                <a:cxn ang="0">
                  <a:pos x="33" y="27"/>
                </a:cxn>
                <a:cxn ang="0">
                  <a:pos x="39" y="36"/>
                </a:cxn>
                <a:cxn ang="0">
                  <a:pos x="44" y="43"/>
                </a:cxn>
                <a:cxn ang="0">
                  <a:pos x="49" y="47"/>
                </a:cxn>
                <a:cxn ang="0">
                  <a:pos x="54" y="46"/>
                </a:cxn>
                <a:cxn ang="0">
                  <a:pos x="61" y="42"/>
                </a:cxn>
                <a:cxn ang="0">
                  <a:pos x="66" y="33"/>
                </a:cxn>
                <a:cxn ang="0">
                  <a:pos x="71" y="22"/>
                </a:cxn>
                <a:cxn ang="0">
                  <a:pos x="76" y="10"/>
                </a:cxn>
                <a:cxn ang="0">
                  <a:pos x="81" y="3"/>
                </a:cxn>
                <a:cxn ang="0">
                  <a:pos x="88" y="0"/>
                </a:cxn>
                <a:cxn ang="0">
                  <a:pos x="93" y="4"/>
                </a:cxn>
                <a:cxn ang="0">
                  <a:pos x="98" y="11"/>
                </a:cxn>
              </a:cxnLst>
              <a:rect l="0" t="0" r="r" b="b"/>
              <a:pathLst>
                <a:path w="98" h="53">
                  <a:moveTo>
                    <a:pt x="0" y="53"/>
                  </a:moveTo>
                  <a:lnTo>
                    <a:pt x="6" y="40"/>
                  </a:lnTo>
                  <a:lnTo>
                    <a:pt x="11" y="29"/>
                  </a:lnTo>
                  <a:lnTo>
                    <a:pt x="17" y="22"/>
                  </a:lnTo>
                  <a:lnTo>
                    <a:pt x="22" y="18"/>
                  </a:lnTo>
                  <a:lnTo>
                    <a:pt x="27" y="20"/>
                  </a:lnTo>
                  <a:lnTo>
                    <a:pt x="33" y="27"/>
                  </a:lnTo>
                  <a:lnTo>
                    <a:pt x="39" y="36"/>
                  </a:lnTo>
                  <a:lnTo>
                    <a:pt x="44" y="43"/>
                  </a:lnTo>
                  <a:lnTo>
                    <a:pt x="49" y="47"/>
                  </a:lnTo>
                  <a:lnTo>
                    <a:pt x="54" y="46"/>
                  </a:lnTo>
                  <a:lnTo>
                    <a:pt x="61" y="42"/>
                  </a:lnTo>
                  <a:lnTo>
                    <a:pt x="66" y="33"/>
                  </a:lnTo>
                  <a:lnTo>
                    <a:pt x="71" y="22"/>
                  </a:lnTo>
                  <a:lnTo>
                    <a:pt x="76" y="10"/>
                  </a:lnTo>
                  <a:lnTo>
                    <a:pt x="81" y="3"/>
                  </a:lnTo>
                  <a:lnTo>
                    <a:pt x="88" y="0"/>
                  </a:lnTo>
                  <a:lnTo>
                    <a:pt x="93" y="4"/>
                  </a:lnTo>
                  <a:lnTo>
                    <a:pt x="98" y="11"/>
                  </a:lnTo>
                </a:path>
              </a:pathLst>
            </a:custGeom>
            <a:noFill/>
            <a:ln w="12600">
              <a:solidFill>
                <a:srgbClr val="006600"/>
              </a:solidFill>
              <a:round/>
              <a:headEnd/>
              <a:tailEnd/>
            </a:ln>
            <a:effectLst/>
          </p:spPr>
          <p:txBody>
            <a:bodyPr wrap="none" anchor="ctr"/>
            <a:lstStyle/>
            <a:p>
              <a:endParaRPr lang="en-US"/>
            </a:p>
          </p:txBody>
        </p:sp>
      </p:grpSp>
      <p:sp>
        <p:nvSpPr>
          <p:cNvPr id="5152" name="AutoShape 32"/>
          <p:cNvSpPr>
            <a:spLocks/>
          </p:cNvSpPr>
          <p:nvPr/>
        </p:nvSpPr>
        <p:spPr bwMode="auto">
          <a:xfrm rot="1620000">
            <a:off x="1741488" y="1533525"/>
            <a:ext cx="2508250" cy="2759075"/>
          </a:xfrm>
          <a:custGeom>
            <a:avLst/>
            <a:gdLst>
              <a:gd name="G0" fmla="sin 10800 0"/>
              <a:gd name="G1" fmla="+- G0 10800 0"/>
              <a:gd name="G2" fmla="cos 10800 0"/>
              <a:gd name="G3" fmla="+- G2 10800 0"/>
              <a:gd name="G4" fmla="sin 10800 0"/>
              <a:gd name="G5" fmla="+- G4 10800 0"/>
              <a:gd name="G6" fmla="cos 10800 0"/>
              <a:gd name="G7" fmla="+- G6 1080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10799 w 21600"/>
              <a:gd name="T13" fmla="*/ 4722 h 21600"/>
              <a:gd name="T14" fmla="*/ 21599 w 21600"/>
              <a:gd name="T15" fmla="*/ 10799 h 21600"/>
            </a:gdLst>
            <a:ahLst/>
            <a:cxnLst>
              <a:cxn ang="0">
                <a:pos x="T0" y="T1"/>
              </a:cxn>
              <a:cxn ang="0">
                <a:pos x="T2" y="T3"/>
              </a:cxn>
              <a:cxn ang="0">
                <a:pos x="T4" y="T5"/>
              </a:cxn>
              <a:cxn ang="0">
                <a:pos x="T6" y="T7"/>
              </a:cxn>
              <a:cxn ang="0">
                <a:pos x="T8" y="T9"/>
              </a:cxn>
              <a:cxn ang="0">
                <a:pos x="T10" y="T11"/>
              </a:cxn>
            </a:cxnLst>
            <a:rect l="T12" t="T13" r="T14" b="T15"/>
            <a:pathLst>
              <a:path w="21600" h="21600" stroke="0">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lnTo>
                  <a:pt x="10800" y="10800"/>
                </a:lnTo>
                <a:close/>
              </a:path>
              <a:path w="21600" h="21600" fill="none">
                <a:moveTo>
                  <a:pt x="21600" y="10800"/>
                </a:moveTo>
                <a:cubicBezTo>
                  <a:pt x="21600" y="16764"/>
                  <a:pt x="16764" y="21600"/>
                  <a:pt x="10800" y="21600"/>
                </a:cubicBezTo>
                <a:cubicBezTo>
                  <a:pt x="4835" y="21600"/>
                  <a:pt x="0" y="16764"/>
                  <a:pt x="0" y="10800"/>
                </a:cubicBezTo>
                <a:cubicBezTo>
                  <a:pt x="0" y="4835"/>
                  <a:pt x="4835" y="0"/>
                  <a:pt x="10800" y="0"/>
                </a:cubicBezTo>
                <a:cubicBezTo>
                  <a:pt x="16764" y="-1"/>
                  <a:pt x="21599" y="4835"/>
                  <a:pt x="21600" y="10799"/>
                </a:cubicBezTo>
              </a:path>
            </a:pathLst>
          </a:custGeom>
          <a:noFill/>
          <a:ln w="19080">
            <a:solidFill>
              <a:srgbClr val="CC0000"/>
            </a:solidFill>
            <a:miter lim="800000"/>
            <a:headEnd/>
            <a:tailEnd type="triangle" w="med" len="med"/>
          </a:ln>
          <a:effectLst/>
        </p:spPr>
        <p:txBody>
          <a:bodyPr wrap="none" anchor="ctr"/>
          <a:lstStyle/>
          <a:p>
            <a:endParaRPr lang="en-US"/>
          </a:p>
        </p:txBody>
      </p:sp>
    </p:spTree>
    <p:extLst>
      <p:ext uri="{BB962C8B-B14F-4D97-AF65-F5344CB8AC3E}">
        <p14:creationId xmlns:p14="http://schemas.microsoft.com/office/powerpoint/2010/main" val="11761772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anim calcmode="lin" valueType="num">
                                      <p:cBhvr>
                                        <p:cTn id="7" dur="500" fill="hold"/>
                                        <p:tgtEl>
                                          <p:spTgt spid="5122">
                                            <p:txEl>
                                              <p:pRg st="0" end="0"/>
                                            </p:txEl>
                                          </p:spTgt>
                                        </p:tgtEl>
                                        <p:attrNameLst>
                                          <p:attrName>ppt_x</p:attrName>
                                        </p:attrNameLst>
                                      </p:cBhvr>
                                      <p:tavLst>
                                        <p:tav tm="100000">
                                          <p:val>
                                            <p:strVal val="0-#ppt_w/2"/>
                                          </p:val>
                                        </p:tav>
                                        <p:tav tm="100000">
                                          <p:val>
                                            <p:strVal val="#ppt_x"/>
                                          </p:val>
                                        </p:tav>
                                      </p:tavLst>
                                    </p:anim>
                                    <p:anim calcmode="lin" valueType="num">
                                      <p:cBhvr>
                                        <p:cTn id="8" dur="500" fill="hold"/>
                                        <p:tgtEl>
                                          <p:spTgt spid="5122">
                                            <p:txEl>
                                              <p:pRg st="0" end="0"/>
                                            </p:txEl>
                                          </p:spTgt>
                                        </p:tgtEl>
                                        <p:attrNameLst>
                                          <p:attrName>ppt_y</p:attrName>
                                        </p:attrNameLst>
                                      </p:cBhvr>
                                      <p:tavLst>
                                        <p:tav tm="10000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additive="repl">
                                        <p:cTn id="12" dur="1" fill="hold">
                                          <p:stCondLst>
                                            <p:cond delay="0"/>
                                          </p:stCondLst>
                                        </p:cTn>
                                        <p:tgtEl>
                                          <p:spTgt spid="5122">
                                            <p:txEl>
                                              <p:pRg st="2" end="2"/>
                                            </p:txEl>
                                          </p:spTgt>
                                        </p:tgtEl>
                                        <p:attrNameLst>
                                          <p:attrName>style.visibility</p:attrName>
                                        </p:attrNameLst>
                                      </p:cBhvr>
                                      <p:to>
                                        <p:strVal val="visible"/>
                                      </p:to>
                                    </p:set>
                                    <p:anim calcmode="lin" valueType="num">
                                      <p:cBhvr>
                                        <p:cTn id="13" dur="500" fill="hold"/>
                                        <p:tgtEl>
                                          <p:spTgt spid="5122">
                                            <p:txEl>
                                              <p:pRg st="2" end="2"/>
                                            </p:txEl>
                                          </p:spTgt>
                                        </p:tgtEl>
                                        <p:attrNameLst>
                                          <p:attrName>ppt_x</p:attrName>
                                        </p:attrNameLst>
                                      </p:cBhvr>
                                      <p:tavLst>
                                        <p:tav tm="100000">
                                          <p:val>
                                            <p:strVal val="0-#ppt_w/2"/>
                                          </p:val>
                                        </p:tav>
                                        <p:tav tm="100000">
                                          <p:val>
                                            <p:strVal val="#ppt_x"/>
                                          </p:val>
                                        </p:tav>
                                      </p:tavLst>
                                    </p:anim>
                                    <p:anim calcmode="lin" valueType="num">
                                      <p:cBhvr>
                                        <p:cTn id="14" dur="500" fill="hold"/>
                                        <p:tgtEl>
                                          <p:spTgt spid="5122">
                                            <p:txEl>
                                              <p:pRg st="2" end="2"/>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100" b="0" i="1" u="none" strike="noStrike" cap="none" normalizeH="0" baseline="0">
            <a:ln>
              <a:noFill/>
            </a:ln>
            <a:solidFill>
              <a:srgbClr val="FF33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14140</TotalTime>
  <Words>886</Words>
  <Application>Microsoft Macintosh PowerPoint</Application>
  <PresentationFormat>On-screen Show (4:3)</PresentationFormat>
  <Paragraphs>131</Paragraphs>
  <Slides>10</Slides>
  <Notes>10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Arial</vt:lpstr>
      <vt:lpstr>Arial Black</vt:lpstr>
      <vt:lpstr>Comic Sans MS</vt:lpstr>
      <vt:lpstr>Symbol</vt:lpstr>
      <vt:lpstr>Times New Roman</vt:lpstr>
      <vt:lpstr>Wingdings</vt:lpstr>
      <vt:lpstr>ZapfDingbats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Lowry</dc:creator>
  <cp:lastModifiedBy>Tony Lowry</cp:lastModifiedBy>
  <cp:revision>261</cp:revision>
  <dcterms:created xsi:type="dcterms:W3CDTF">2005-10-08T14:26:58Z</dcterms:created>
  <dcterms:modified xsi:type="dcterms:W3CDTF">2020-11-19T00:00:00Z</dcterms:modified>
</cp:coreProperties>
</file>