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99" r:id="rId3"/>
    <p:sldId id="310" r:id="rId4"/>
    <p:sldId id="311" r:id="rId5"/>
    <p:sldId id="312" r:id="rId6"/>
    <p:sldId id="291" r:id="rId7"/>
    <p:sldId id="296" r:id="rId8"/>
    <p:sldId id="287" r:id="rId9"/>
    <p:sldId id="290" r:id="rId10"/>
    <p:sldId id="300" r:id="rId11"/>
    <p:sldId id="303" r:id="rId12"/>
    <p:sldId id="304" r:id="rId13"/>
    <p:sldId id="305" r:id="rId14"/>
    <p:sldId id="307" r:id="rId15"/>
    <p:sldId id="308" r:id="rId16"/>
    <p:sldId id="306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43309"/>
    <a:srgbClr val="FF717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19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354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21 November: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119-157 (§3.1–3.3)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3" name="Text Box 68">
            <a:extLst>
              <a:ext uri="{FF2B5EF4-FFF2-40B4-BE49-F238E27FC236}">
                <a16:creationId xmlns:a16="http://schemas.microsoft.com/office/drawing/2014/main" id="{363D0843-B252-A03D-9BE8-ADE85F73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808" y="1161004"/>
            <a:ext cx="894838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Group &amp; Phase Velocity; Normal Modes</a:t>
            </a:r>
            <a:endParaRPr lang="en-US" sz="600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Dispersive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waves have both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group velocity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(velocity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of the envelope or “beat”) and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phase velocity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(velocity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of individual peaks) where</a:t>
            </a:r>
          </a:p>
          <a:p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Note in this animation, as in surface waves, </a:t>
            </a:r>
            <a:r>
              <a:rPr lang="en-US" i="1" dirty="0">
                <a:latin typeface="Times New Roman"/>
                <a:cs typeface="Times New Roman"/>
              </a:rPr>
              <a:t>c &gt; U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!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Can measure group frequency from separation of peaks, and</a:t>
            </a:r>
          </a:p>
          <a:p>
            <a:r>
              <a:rPr lang="en-US" dirty="0">
                <a:solidFill>
                  <a:srgbClr val="001ABF"/>
                </a:solidFill>
              </a:rPr>
              <a:t>   group velocity as distance over time of arrival from origin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Or more accurately by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filtering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frequencies in the Fourier</a:t>
            </a:r>
          </a:p>
          <a:p>
            <a:r>
              <a:rPr lang="en-US" dirty="0">
                <a:solidFill>
                  <a:srgbClr val="001ABF"/>
                </a:solidFill>
              </a:rPr>
              <a:t>   domain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Can get phase velocity by differencing phase at pairs of sites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FA891-7D39-D2F7-AF6F-915A3D2C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740" y="2608804"/>
            <a:ext cx="2827337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79BD4129-668C-8F4C-9D50-D4107D511F30}"/>
              </a:ext>
            </a:extLst>
          </p:cNvPr>
          <p:cNvSpPr txBox="1"/>
          <p:nvPr/>
        </p:nvSpPr>
        <p:spPr>
          <a:xfrm>
            <a:off x="7946408" y="3137480"/>
            <a:ext cx="2057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(Here </a:t>
            </a:r>
            <a:r>
              <a:rPr lang="en-US" dirty="0">
                <a:solidFill>
                  <a:srgbClr val="F43309"/>
                </a:solidFill>
              </a:rPr>
              <a:t>red = </a:t>
            </a:r>
            <a:r>
              <a:rPr lang="en-US" i="1" dirty="0">
                <a:solidFill>
                  <a:srgbClr val="F43309"/>
                </a:solidFill>
                <a:latin typeface="Times New Roman"/>
                <a:cs typeface="Times New Roman"/>
              </a:rPr>
              <a:t>c</a:t>
            </a:r>
            <a:r>
              <a:rPr lang="en-US" dirty="0">
                <a:solidFill>
                  <a:srgbClr val="001ABF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green = </a:t>
            </a:r>
            <a:r>
              <a:rPr lang="en-US" i="1" dirty="0">
                <a:solidFill>
                  <a:schemeClr val="accent6"/>
                </a:solidFill>
                <a:latin typeface="Times New Roman"/>
                <a:cs typeface="Times New Roman"/>
              </a:rPr>
              <a:t>U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C79726-A676-9B96-959E-52A66189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07" y="3376747"/>
            <a:ext cx="5918199" cy="5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56F4A3-6DF4-1F88-A2E3-EC3DD882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519" y="875506"/>
            <a:ext cx="8569325" cy="4824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C35D4-0272-0687-92F6-6B354104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469" y="154781"/>
            <a:ext cx="77724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1A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Toroidal normal modes: examples: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C75FB0-F5E5-44E1-9378-3C355BE7C5BA}"/>
              </a:ext>
            </a:extLst>
          </p:cNvPr>
          <p:cNvGrpSpPr>
            <a:grpSpLocks/>
          </p:cNvGrpSpPr>
          <p:nvPr/>
        </p:nvGrpSpPr>
        <p:grpSpPr bwMode="auto">
          <a:xfrm>
            <a:off x="5514181" y="1019969"/>
            <a:ext cx="1377949" cy="1270001"/>
            <a:chOff x="2503" y="709"/>
            <a:chExt cx="868" cy="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F134BDE-63DB-8465-9FE5-C32156D8F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709"/>
              <a:ext cx="815" cy="799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C4622016-3FE4-CF1A-911A-ECF55B6E10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64" y="709"/>
              <a:ext cx="341" cy="8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68 w 21600"/>
                <a:gd name="T19" fmla="*/ 0 h 21600"/>
                <a:gd name="T20" fmla="*/ 21600 w 21600"/>
                <a:gd name="T21" fmla="*/ 2154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406"/>
                    <a:pt x="17310" y="21080"/>
                    <a:pt x="11725" y="2156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406"/>
                    <a:pt x="17310" y="21080"/>
                    <a:pt x="11725" y="21560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8" name="AutoShape 8">
              <a:extLst>
                <a:ext uri="{FF2B5EF4-FFF2-40B4-BE49-F238E27FC236}">
                  <a16:creationId xmlns:a16="http://schemas.microsoft.com/office/drawing/2014/main" id="{0F5BEEAA-08BE-9AE3-96FF-B65F0A1545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10" y="982"/>
              <a:ext cx="830" cy="2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734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9" name="AutoShape 9">
              <a:extLst>
                <a:ext uri="{FF2B5EF4-FFF2-40B4-BE49-F238E27FC236}">
                  <a16:creationId xmlns:a16="http://schemas.microsoft.com/office/drawing/2014/main" id="{2C5A26A2-F27A-EF93-7317-3B2A5F2823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 flipH="1" flipV="1">
              <a:off x="2503" y="1161"/>
              <a:ext cx="258" cy="98"/>
            </a:xfrm>
            <a:custGeom>
              <a:avLst/>
              <a:gdLst>
                <a:gd name="T0" fmla="*/ 75 w 21600"/>
                <a:gd name="T1" fmla="*/ 5 h 21600"/>
                <a:gd name="T2" fmla="*/ 37 w 21600"/>
                <a:gd name="T3" fmla="*/ 21 h 21600"/>
                <a:gd name="T4" fmla="*/ 84 w 21600"/>
                <a:gd name="T5" fmla="*/ 12 h 21600"/>
                <a:gd name="T6" fmla="*/ 133 w 21600"/>
                <a:gd name="T7" fmla="*/ -12 h 21600"/>
                <a:gd name="T8" fmla="*/ 175 w 21600"/>
                <a:gd name="T9" fmla="*/ 5 h 21600"/>
                <a:gd name="T10" fmla="*/ 131 w 21600"/>
                <a:gd name="T11" fmla="*/ 2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1 w 21600"/>
                <a:gd name="T19" fmla="*/ 3086 h 21600"/>
                <a:gd name="T20" fmla="*/ 18419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82" y="1831"/>
                    <a:pt x="5511" y="3064"/>
                    <a:pt x="3809" y="5182"/>
                  </a:cubicBezTo>
                  <a:lnTo>
                    <a:pt x="2381" y="4035"/>
                  </a:lnTo>
                  <a:cubicBezTo>
                    <a:pt x="4430" y="1484"/>
                    <a:pt x="7527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0" name="AutoShape 10">
              <a:extLst>
                <a:ext uri="{FF2B5EF4-FFF2-40B4-BE49-F238E27FC236}">
                  <a16:creationId xmlns:a16="http://schemas.microsoft.com/office/drawing/2014/main" id="{5A990F61-6133-6510-A9AC-8CFFF4917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 flipV="1">
              <a:off x="2536" y="971"/>
              <a:ext cx="258" cy="98"/>
            </a:xfrm>
            <a:custGeom>
              <a:avLst/>
              <a:gdLst>
                <a:gd name="T0" fmla="*/ 75 w 21600"/>
                <a:gd name="T1" fmla="*/ 5 h 21600"/>
                <a:gd name="T2" fmla="*/ 37 w 21600"/>
                <a:gd name="T3" fmla="*/ 21 h 21600"/>
                <a:gd name="T4" fmla="*/ 84 w 21600"/>
                <a:gd name="T5" fmla="*/ 12 h 21600"/>
                <a:gd name="T6" fmla="*/ 133 w 21600"/>
                <a:gd name="T7" fmla="*/ -12 h 21600"/>
                <a:gd name="T8" fmla="*/ 175 w 21600"/>
                <a:gd name="T9" fmla="*/ 5 h 21600"/>
                <a:gd name="T10" fmla="*/ 131 w 21600"/>
                <a:gd name="T11" fmla="*/ 2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1 w 21600"/>
                <a:gd name="T19" fmla="*/ 3086 h 21600"/>
                <a:gd name="T20" fmla="*/ 18419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82" y="1831"/>
                    <a:pt x="5511" y="3064"/>
                    <a:pt x="3809" y="5182"/>
                  </a:cubicBezTo>
                  <a:lnTo>
                    <a:pt x="2381" y="4035"/>
                  </a:lnTo>
                  <a:cubicBezTo>
                    <a:pt x="4430" y="1484"/>
                    <a:pt x="7527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1" name="Line 11">
              <a:extLst>
                <a:ext uri="{FF2B5EF4-FFF2-40B4-BE49-F238E27FC236}">
                  <a16:creationId xmlns:a16="http://schemas.microsoft.com/office/drawing/2014/main" id="{8F472B57-5E30-19A8-5AD2-BD8B48CBB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8" y="1121"/>
              <a:ext cx="136" cy="56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3A776-EFB1-111F-13DF-AD4230E88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956"/>
              <a:ext cx="166" cy="30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3" name="AutoShape 13">
              <a:extLst>
                <a:ext uri="{FF2B5EF4-FFF2-40B4-BE49-F238E27FC236}">
                  <a16:creationId xmlns:a16="http://schemas.microsoft.com/office/drawing/2014/main" id="{6967464A-69B8-0882-F2D6-CEEAE7B459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07" y="1005"/>
              <a:ext cx="332" cy="135"/>
            </a:xfrm>
            <a:custGeom>
              <a:avLst/>
              <a:gdLst>
                <a:gd name="T0" fmla="*/ 166 w 21600"/>
                <a:gd name="T1" fmla="*/ 0 h 21600"/>
                <a:gd name="T2" fmla="*/ 72 w 21600"/>
                <a:gd name="T3" fmla="*/ 32 h 21600"/>
                <a:gd name="T4" fmla="*/ 166 w 21600"/>
                <a:gd name="T5" fmla="*/ 30 h 21600"/>
                <a:gd name="T6" fmla="*/ 260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96 w 21600"/>
                <a:gd name="T13" fmla="*/ 0 h 21600"/>
                <a:gd name="T14" fmla="*/ 20104 w 21600"/>
                <a:gd name="T15" fmla="*/ 78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434" y="6725"/>
                  </a:moveTo>
                  <a:cubicBezTo>
                    <a:pt x="7563" y="5515"/>
                    <a:pt x="9144" y="4827"/>
                    <a:pt x="10800" y="4828"/>
                  </a:cubicBezTo>
                  <a:cubicBezTo>
                    <a:pt x="12455" y="4828"/>
                    <a:pt x="14036" y="5515"/>
                    <a:pt x="15165" y="6725"/>
                  </a:cubicBezTo>
                  <a:lnTo>
                    <a:pt x="18695" y="3430"/>
                  </a:lnTo>
                  <a:cubicBezTo>
                    <a:pt x="16652" y="1242"/>
                    <a:pt x="13793" y="-1"/>
                    <a:pt x="10799" y="0"/>
                  </a:cubicBezTo>
                  <a:cubicBezTo>
                    <a:pt x="7806" y="0"/>
                    <a:pt x="4947" y="1242"/>
                    <a:pt x="2904" y="343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4" name="AutoShape 14">
              <a:extLst>
                <a:ext uri="{FF2B5EF4-FFF2-40B4-BE49-F238E27FC236}">
                  <a16:creationId xmlns:a16="http://schemas.microsoft.com/office/drawing/2014/main" id="{B798BD18-E77C-FF92-39A6-9454004248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6" y="701"/>
              <a:ext cx="799" cy="818"/>
            </a:xfrm>
            <a:custGeom>
              <a:avLst/>
              <a:gdLst>
                <a:gd name="T0" fmla="*/ 400 w 21600"/>
                <a:gd name="T1" fmla="*/ 0 h 21600"/>
                <a:gd name="T2" fmla="*/ 123 w 21600"/>
                <a:gd name="T3" fmla="*/ 409 h 21600"/>
                <a:gd name="T4" fmla="*/ 400 w 21600"/>
                <a:gd name="T5" fmla="*/ 252 h 21600"/>
                <a:gd name="T6" fmla="*/ 676 w 21600"/>
                <a:gd name="T7" fmla="*/ 40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646" y="10800"/>
                  </a:moveTo>
                  <a:cubicBezTo>
                    <a:pt x="6646" y="8505"/>
                    <a:pt x="8505" y="6646"/>
                    <a:pt x="10800" y="6646"/>
                  </a:cubicBezTo>
                  <a:cubicBezTo>
                    <a:pt x="13094" y="6645"/>
                    <a:pt x="14953" y="8505"/>
                    <a:pt x="1495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5" name="AutoShape 15">
              <a:extLst>
                <a:ext uri="{FF2B5EF4-FFF2-40B4-BE49-F238E27FC236}">
                  <a16:creationId xmlns:a16="http://schemas.microsoft.com/office/drawing/2014/main" id="{A4232E2A-1CF9-CEF9-A5D7-8930A5C0B0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08" y="984"/>
              <a:ext cx="831" cy="2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08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6" name="AutoShape 16">
              <a:extLst>
                <a:ext uri="{FF2B5EF4-FFF2-40B4-BE49-F238E27FC236}">
                  <a16:creationId xmlns:a16="http://schemas.microsoft.com/office/drawing/2014/main" id="{B174544B-6CEF-A7CF-952D-8303012748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07" y="1074"/>
              <a:ext cx="332" cy="135"/>
            </a:xfrm>
            <a:custGeom>
              <a:avLst/>
              <a:gdLst>
                <a:gd name="T0" fmla="*/ 166 w 21600"/>
                <a:gd name="T1" fmla="*/ 0 h 21600"/>
                <a:gd name="T2" fmla="*/ 72 w 21600"/>
                <a:gd name="T3" fmla="*/ 32 h 21600"/>
                <a:gd name="T4" fmla="*/ 166 w 21600"/>
                <a:gd name="T5" fmla="*/ 30 h 21600"/>
                <a:gd name="T6" fmla="*/ 260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96 w 21600"/>
                <a:gd name="T13" fmla="*/ 0 h 21600"/>
                <a:gd name="T14" fmla="*/ 20104 w 21600"/>
                <a:gd name="T15" fmla="*/ 78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434" y="6725"/>
                  </a:moveTo>
                  <a:cubicBezTo>
                    <a:pt x="7563" y="5515"/>
                    <a:pt x="9144" y="4827"/>
                    <a:pt x="10800" y="4828"/>
                  </a:cubicBezTo>
                  <a:cubicBezTo>
                    <a:pt x="12455" y="4828"/>
                    <a:pt x="14036" y="5515"/>
                    <a:pt x="15165" y="6725"/>
                  </a:cubicBezTo>
                  <a:lnTo>
                    <a:pt x="18695" y="3430"/>
                  </a:lnTo>
                  <a:cubicBezTo>
                    <a:pt x="16652" y="1242"/>
                    <a:pt x="13793" y="-1"/>
                    <a:pt x="10799" y="0"/>
                  </a:cubicBezTo>
                  <a:cubicBezTo>
                    <a:pt x="7806" y="0"/>
                    <a:pt x="4947" y="1242"/>
                    <a:pt x="2904" y="343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7" name="AutoShape 17">
              <a:extLst>
                <a:ext uri="{FF2B5EF4-FFF2-40B4-BE49-F238E27FC236}">
                  <a16:creationId xmlns:a16="http://schemas.microsoft.com/office/drawing/2014/main" id="{22E41BDC-4DB3-03B3-4CCC-793FAAA212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 flipH="1" flipV="1">
              <a:off x="2834" y="974"/>
              <a:ext cx="258" cy="98"/>
            </a:xfrm>
            <a:custGeom>
              <a:avLst/>
              <a:gdLst>
                <a:gd name="T0" fmla="*/ 75 w 21600"/>
                <a:gd name="T1" fmla="*/ 5 h 21600"/>
                <a:gd name="T2" fmla="*/ 37 w 21600"/>
                <a:gd name="T3" fmla="*/ 21 h 21600"/>
                <a:gd name="T4" fmla="*/ 84 w 21600"/>
                <a:gd name="T5" fmla="*/ 12 h 21600"/>
                <a:gd name="T6" fmla="*/ 133 w 21600"/>
                <a:gd name="T7" fmla="*/ -12 h 21600"/>
                <a:gd name="T8" fmla="*/ 175 w 21600"/>
                <a:gd name="T9" fmla="*/ 5 h 21600"/>
                <a:gd name="T10" fmla="*/ 131 w 21600"/>
                <a:gd name="T11" fmla="*/ 2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1 w 21600"/>
                <a:gd name="T19" fmla="*/ 3086 h 21600"/>
                <a:gd name="T20" fmla="*/ 18419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82" y="1831"/>
                    <a:pt x="5511" y="3064"/>
                    <a:pt x="3809" y="5182"/>
                  </a:cubicBezTo>
                  <a:lnTo>
                    <a:pt x="2381" y="4035"/>
                  </a:lnTo>
                  <a:cubicBezTo>
                    <a:pt x="4430" y="1484"/>
                    <a:pt x="7527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8" name="AutoShape 18">
              <a:extLst>
                <a:ext uri="{FF2B5EF4-FFF2-40B4-BE49-F238E27FC236}">
                  <a16:creationId xmlns:a16="http://schemas.microsoft.com/office/drawing/2014/main" id="{59583B1A-EDAE-EB16-2DCF-D3DD52CD2C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80000" flipV="1">
              <a:off x="2884" y="1060"/>
              <a:ext cx="258" cy="98"/>
            </a:xfrm>
            <a:custGeom>
              <a:avLst/>
              <a:gdLst>
                <a:gd name="T0" fmla="*/ 75 w 21600"/>
                <a:gd name="T1" fmla="*/ 5 h 21600"/>
                <a:gd name="T2" fmla="*/ 37 w 21600"/>
                <a:gd name="T3" fmla="*/ 21 h 21600"/>
                <a:gd name="T4" fmla="*/ 84 w 21600"/>
                <a:gd name="T5" fmla="*/ 12 h 21600"/>
                <a:gd name="T6" fmla="*/ 133 w 21600"/>
                <a:gd name="T7" fmla="*/ -12 h 21600"/>
                <a:gd name="T8" fmla="*/ 175 w 21600"/>
                <a:gd name="T9" fmla="*/ 5 h 21600"/>
                <a:gd name="T10" fmla="*/ 131 w 21600"/>
                <a:gd name="T11" fmla="*/ 2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1 w 21600"/>
                <a:gd name="T19" fmla="*/ 3086 h 21600"/>
                <a:gd name="T20" fmla="*/ 18419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82" y="1831"/>
                    <a:pt x="5511" y="3064"/>
                    <a:pt x="3809" y="5182"/>
                  </a:cubicBezTo>
                  <a:lnTo>
                    <a:pt x="2381" y="4035"/>
                  </a:lnTo>
                  <a:cubicBezTo>
                    <a:pt x="4430" y="1484"/>
                    <a:pt x="7527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9" name="AutoShape 19">
              <a:extLst>
                <a:ext uri="{FF2B5EF4-FFF2-40B4-BE49-F238E27FC236}">
                  <a16:creationId xmlns:a16="http://schemas.microsoft.com/office/drawing/2014/main" id="{A4A451A7-1F72-0AEC-15D3-5826011017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05" y="766"/>
              <a:ext cx="341" cy="6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68 w 21600"/>
                <a:gd name="T19" fmla="*/ 6009 h 21600"/>
                <a:gd name="T20" fmla="*/ 21600 w 21600"/>
                <a:gd name="T21" fmla="*/ 1574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0475" y="6001"/>
                  </a:moveTo>
                  <a:cubicBezTo>
                    <a:pt x="21215" y="7493"/>
                    <a:pt x="21600" y="9135"/>
                    <a:pt x="21600" y="10800"/>
                  </a:cubicBezTo>
                  <a:cubicBezTo>
                    <a:pt x="21600" y="12513"/>
                    <a:pt x="21192" y="14202"/>
                    <a:pt x="20410" y="1572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475" y="6001"/>
                  </a:moveTo>
                  <a:cubicBezTo>
                    <a:pt x="21215" y="7493"/>
                    <a:pt x="21600" y="9135"/>
                    <a:pt x="21600" y="10800"/>
                  </a:cubicBezTo>
                  <a:cubicBezTo>
                    <a:pt x="21600" y="12513"/>
                    <a:pt x="21192" y="14202"/>
                    <a:pt x="20410" y="15727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0" name="AutoShape 20">
              <a:extLst>
                <a:ext uri="{FF2B5EF4-FFF2-40B4-BE49-F238E27FC236}">
                  <a16:creationId xmlns:a16="http://schemas.microsoft.com/office/drawing/2014/main" id="{77D1C7AE-D596-7B4B-FFFE-573E693ABF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57" y="730"/>
              <a:ext cx="814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7748 w 21600"/>
                <a:gd name="T19" fmla="*/ 0 h 21600"/>
                <a:gd name="T20" fmla="*/ 12366 w 21600"/>
                <a:gd name="T21" fmla="*/ 1077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7652" y="468"/>
                  </a:moveTo>
                  <a:cubicBezTo>
                    <a:pt x="8672" y="158"/>
                    <a:pt x="9733" y="-1"/>
                    <a:pt x="10800" y="0"/>
                  </a:cubicBezTo>
                  <a:cubicBezTo>
                    <a:pt x="11260" y="0"/>
                    <a:pt x="11719" y="29"/>
                    <a:pt x="12175" y="8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652" y="468"/>
                  </a:moveTo>
                  <a:cubicBezTo>
                    <a:pt x="8672" y="158"/>
                    <a:pt x="9733" y="-1"/>
                    <a:pt x="10800" y="0"/>
                  </a:cubicBezTo>
                  <a:cubicBezTo>
                    <a:pt x="11260" y="0"/>
                    <a:pt x="11719" y="29"/>
                    <a:pt x="12175" y="88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EAB2987-7451-81C5-32E1-81F92E2AC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07" y="4198144"/>
            <a:ext cx="164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</a:p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(12.6 minutes)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796F8-315C-44BC-BEDC-CF297B13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907" y="4202906"/>
            <a:ext cx="2879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600" baseline="-25000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:  «twisting» mode</a:t>
            </a:r>
          </a:p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(44.2 minutes, observed in 1989 with an extensometer)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18A07C-A776-FB3F-E641-67EF95AFF665}"/>
              </a:ext>
            </a:extLst>
          </p:cNvPr>
          <p:cNvGrpSpPr>
            <a:grpSpLocks/>
          </p:cNvGrpSpPr>
          <p:nvPr/>
        </p:nvGrpSpPr>
        <p:grpSpPr bwMode="auto">
          <a:xfrm>
            <a:off x="2701132" y="1019969"/>
            <a:ext cx="1250949" cy="1273174"/>
            <a:chOff x="731" y="709"/>
            <a:chExt cx="788" cy="80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14C3262-1502-FBBC-F140-D0376A95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709"/>
              <a:ext cx="788" cy="802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3" name="AutoShape 25">
              <a:extLst>
                <a:ext uri="{FF2B5EF4-FFF2-40B4-BE49-F238E27FC236}">
                  <a16:creationId xmlns:a16="http://schemas.microsoft.com/office/drawing/2014/main" id="{33C1609A-651B-1181-85E4-27BEE7B744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887" y="834"/>
              <a:ext cx="373" cy="152"/>
            </a:xfrm>
            <a:custGeom>
              <a:avLst/>
              <a:gdLst>
                <a:gd name="T0" fmla="*/ 107 w 21600"/>
                <a:gd name="T1" fmla="*/ 7 h 21600"/>
                <a:gd name="T2" fmla="*/ 52 w 21600"/>
                <a:gd name="T3" fmla="*/ 33 h 21600"/>
                <a:gd name="T4" fmla="*/ 120 w 21600"/>
                <a:gd name="T5" fmla="*/ 19 h 21600"/>
                <a:gd name="T6" fmla="*/ 192 w 21600"/>
                <a:gd name="T7" fmla="*/ -19 h 21600"/>
                <a:gd name="T8" fmla="*/ 253 w 21600"/>
                <a:gd name="T9" fmla="*/ 7 h 21600"/>
                <a:gd name="T10" fmla="*/ 189 w 21600"/>
                <a:gd name="T11" fmla="*/ 3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5 w 21600"/>
                <a:gd name="T19" fmla="*/ 3126 h 21600"/>
                <a:gd name="T20" fmla="*/ 18415 w 21600"/>
                <a:gd name="T21" fmla="*/ 1847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4" name="AutoShape 26">
              <a:extLst>
                <a:ext uri="{FF2B5EF4-FFF2-40B4-BE49-F238E27FC236}">
                  <a16:creationId xmlns:a16="http://schemas.microsoft.com/office/drawing/2014/main" id="{FE6467C9-65BB-33EB-481B-EBE63AF8D3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 flipV="1">
              <a:off x="965" y="1198"/>
              <a:ext cx="373" cy="152"/>
            </a:xfrm>
            <a:custGeom>
              <a:avLst/>
              <a:gdLst>
                <a:gd name="T0" fmla="*/ 107 w 21600"/>
                <a:gd name="T1" fmla="*/ 7 h 21600"/>
                <a:gd name="T2" fmla="*/ 52 w 21600"/>
                <a:gd name="T3" fmla="*/ 33 h 21600"/>
                <a:gd name="T4" fmla="*/ 120 w 21600"/>
                <a:gd name="T5" fmla="*/ 19 h 21600"/>
                <a:gd name="T6" fmla="*/ 192 w 21600"/>
                <a:gd name="T7" fmla="*/ -19 h 21600"/>
                <a:gd name="T8" fmla="*/ 253 w 21600"/>
                <a:gd name="T9" fmla="*/ 7 h 21600"/>
                <a:gd name="T10" fmla="*/ 189 w 21600"/>
                <a:gd name="T11" fmla="*/ 3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5 w 21600"/>
                <a:gd name="T19" fmla="*/ 3126 h 21600"/>
                <a:gd name="T20" fmla="*/ 18415 w 21600"/>
                <a:gd name="T21" fmla="*/ 1847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5" name="AutoShape 27">
              <a:extLst>
                <a:ext uri="{FF2B5EF4-FFF2-40B4-BE49-F238E27FC236}">
                  <a16:creationId xmlns:a16="http://schemas.microsoft.com/office/drawing/2014/main" id="{8989BD3B-1587-3F1B-8063-DA5F17FBF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33" y="1029"/>
              <a:ext cx="786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7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88B4A5C-5996-511E-D3A6-80A36520F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157" y="4166394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(28.4 minutes)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15A6D9-A4BA-9CC2-E0AB-2BE4F96B5A3B}"/>
              </a:ext>
            </a:extLst>
          </p:cNvPr>
          <p:cNvGrpSpPr>
            <a:grpSpLocks/>
          </p:cNvGrpSpPr>
          <p:nvPr/>
        </p:nvGrpSpPr>
        <p:grpSpPr bwMode="auto">
          <a:xfrm>
            <a:off x="8333579" y="1019969"/>
            <a:ext cx="1235074" cy="1236663"/>
            <a:chOff x="4279" y="709"/>
            <a:chExt cx="778" cy="77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50D671-9855-0C0A-10C8-F4A2A3AB6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709"/>
              <a:ext cx="778" cy="779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7" name="AutoShape 31">
              <a:extLst>
                <a:ext uri="{FF2B5EF4-FFF2-40B4-BE49-F238E27FC236}">
                  <a16:creationId xmlns:a16="http://schemas.microsoft.com/office/drawing/2014/main" id="{5263C373-5535-AB3B-15D5-86E53AFAEA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4442" y="731"/>
              <a:ext cx="369" cy="148"/>
            </a:xfrm>
            <a:custGeom>
              <a:avLst/>
              <a:gdLst>
                <a:gd name="T0" fmla="*/ 106 w 21600"/>
                <a:gd name="T1" fmla="*/ 7 h 21600"/>
                <a:gd name="T2" fmla="*/ 52 w 21600"/>
                <a:gd name="T3" fmla="*/ 32 h 21600"/>
                <a:gd name="T4" fmla="*/ 119 w 21600"/>
                <a:gd name="T5" fmla="*/ 18 h 21600"/>
                <a:gd name="T6" fmla="*/ 190 w 21600"/>
                <a:gd name="T7" fmla="*/ -18 h 21600"/>
                <a:gd name="T8" fmla="*/ 250 w 21600"/>
                <a:gd name="T9" fmla="*/ 7 h 21600"/>
                <a:gd name="T10" fmla="*/ 187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211 h 21600"/>
                <a:gd name="T20" fmla="*/ 18439 w 21600"/>
                <a:gd name="T21" fmla="*/ 183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8" name="AutoShape 32">
              <a:extLst>
                <a:ext uri="{FF2B5EF4-FFF2-40B4-BE49-F238E27FC236}">
                  <a16:creationId xmlns:a16="http://schemas.microsoft.com/office/drawing/2014/main" id="{A51DA263-C8BA-E0CB-0FFE-9244CB5520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4443" y="1283"/>
              <a:ext cx="369" cy="148"/>
            </a:xfrm>
            <a:custGeom>
              <a:avLst/>
              <a:gdLst>
                <a:gd name="T0" fmla="*/ 106 w 21600"/>
                <a:gd name="T1" fmla="*/ 7 h 21600"/>
                <a:gd name="T2" fmla="*/ 52 w 21600"/>
                <a:gd name="T3" fmla="*/ 32 h 21600"/>
                <a:gd name="T4" fmla="*/ 119 w 21600"/>
                <a:gd name="T5" fmla="*/ 18 h 21600"/>
                <a:gd name="T6" fmla="*/ 190 w 21600"/>
                <a:gd name="T7" fmla="*/ -18 h 21600"/>
                <a:gd name="T8" fmla="*/ 250 w 21600"/>
                <a:gd name="T9" fmla="*/ 7 h 21600"/>
                <a:gd name="T10" fmla="*/ 187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211 h 21600"/>
                <a:gd name="T20" fmla="*/ 18439 w 21600"/>
                <a:gd name="T21" fmla="*/ 183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9" name="AutoShape 33">
              <a:extLst>
                <a:ext uri="{FF2B5EF4-FFF2-40B4-BE49-F238E27FC236}">
                  <a16:creationId xmlns:a16="http://schemas.microsoft.com/office/drawing/2014/main" id="{0C10E7C9-9FFA-4CF8-B501-E65416E86D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29" y="837"/>
              <a:ext cx="680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0" name="AutoShape 34">
              <a:extLst>
                <a:ext uri="{FF2B5EF4-FFF2-40B4-BE49-F238E27FC236}">
                  <a16:creationId xmlns:a16="http://schemas.microsoft.com/office/drawing/2014/main" id="{60E9EE9E-806E-0A40-5B84-F3B43B1770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27" y="1206"/>
              <a:ext cx="680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1" name="AutoShape 35">
              <a:extLst>
                <a:ext uri="{FF2B5EF4-FFF2-40B4-BE49-F238E27FC236}">
                  <a16:creationId xmlns:a16="http://schemas.microsoft.com/office/drawing/2014/main" id="{04653680-BCA9-F2C7-B05E-B6C968203A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 flipV="1">
              <a:off x="4507" y="1035"/>
              <a:ext cx="369" cy="148"/>
            </a:xfrm>
            <a:custGeom>
              <a:avLst/>
              <a:gdLst>
                <a:gd name="T0" fmla="*/ 106 w 21600"/>
                <a:gd name="T1" fmla="*/ 7 h 21600"/>
                <a:gd name="T2" fmla="*/ 52 w 21600"/>
                <a:gd name="T3" fmla="*/ 32 h 21600"/>
                <a:gd name="T4" fmla="*/ 119 w 21600"/>
                <a:gd name="T5" fmla="*/ 18 h 21600"/>
                <a:gd name="T6" fmla="*/ 190 w 21600"/>
                <a:gd name="T7" fmla="*/ -18 h 21600"/>
                <a:gd name="T8" fmla="*/ 250 w 21600"/>
                <a:gd name="T9" fmla="*/ 7 h 21600"/>
                <a:gd name="T10" fmla="*/ 187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211 h 21600"/>
                <a:gd name="T20" fmla="*/ 18439 w 21600"/>
                <a:gd name="T21" fmla="*/ 183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8984880-22CF-3F60-A9EC-2E2F8B7B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94" y="2459831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65053-9D09-DDC4-B423-E8E7CD96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6" y="6276181"/>
            <a:ext cx="306716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Animation from Lucien </a:t>
            </a:r>
            <a:r>
              <a:rPr lang="en-GB" sz="1400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Saviot</a:t>
            </a:r>
            <a:endParaRPr lang="en-GB" sz="1400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http://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www.u-bourgogne.fr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/REACTIVITE/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manapi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saviot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/deform/</a:t>
            </a: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FCD59BB7-E788-00BE-B57D-73F23308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5090319"/>
            <a:ext cx="217909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dirty="0">
                <a:solidFill>
                  <a:srgbClr val="001ABF"/>
                </a:solidFill>
                <a:cs typeface="DejaVu Sans" charset="0"/>
              </a:rPr>
              <a:t>Rem: </a:t>
            </a:r>
            <a:r>
              <a:rPr lang="en-GB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GB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GB" sz="1600" dirty="0">
                <a:solidFill>
                  <a:srgbClr val="001ABF"/>
                </a:solidFill>
                <a:cs typeface="DejaVu Sans" charset="0"/>
              </a:rPr>
              <a:t>= rotation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dirty="0">
                <a:solidFill>
                  <a:srgbClr val="000099"/>
                </a:solidFill>
                <a:cs typeface="DejaVu Sans" charset="0"/>
              </a:rPr>
              <a:t>         </a:t>
            </a:r>
            <a:r>
              <a:rPr lang="en-GB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GB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1600" dirty="0">
                <a:solidFill>
                  <a:srgbClr val="001ABF"/>
                </a:solidFill>
                <a:cs typeface="DejaVu Sans" charset="0"/>
              </a:rPr>
              <a:t>= </a:t>
            </a:r>
            <a:r>
              <a:rPr lang="en-GB" sz="1600" dirty="0" err="1">
                <a:solidFill>
                  <a:srgbClr val="001ABF"/>
                </a:solidFill>
                <a:cs typeface="DejaVu Sans" charset="0"/>
              </a:rPr>
              <a:t>nonexistant</a:t>
            </a:r>
            <a:endParaRPr lang="en-GB" sz="1600" dirty="0">
              <a:solidFill>
                <a:srgbClr val="001ABF"/>
              </a:solidFill>
              <a:cs typeface="DejaVu Sans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A9B3A2-FB42-6D9E-D423-DA79C51987FE}"/>
              </a:ext>
            </a:extLst>
          </p:cNvPr>
          <p:cNvGrpSpPr>
            <a:grpSpLocks/>
          </p:cNvGrpSpPr>
          <p:nvPr/>
        </p:nvGrpSpPr>
        <p:grpSpPr bwMode="auto">
          <a:xfrm>
            <a:off x="1659731" y="5838039"/>
            <a:ext cx="8872535" cy="433388"/>
            <a:chOff x="-69" y="3929"/>
            <a:chExt cx="5896" cy="273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014D0D0-3B6F-63C6-39C9-118077E5C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" y="4065"/>
              <a:ext cx="344" cy="4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E76ECD-1BF1-7A52-5971-9FF2E7E7C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4049"/>
              <a:ext cx="343" cy="36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7A2290-E061-CF83-17FE-792746ED1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4016"/>
              <a:ext cx="343" cy="74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9171FDA-52DA-0355-3867-E48A11163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929"/>
              <a:ext cx="343" cy="273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847B114-BF71-5FD1-B2F3-0C0962138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4038"/>
              <a:ext cx="343" cy="64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591B9FA-BE10-D0DA-3E6A-BAD5B9B3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4038"/>
              <a:ext cx="344" cy="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8BC8769-3C87-1AC6-E915-30E821FB4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4064"/>
              <a:ext cx="343" cy="5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786DA86-B02D-A386-D306-F9510C3C2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4061"/>
              <a:ext cx="343" cy="17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D2BF3AE-1620-9E85-6649-E6FF8DEB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4056"/>
              <a:ext cx="343" cy="21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B39249B-78E4-EF42-D2BE-CBCB34C22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4060"/>
              <a:ext cx="343" cy="16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2BDED15-FFEA-EDC6-CB89-02F430539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4063"/>
              <a:ext cx="343" cy="10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C54E5BC-2372-E339-BFFB-7A711641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4061"/>
              <a:ext cx="343" cy="10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FA2FF3-A2D6-2742-C44C-84776544C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4055"/>
              <a:ext cx="343" cy="24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C481787-A364-CE49-4C4D-13D55BA0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4056"/>
              <a:ext cx="344" cy="19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86C215F-C261-C0FD-BDFB-3B2FB8291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4039"/>
              <a:ext cx="343" cy="55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64FA058-101A-1990-B2C2-6A9D5F810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4044"/>
              <a:ext cx="343" cy="41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F1DD384-00AC-9360-7F4F-B142BB1F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3" y="4061"/>
              <a:ext cx="343" cy="12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40FC3AA-7CB6-C34D-B22D-AD8B5C53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" y="4066"/>
              <a:ext cx="62" cy="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182F-98AB-9E77-6DF0-365412EC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22">
            <a:extLst>
              <a:ext uri="{FF2B5EF4-FFF2-40B4-BE49-F238E27FC236}">
                <a16:creationId xmlns:a16="http://schemas.microsoft.com/office/drawing/2014/main" id="{BE798354-66D9-9627-F5D5-61E0527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953294"/>
            <a:ext cx="512488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baseline="-25000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0</a:t>
            </a:r>
            <a:r>
              <a:rPr lang="en-US" sz="1600" b="1" i="1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S</a:t>
            </a:r>
            <a:r>
              <a:rPr lang="en-US" sz="1600" b="1" dirty="0">
                <a:solidFill>
                  <a:srgbClr val="333399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b="1" dirty="0">
                <a:solidFill>
                  <a:srgbClr val="001ABF"/>
                </a:solidFill>
                <a:latin typeface="Arial"/>
                <a:cs typeface="Arial"/>
              </a:rPr>
              <a:t>equivalent to interfering surface Rayleigh waves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baseline="-25000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0</a:t>
            </a:r>
            <a:r>
              <a:rPr lang="en-US" sz="1600" b="1" i="1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T</a:t>
            </a:r>
            <a:r>
              <a:rPr lang="en-US" sz="1600" b="1" dirty="0">
                <a:solidFill>
                  <a:srgbClr val="333399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b="1" dirty="0">
                <a:solidFill>
                  <a:srgbClr val="001ABF"/>
                </a:solidFill>
                <a:latin typeface="Arial"/>
                <a:cs typeface="Arial"/>
              </a:rPr>
              <a:t>equivalent to interfering surface Love waves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8B3DFE-A132-5512-A462-611D3153E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06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65A5E9-23DA-2F0F-A843-8D463A66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52106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A96E299-CC61-B7BA-49A2-A29F0039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06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F0D6E2-FFF6-CD2B-5C52-3454C36D1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52106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DB146B1-6E65-5779-0431-8F05C421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066381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E268DA-DA20-960E-BD0A-4D066F6F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924844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6859AF8-A277-C165-EDCA-8420F06B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796506"/>
            <a:ext cx="37877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E4E6672F-9266-0596-00AE-EE51BE67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5460206"/>
            <a:ext cx="335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DejaVu Sans" charset="0"/>
              </a:rPr>
              <a:t>http://www.eas.purdue.edu/~braile/edumod/waves/Lwave.htm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B3E0846-DF3B-9947-0615-2D907080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672431"/>
            <a:ext cx="259238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8EF5A9A-8513-5C6A-D9EA-4412D68D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3140869"/>
            <a:ext cx="2300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FF6600"/>
                </a:solidFill>
                <a:latin typeface="Times New Roman" charset="0"/>
                <a:cs typeface="DejaVu Sans" charset="0"/>
              </a:rPr>
              <a:t>www.advalytix.de/ pics/SAWRAiGH.gif 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E7FD2FD-BEB4-96BE-FDED-796A20291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2" y="6603206"/>
            <a:ext cx="517665" cy="6350"/>
          </a:xfrm>
          <a:custGeom>
            <a:avLst/>
            <a:gdLst/>
            <a:ahLst/>
            <a:cxnLst>
              <a:cxn ang="0">
                <a:pos x="5" y="71"/>
              </a:cxn>
              <a:cxn ang="0">
                <a:pos x="17" y="62"/>
              </a:cxn>
              <a:cxn ang="0">
                <a:pos x="27" y="55"/>
              </a:cxn>
              <a:cxn ang="0">
                <a:pos x="37" y="59"/>
              </a:cxn>
              <a:cxn ang="0">
                <a:pos x="49" y="63"/>
              </a:cxn>
              <a:cxn ang="0">
                <a:pos x="59" y="45"/>
              </a:cxn>
              <a:cxn ang="0">
                <a:pos x="71" y="35"/>
              </a:cxn>
              <a:cxn ang="0">
                <a:pos x="81" y="54"/>
              </a:cxn>
              <a:cxn ang="0">
                <a:pos x="92" y="92"/>
              </a:cxn>
              <a:cxn ang="0">
                <a:pos x="103" y="111"/>
              </a:cxn>
              <a:cxn ang="0">
                <a:pos x="114" y="84"/>
              </a:cxn>
              <a:cxn ang="0">
                <a:pos x="125" y="32"/>
              </a:cxn>
              <a:cxn ang="0">
                <a:pos x="136" y="3"/>
              </a:cxn>
              <a:cxn ang="0">
                <a:pos x="147" y="2"/>
              </a:cxn>
              <a:cxn ang="0">
                <a:pos x="158" y="15"/>
              </a:cxn>
              <a:cxn ang="0">
                <a:pos x="168" y="36"/>
              </a:cxn>
              <a:cxn ang="0">
                <a:pos x="180" y="71"/>
              </a:cxn>
              <a:cxn ang="0">
                <a:pos x="190" y="68"/>
              </a:cxn>
              <a:cxn ang="0">
                <a:pos x="201" y="79"/>
              </a:cxn>
              <a:cxn ang="0">
                <a:pos x="212" y="91"/>
              </a:cxn>
              <a:cxn ang="0">
                <a:pos x="222" y="103"/>
              </a:cxn>
              <a:cxn ang="0">
                <a:pos x="234" y="86"/>
              </a:cxn>
              <a:cxn ang="0">
                <a:pos x="244" y="47"/>
              </a:cxn>
              <a:cxn ang="0">
                <a:pos x="256" y="25"/>
              </a:cxn>
              <a:cxn ang="0">
                <a:pos x="266" y="22"/>
              </a:cxn>
              <a:cxn ang="0">
                <a:pos x="278" y="23"/>
              </a:cxn>
              <a:cxn ang="0">
                <a:pos x="288" y="26"/>
              </a:cxn>
              <a:cxn ang="0">
                <a:pos x="298" y="49"/>
              </a:cxn>
              <a:cxn ang="0">
                <a:pos x="310" y="78"/>
              </a:cxn>
              <a:cxn ang="0">
                <a:pos x="320" y="91"/>
              </a:cxn>
              <a:cxn ang="0">
                <a:pos x="332" y="93"/>
              </a:cxn>
              <a:cxn ang="0">
                <a:pos x="342" y="80"/>
              </a:cxn>
              <a:cxn ang="0">
                <a:pos x="353" y="47"/>
              </a:cxn>
              <a:cxn ang="0">
                <a:pos x="364" y="23"/>
              </a:cxn>
              <a:cxn ang="0">
                <a:pos x="375" y="25"/>
              </a:cxn>
              <a:cxn ang="0">
                <a:pos x="386" y="61"/>
              </a:cxn>
              <a:cxn ang="0">
                <a:pos x="397" y="91"/>
              </a:cxn>
              <a:cxn ang="0">
                <a:pos x="408" y="102"/>
              </a:cxn>
              <a:cxn ang="0">
                <a:pos x="419" y="63"/>
              </a:cxn>
              <a:cxn ang="0">
                <a:pos x="429" y="13"/>
              </a:cxn>
              <a:cxn ang="0">
                <a:pos x="441" y="17"/>
              </a:cxn>
              <a:cxn ang="0">
                <a:pos x="451" y="66"/>
              </a:cxn>
              <a:cxn ang="0">
                <a:pos x="463" y="102"/>
              </a:cxn>
              <a:cxn ang="0">
                <a:pos x="473" y="72"/>
              </a:cxn>
              <a:cxn ang="0">
                <a:pos x="483" y="24"/>
              </a:cxn>
              <a:cxn ang="0">
                <a:pos x="495" y="15"/>
              </a:cxn>
              <a:cxn ang="0">
                <a:pos x="505" y="62"/>
              </a:cxn>
              <a:cxn ang="0">
                <a:pos x="517" y="80"/>
              </a:cxn>
              <a:cxn ang="0">
                <a:pos x="527" y="70"/>
              </a:cxn>
              <a:cxn ang="0">
                <a:pos x="539" y="33"/>
              </a:cxn>
            </a:cxnLst>
            <a:rect l="0" t="0" r="r" b="b"/>
            <a:pathLst>
              <a:path w="539" h="111">
                <a:moveTo>
                  <a:pt x="0" y="70"/>
                </a:moveTo>
                <a:lnTo>
                  <a:pt x="5" y="71"/>
                </a:lnTo>
                <a:lnTo>
                  <a:pt x="10" y="68"/>
                </a:lnTo>
                <a:lnTo>
                  <a:pt x="17" y="62"/>
                </a:lnTo>
                <a:lnTo>
                  <a:pt x="22" y="57"/>
                </a:lnTo>
                <a:lnTo>
                  <a:pt x="27" y="55"/>
                </a:lnTo>
                <a:lnTo>
                  <a:pt x="32" y="55"/>
                </a:lnTo>
                <a:lnTo>
                  <a:pt x="37" y="59"/>
                </a:lnTo>
                <a:lnTo>
                  <a:pt x="44" y="63"/>
                </a:lnTo>
                <a:lnTo>
                  <a:pt x="49" y="63"/>
                </a:lnTo>
                <a:lnTo>
                  <a:pt x="54" y="59"/>
                </a:lnTo>
                <a:lnTo>
                  <a:pt x="59" y="45"/>
                </a:lnTo>
                <a:lnTo>
                  <a:pt x="65" y="33"/>
                </a:lnTo>
                <a:lnTo>
                  <a:pt x="71" y="35"/>
                </a:lnTo>
                <a:lnTo>
                  <a:pt x="76" y="41"/>
                </a:lnTo>
                <a:lnTo>
                  <a:pt x="81" y="54"/>
                </a:lnTo>
                <a:lnTo>
                  <a:pt x="86" y="69"/>
                </a:lnTo>
                <a:lnTo>
                  <a:pt x="92" y="92"/>
                </a:lnTo>
                <a:lnTo>
                  <a:pt x="98" y="107"/>
                </a:lnTo>
                <a:lnTo>
                  <a:pt x="103" y="111"/>
                </a:lnTo>
                <a:lnTo>
                  <a:pt x="108" y="103"/>
                </a:lnTo>
                <a:lnTo>
                  <a:pt x="114" y="84"/>
                </a:lnTo>
                <a:lnTo>
                  <a:pt x="119" y="59"/>
                </a:lnTo>
                <a:lnTo>
                  <a:pt x="125" y="32"/>
                </a:lnTo>
                <a:lnTo>
                  <a:pt x="130" y="15"/>
                </a:lnTo>
                <a:lnTo>
                  <a:pt x="136" y="3"/>
                </a:lnTo>
                <a:lnTo>
                  <a:pt x="141" y="0"/>
                </a:lnTo>
                <a:lnTo>
                  <a:pt x="147" y="2"/>
                </a:lnTo>
                <a:lnTo>
                  <a:pt x="152" y="7"/>
                </a:lnTo>
                <a:lnTo>
                  <a:pt x="158" y="15"/>
                </a:lnTo>
                <a:lnTo>
                  <a:pt x="163" y="26"/>
                </a:lnTo>
                <a:lnTo>
                  <a:pt x="168" y="36"/>
                </a:lnTo>
                <a:lnTo>
                  <a:pt x="174" y="55"/>
                </a:lnTo>
                <a:lnTo>
                  <a:pt x="180" y="71"/>
                </a:lnTo>
                <a:lnTo>
                  <a:pt x="185" y="69"/>
                </a:lnTo>
                <a:lnTo>
                  <a:pt x="190" y="68"/>
                </a:lnTo>
                <a:lnTo>
                  <a:pt x="195" y="66"/>
                </a:lnTo>
                <a:lnTo>
                  <a:pt x="201" y="79"/>
                </a:lnTo>
                <a:lnTo>
                  <a:pt x="207" y="81"/>
                </a:lnTo>
                <a:lnTo>
                  <a:pt x="212" y="91"/>
                </a:lnTo>
                <a:lnTo>
                  <a:pt x="217" y="99"/>
                </a:lnTo>
                <a:lnTo>
                  <a:pt x="222" y="103"/>
                </a:lnTo>
                <a:lnTo>
                  <a:pt x="229" y="98"/>
                </a:lnTo>
                <a:lnTo>
                  <a:pt x="234" y="86"/>
                </a:lnTo>
                <a:lnTo>
                  <a:pt x="239" y="68"/>
                </a:lnTo>
                <a:lnTo>
                  <a:pt x="244" y="47"/>
                </a:lnTo>
                <a:lnTo>
                  <a:pt x="249" y="33"/>
                </a:lnTo>
                <a:lnTo>
                  <a:pt x="256" y="25"/>
                </a:lnTo>
                <a:lnTo>
                  <a:pt x="261" y="22"/>
                </a:lnTo>
                <a:lnTo>
                  <a:pt x="266" y="22"/>
                </a:lnTo>
                <a:lnTo>
                  <a:pt x="271" y="23"/>
                </a:lnTo>
                <a:lnTo>
                  <a:pt x="278" y="23"/>
                </a:lnTo>
                <a:lnTo>
                  <a:pt x="283" y="24"/>
                </a:lnTo>
                <a:lnTo>
                  <a:pt x="288" y="26"/>
                </a:lnTo>
                <a:lnTo>
                  <a:pt x="293" y="34"/>
                </a:lnTo>
                <a:lnTo>
                  <a:pt x="298" y="49"/>
                </a:lnTo>
                <a:lnTo>
                  <a:pt x="305" y="62"/>
                </a:lnTo>
                <a:lnTo>
                  <a:pt x="310" y="78"/>
                </a:lnTo>
                <a:lnTo>
                  <a:pt x="315" y="84"/>
                </a:lnTo>
                <a:lnTo>
                  <a:pt x="320" y="91"/>
                </a:lnTo>
                <a:lnTo>
                  <a:pt x="326" y="93"/>
                </a:lnTo>
                <a:lnTo>
                  <a:pt x="332" y="93"/>
                </a:lnTo>
                <a:lnTo>
                  <a:pt x="337" y="89"/>
                </a:lnTo>
                <a:lnTo>
                  <a:pt x="342" y="80"/>
                </a:lnTo>
                <a:lnTo>
                  <a:pt x="348" y="63"/>
                </a:lnTo>
                <a:lnTo>
                  <a:pt x="353" y="47"/>
                </a:lnTo>
                <a:lnTo>
                  <a:pt x="359" y="34"/>
                </a:lnTo>
                <a:lnTo>
                  <a:pt x="364" y="23"/>
                </a:lnTo>
                <a:lnTo>
                  <a:pt x="369" y="17"/>
                </a:lnTo>
                <a:lnTo>
                  <a:pt x="375" y="25"/>
                </a:lnTo>
                <a:lnTo>
                  <a:pt x="380" y="41"/>
                </a:lnTo>
                <a:lnTo>
                  <a:pt x="386" y="61"/>
                </a:lnTo>
                <a:lnTo>
                  <a:pt x="391" y="79"/>
                </a:lnTo>
                <a:lnTo>
                  <a:pt x="397" y="91"/>
                </a:lnTo>
                <a:lnTo>
                  <a:pt x="402" y="101"/>
                </a:lnTo>
                <a:lnTo>
                  <a:pt x="408" y="102"/>
                </a:lnTo>
                <a:lnTo>
                  <a:pt x="413" y="86"/>
                </a:lnTo>
                <a:lnTo>
                  <a:pt x="419" y="63"/>
                </a:lnTo>
                <a:lnTo>
                  <a:pt x="424" y="34"/>
                </a:lnTo>
                <a:lnTo>
                  <a:pt x="429" y="13"/>
                </a:lnTo>
                <a:lnTo>
                  <a:pt x="435" y="7"/>
                </a:lnTo>
                <a:lnTo>
                  <a:pt x="441" y="17"/>
                </a:lnTo>
                <a:lnTo>
                  <a:pt x="446" y="40"/>
                </a:lnTo>
                <a:lnTo>
                  <a:pt x="451" y="66"/>
                </a:lnTo>
                <a:lnTo>
                  <a:pt x="456" y="91"/>
                </a:lnTo>
                <a:lnTo>
                  <a:pt x="463" y="102"/>
                </a:lnTo>
                <a:lnTo>
                  <a:pt x="468" y="94"/>
                </a:lnTo>
                <a:lnTo>
                  <a:pt x="473" y="72"/>
                </a:lnTo>
                <a:lnTo>
                  <a:pt x="478" y="45"/>
                </a:lnTo>
                <a:lnTo>
                  <a:pt x="483" y="24"/>
                </a:lnTo>
                <a:lnTo>
                  <a:pt x="490" y="10"/>
                </a:lnTo>
                <a:lnTo>
                  <a:pt x="495" y="15"/>
                </a:lnTo>
                <a:lnTo>
                  <a:pt x="500" y="36"/>
                </a:lnTo>
                <a:lnTo>
                  <a:pt x="505" y="62"/>
                </a:lnTo>
                <a:lnTo>
                  <a:pt x="510" y="79"/>
                </a:lnTo>
                <a:lnTo>
                  <a:pt x="517" y="80"/>
                </a:lnTo>
                <a:lnTo>
                  <a:pt x="522" y="76"/>
                </a:lnTo>
                <a:lnTo>
                  <a:pt x="527" y="70"/>
                </a:lnTo>
                <a:lnTo>
                  <a:pt x="532" y="51"/>
                </a:lnTo>
                <a:lnTo>
                  <a:pt x="539" y="3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AB746E03-7740-567E-E635-53362546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727" y="6577806"/>
            <a:ext cx="516160" cy="57150"/>
          </a:xfrm>
          <a:custGeom>
            <a:avLst/>
            <a:gdLst/>
            <a:ahLst/>
            <a:cxnLst>
              <a:cxn ang="0">
                <a:pos x="5" y="412"/>
              </a:cxn>
              <a:cxn ang="0">
                <a:pos x="15" y="349"/>
              </a:cxn>
              <a:cxn ang="0">
                <a:pos x="27" y="366"/>
              </a:cxn>
              <a:cxn ang="0">
                <a:pos x="37" y="462"/>
              </a:cxn>
              <a:cxn ang="0">
                <a:pos x="48" y="529"/>
              </a:cxn>
              <a:cxn ang="0">
                <a:pos x="59" y="506"/>
              </a:cxn>
              <a:cxn ang="0">
                <a:pos x="70" y="457"/>
              </a:cxn>
              <a:cxn ang="0">
                <a:pos x="81" y="440"/>
              </a:cxn>
              <a:cxn ang="0">
                <a:pos x="92" y="458"/>
              </a:cxn>
              <a:cxn ang="0">
                <a:pos x="102" y="456"/>
              </a:cxn>
              <a:cxn ang="0">
                <a:pos x="114" y="455"/>
              </a:cxn>
              <a:cxn ang="0">
                <a:pos x="124" y="484"/>
              </a:cxn>
              <a:cxn ang="0">
                <a:pos x="135" y="520"/>
              </a:cxn>
              <a:cxn ang="0">
                <a:pos x="146" y="539"/>
              </a:cxn>
              <a:cxn ang="0">
                <a:pos x="157" y="549"/>
              </a:cxn>
              <a:cxn ang="0">
                <a:pos x="168" y="544"/>
              </a:cxn>
              <a:cxn ang="0">
                <a:pos x="178" y="503"/>
              </a:cxn>
              <a:cxn ang="0">
                <a:pos x="190" y="468"/>
              </a:cxn>
              <a:cxn ang="0">
                <a:pos x="200" y="391"/>
              </a:cxn>
              <a:cxn ang="0">
                <a:pos x="212" y="314"/>
              </a:cxn>
              <a:cxn ang="0">
                <a:pos x="222" y="302"/>
              </a:cxn>
              <a:cxn ang="0">
                <a:pos x="232" y="407"/>
              </a:cxn>
              <a:cxn ang="0">
                <a:pos x="244" y="640"/>
              </a:cxn>
              <a:cxn ang="0">
                <a:pos x="254" y="762"/>
              </a:cxn>
              <a:cxn ang="0">
                <a:pos x="266" y="595"/>
              </a:cxn>
              <a:cxn ang="0">
                <a:pos x="276" y="276"/>
              </a:cxn>
              <a:cxn ang="0">
                <a:pos x="288" y="74"/>
              </a:cxn>
              <a:cxn ang="0">
                <a:pos x="298" y="163"/>
              </a:cxn>
              <a:cxn ang="0">
                <a:pos x="309" y="440"/>
              </a:cxn>
              <a:cxn ang="0">
                <a:pos x="320" y="680"/>
              </a:cxn>
              <a:cxn ang="0">
                <a:pos x="331" y="718"/>
              </a:cxn>
              <a:cxn ang="0">
                <a:pos x="342" y="723"/>
              </a:cxn>
              <a:cxn ang="0">
                <a:pos x="353" y="687"/>
              </a:cxn>
              <a:cxn ang="0">
                <a:pos x="363" y="447"/>
              </a:cxn>
              <a:cxn ang="0">
                <a:pos x="375" y="136"/>
              </a:cxn>
              <a:cxn ang="0">
                <a:pos x="385" y="0"/>
              </a:cxn>
              <a:cxn ang="0">
                <a:pos x="397" y="325"/>
              </a:cxn>
              <a:cxn ang="0">
                <a:pos x="407" y="787"/>
              </a:cxn>
              <a:cxn ang="0">
                <a:pos x="419" y="811"/>
              </a:cxn>
              <a:cxn ang="0">
                <a:pos x="429" y="360"/>
              </a:cxn>
              <a:cxn ang="0">
                <a:pos x="439" y="39"/>
              </a:cxn>
              <a:cxn ang="0">
                <a:pos x="451" y="200"/>
              </a:cxn>
              <a:cxn ang="0">
                <a:pos x="461" y="632"/>
              </a:cxn>
              <a:cxn ang="0">
                <a:pos x="473" y="913"/>
              </a:cxn>
              <a:cxn ang="0">
                <a:pos x="483" y="816"/>
              </a:cxn>
              <a:cxn ang="0">
                <a:pos x="493" y="490"/>
              </a:cxn>
              <a:cxn ang="0">
                <a:pos x="505" y="190"/>
              </a:cxn>
              <a:cxn ang="0">
                <a:pos x="515" y="76"/>
              </a:cxn>
              <a:cxn ang="0">
                <a:pos x="527" y="219"/>
              </a:cxn>
              <a:cxn ang="0">
                <a:pos x="537" y="505"/>
              </a:cxn>
            </a:cxnLst>
            <a:rect l="0" t="0" r="r" b="b"/>
            <a:pathLst>
              <a:path w="537" h="913">
                <a:moveTo>
                  <a:pt x="0" y="439"/>
                </a:moveTo>
                <a:lnTo>
                  <a:pt x="5" y="412"/>
                </a:lnTo>
                <a:lnTo>
                  <a:pt x="10" y="375"/>
                </a:lnTo>
                <a:lnTo>
                  <a:pt x="15" y="349"/>
                </a:lnTo>
                <a:lnTo>
                  <a:pt x="20" y="344"/>
                </a:lnTo>
                <a:lnTo>
                  <a:pt x="27" y="366"/>
                </a:lnTo>
                <a:lnTo>
                  <a:pt x="32" y="410"/>
                </a:lnTo>
                <a:lnTo>
                  <a:pt x="37" y="462"/>
                </a:lnTo>
                <a:lnTo>
                  <a:pt x="42" y="511"/>
                </a:lnTo>
                <a:lnTo>
                  <a:pt x="48" y="529"/>
                </a:lnTo>
                <a:lnTo>
                  <a:pt x="54" y="529"/>
                </a:lnTo>
                <a:lnTo>
                  <a:pt x="59" y="506"/>
                </a:lnTo>
                <a:lnTo>
                  <a:pt x="64" y="482"/>
                </a:lnTo>
                <a:lnTo>
                  <a:pt x="70" y="457"/>
                </a:lnTo>
                <a:lnTo>
                  <a:pt x="75" y="441"/>
                </a:lnTo>
                <a:lnTo>
                  <a:pt x="81" y="440"/>
                </a:lnTo>
                <a:lnTo>
                  <a:pt x="86" y="451"/>
                </a:lnTo>
                <a:lnTo>
                  <a:pt x="92" y="458"/>
                </a:lnTo>
                <a:lnTo>
                  <a:pt x="97" y="460"/>
                </a:lnTo>
                <a:lnTo>
                  <a:pt x="102" y="456"/>
                </a:lnTo>
                <a:lnTo>
                  <a:pt x="108" y="456"/>
                </a:lnTo>
                <a:lnTo>
                  <a:pt x="114" y="455"/>
                </a:lnTo>
                <a:lnTo>
                  <a:pt x="119" y="461"/>
                </a:lnTo>
                <a:lnTo>
                  <a:pt x="124" y="484"/>
                </a:lnTo>
                <a:lnTo>
                  <a:pt x="130" y="507"/>
                </a:lnTo>
                <a:lnTo>
                  <a:pt x="135" y="520"/>
                </a:lnTo>
                <a:lnTo>
                  <a:pt x="141" y="529"/>
                </a:lnTo>
                <a:lnTo>
                  <a:pt x="146" y="539"/>
                </a:lnTo>
                <a:lnTo>
                  <a:pt x="151" y="547"/>
                </a:lnTo>
                <a:lnTo>
                  <a:pt x="157" y="549"/>
                </a:lnTo>
                <a:lnTo>
                  <a:pt x="163" y="554"/>
                </a:lnTo>
                <a:lnTo>
                  <a:pt x="168" y="544"/>
                </a:lnTo>
                <a:lnTo>
                  <a:pt x="173" y="525"/>
                </a:lnTo>
                <a:lnTo>
                  <a:pt x="178" y="503"/>
                </a:lnTo>
                <a:lnTo>
                  <a:pt x="185" y="485"/>
                </a:lnTo>
                <a:lnTo>
                  <a:pt x="190" y="468"/>
                </a:lnTo>
                <a:lnTo>
                  <a:pt x="195" y="433"/>
                </a:lnTo>
                <a:lnTo>
                  <a:pt x="200" y="391"/>
                </a:lnTo>
                <a:lnTo>
                  <a:pt x="205" y="354"/>
                </a:lnTo>
                <a:lnTo>
                  <a:pt x="212" y="314"/>
                </a:lnTo>
                <a:lnTo>
                  <a:pt x="217" y="304"/>
                </a:lnTo>
                <a:lnTo>
                  <a:pt x="222" y="302"/>
                </a:lnTo>
                <a:lnTo>
                  <a:pt x="227" y="330"/>
                </a:lnTo>
                <a:lnTo>
                  <a:pt x="232" y="407"/>
                </a:lnTo>
                <a:lnTo>
                  <a:pt x="239" y="518"/>
                </a:lnTo>
                <a:lnTo>
                  <a:pt x="244" y="640"/>
                </a:lnTo>
                <a:lnTo>
                  <a:pt x="249" y="736"/>
                </a:lnTo>
                <a:lnTo>
                  <a:pt x="254" y="762"/>
                </a:lnTo>
                <a:lnTo>
                  <a:pt x="261" y="712"/>
                </a:lnTo>
                <a:lnTo>
                  <a:pt x="266" y="595"/>
                </a:lnTo>
                <a:lnTo>
                  <a:pt x="271" y="440"/>
                </a:lnTo>
                <a:lnTo>
                  <a:pt x="276" y="276"/>
                </a:lnTo>
                <a:lnTo>
                  <a:pt x="282" y="142"/>
                </a:lnTo>
                <a:lnTo>
                  <a:pt x="288" y="74"/>
                </a:lnTo>
                <a:lnTo>
                  <a:pt x="293" y="88"/>
                </a:lnTo>
                <a:lnTo>
                  <a:pt x="298" y="163"/>
                </a:lnTo>
                <a:lnTo>
                  <a:pt x="303" y="286"/>
                </a:lnTo>
                <a:lnTo>
                  <a:pt x="309" y="440"/>
                </a:lnTo>
                <a:lnTo>
                  <a:pt x="315" y="584"/>
                </a:lnTo>
                <a:lnTo>
                  <a:pt x="320" y="680"/>
                </a:lnTo>
                <a:lnTo>
                  <a:pt x="325" y="729"/>
                </a:lnTo>
                <a:lnTo>
                  <a:pt x="331" y="718"/>
                </a:lnTo>
                <a:lnTo>
                  <a:pt x="336" y="714"/>
                </a:lnTo>
                <a:lnTo>
                  <a:pt x="342" y="723"/>
                </a:lnTo>
                <a:lnTo>
                  <a:pt x="347" y="723"/>
                </a:lnTo>
                <a:lnTo>
                  <a:pt x="353" y="687"/>
                </a:lnTo>
                <a:lnTo>
                  <a:pt x="358" y="586"/>
                </a:lnTo>
                <a:lnTo>
                  <a:pt x="363" y="447"/>
                </a:lnTo>
                <a:lnTo>
                  <a:pt x="369" y="293"/>
                </a:lnTo>
                <a:lnTo>
                  <a:pt x="375" y="136"/>
                </a:lnTo>
                <a:lnTo>
                  <a:pt x="380" y="20"/>
                </a:lnTo>
                <a:lnTo>
                  <a:pt x="385" y="0"/>
                </a:lnTo>
                <a:lnTo>
                  <a:pt x="391" y="103"/>
                </a:lnTo>
                <a:lnTo>
                  <a:pt x="397" y="325"/>
                </a:lnTo>
                <a:lnTo>
                  <a:pt x="402" y="584"/>
                </a:lnTo>
                <a:lnTo>
                  <a:pt x="407" y="787"/>
                </a:lnTo>
                <a:lnTo>
                  <a:pt x="412" y="879"/>
                </a:lnTo>
                <a:lnTo>
                  <a:pt x="419" y="811"/>
                </a:lnTo>
                <a:lnTo>
                  <a:pt x="424" y="611"/>
                </a:lnTo>
                <a:lnTo>
                  <a:pt x="429" y="360"/>
                </a:lnTo>
                <a:lnTo>
                  <a:pt x="434" y="147"/>
                </a:lnTo>
                <a:lnTo>
                  <a:pt x="439" y="39"/>
                </a:lnTo>
                <a:lnTo>
                  <a:pt x="446" y="66"/>
                </a:lnTo>
                <a:lnTo>
                  <a:pt x="451" y="200"/>
                </a:lnTo>
                <a:lnTo>
                  <a:pt x="456" y="408"/>
                </a:lnTo>
                <a:lnTo>
                  <a:pt x="461" y="632"/>
                </a:lnTo>
                <a:lnTo>
                  <a:pt x="466" y="814"/>
                </a:lnTo>
                <a:lnTo>
                  <a:pt x="473" y="913"/>
                </a:lnTo>
                <a:lnTo>
                  <a:pt x="478" y="910"/>
                </a:lnTo>
                <a:lnTo>
                  <a:pt x="483" y="816"/>
                </a:lnTo>
                <a:lnTo>
                  <a:pt x="488" y="669"/>
                </a:lnTo>
                <a:lnTo>
                  <a:pt x="493" y="490"/>
                </a:lnTo>
                <a:lnTo>
                  <a:pt x="500" y="320"/>
                </a:lnTo>
                <a:lnTo>
                  <a:pt x="505" y="190"/>
                </a:lnTo>
                <a:lnTo>
                  <a:pt x="510" y="98"/>
                </a:lnTo>
                <a:lnTo>
                  <a:pt x="515" y="76"/>
                </a:lnTo>
                <a:lnTo>
                  <a:pt x="522" y="127"/>
                </a:lnTo>
                <a:lnTo>
                  <a:pt x="527" y="219"/>
                </a:lnTo>
                <a:lnTo>
                  <a:pt x="532" y="352"/>
                </a:lnTo>
                <a:lnTo>
                  <a:pt x="537" y="505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3CA237F2-0A72-2E90-8F7E-40A15FC2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887" y="6525419"/>
            <a:ext cx="516160" cy="117475"/>
          </a:xfrm>
          <a:custGeom>
            <a:avLst/>
            <a:gdLst/>
            <a:ahLst/>
            <a:cxnLst>
              <a:cxn ang="0">
                <a:pos x="6" y="1473"/>
              </a:cxn>
              <a:cxn ang="0">
                <a:pos x="17" y="1570"/>
              </a:cxn>
              <a:cxn ang="0">
                <a:pos x="28" y="1497"/>
              </a:cxn>
              <a:cxn ang="0">
                <a:pos x="39" y="1340"/>
              </a:cxn>
              <a:cxn ang="0">
                <a:pos x="50" y="1193"/>
              </a:cxn>
              <a:cxn ang="0">
                <a:pos x="60" y="1120"/>
              </a:cxn>
              <a:cxn ang="0">
                <a:pos x="71" y="1157"/>
              </a:cxn>
              <a:cxn ang="0">
                <a:pos x="82" y="1221"/>
              </a:cxn>
              <a:cxn ang="0">
                <a:pos x="93" y="1305"/>
              </a:cxn>
              <a:cxn ang="0">
                <a:pos x="104" y="1479"/>
              </a:cxn>
              <a:cxn ang="0">
                <a:pos x="115" y="1627"/>
              </a:cxn>
              <a:cxn ang="0">
                <a:pos x="126" y="1475"/>
              </a:cxn>
              <a:cxn ang="0">
                <a:pos x="136" y="1109"/>
              </a:cxn>
              <a:cxn ang="0">
                <a:pos x="148" y="942"/>
              </a:cxn>
              <a:cxn ang="0">
                <a:pos x="158" y="1194"/>
              </a:cxn>
              <a:cxn ang="0">
                <a:pos x="170" y="1626"/>
              </a:cxn>
              <a:cxn ang="0">
                <a:pos x="180" y="1695"/>
              </a:cxn>
              <a:cxn ang="0">
                <a:pos x="190" y="1445"/>
              </a:cxn>
              <a:cxn ang="0">
                <a:pos x="202" y="1196"/>
              </a:cxn>
              <a:cxn ang="0">
                <a:pos x="212" y="1038"/>
              </a:cxn>
              <a:cxn ang="0">
                <a:pos x="224" y="1038"/>
              </a:cxn>
              <a:cxn ang="0">
                <a:pos x="234" y="1162"/>
              </a:cxn>
              <a:cxn ang="0">
                <a:pos x="246" y="1455"/>
              </a:cxn>
              <a:cxn ang="0">
                <a:pos x="256" y="1532"/>
              </a:cxn>
              <a:cxn ang="0">
                <a:pos x="267" y="1330"/>
              </a:cxn>
              <a:cxn ang="0">
                <a:pos x="278" y="1169"/>
              </a:cxn>
              <a:cxn ang="0">
                <a:pos x="289" y="1245"/>
              </a:cxn>
              <a:cxn ang="0">
                <a:pos x="300" y="1469"/>
              </a:cxn>
              <a:cxn ang="0">
                <a:pos x="311" y="1502"/>
              </a:cxn>
              <a:cxn ang="0">
                <a:pos x="321" y="1324"/>
              </a:cxn>
              <a:cxn ang="0">
                <a:pos x="333" y="980"/>
              </a:cxn>
              <a:cxn ang="0">
                <a:pos x="343" y="903"/>
              </a:cxn>
              <a:cxn ang="0">
                <a:pos x="354" y="1242"/>
              </a:cxn>
              <a:cxn ang="0">
                <a:pos x="365" y="1570"/>
              </a:cxn>
              <a:cxn ang="0">
                <a:pos x="376" y="1531"/>
              </a:cxn>
              <a:cxn ang="0">
                <a:pos x="387" y="1240"/>
              </a:cxn>
              <a:cxn ang="0">
                <a:pos x="397" y="1123"/>
              </a:cxn>
              <a:cxn ang="0">
                <a:pos x="409" y="1312"/>
              </a:cxn>
              <a:cxn ang="0">
                <a:pos x="419" y="1507"/>
              </a:cxn>
              <a:cxn ang="0">
                <a:pos x="431" y="1621"/>
              </a:cxn>
              <a:cxn ang="0">
                <a:pos x="441" y="1638"/>
              </a:cxn>
              <a:cxn ang="0">
                <a:pos x="451" y="1336"/>
              </a:cxn>
              <a:cxn ang="0">
                <a:pos x="463" y="905"/>
              </a:cxn>
              <a:cxn ang="0">
                <a:pos x="473" y="942"/>
              </a:cxn>
              <a:cxn ang="0">
                <a:pos x="485" y="1274"/>
              </a:cxn>
              <a:cxn ang="0">
                <a:pos x="495" y="1475"/>
              </a:cxn>
              <a:cxn ang="0">
                <a:pos x="507" y="1786"/>
              </a:cxn>
              <a:cxn ang="0">
                <a:pos x="517" y="1844"/>
              </a:cxn>
              <a:cxn ang="0">
                <a:pos x="528" y="1100"/>
              </a:cxn>
              <a:cxn ang="0">
                <a:pos x="539" y="0"/>
              </a:cxn>
            </a:cxnLst>
            <a:rect l="0" t="0" r="r" b="b"/>
            <a:pathLst>
              <a:path w="539" h="1887">
                <a:moveTo>
                  <a:pt x="0" y="1347"/>
                </a:moveTo>
                <a:lnTo>
                  <a:pt x="6" y="1473"/>
                </a:lnTo>
                <a:lnTo>
                  <a:pt x="12" y="1550"/>
                </a:lnTo>
                <a:lnTo>
                  <a:pt x="17" y="1570"/>
                </a:lnTo>
                <a:lnTo>
                  <a:pt x="22" y="1550"/>
                </a:lnTo>
                <a:lnTo>
                  <a:pt x="28" y="1497"/>
                </a:lnTo>
                <a:lnTo>
                  <a:pt x="33" y="1428"/>
                </a:lnTo>
                <a:lnTo>
                  <a:pt x="39" y="1340"/>
                </a:lnTo>
                <a:lnTo>
                  <a:pt x="44" y="1256"/>
                </a:lnTo>
                <a:lnTo>
                  <a:pt x="50" y="1193"/>
                </a:lnTo>
                <a:lnTo>
                  <a:pt x="55" y="1150"/>
                </a:lnTo>
                <a:lnTo>
                  <a:pt x="60" y="1120"/>
                </a:lnTo>
                <a:lnTo>
                  <a:pt x="66" y="1119"/>
                </a:lnTo>
                <a:lnTo>
                  <a:pt x="71" y="1157"/>
                </a:lnTo>
                <a:lnTo>
                  <a:pt x="77" y="1193"/>
                </a:lnTo>
                <a:lnTo>
                  <a:pt x="82" y="1221"/>
                </a:lnTo>
                <a:lnTo>
                  <a:pt x="87" y="1256"/>
                </a:lnTo>
                <a:lnTo>
                  <a:pt x="93" y="1305"/>
                </a:lnTo>
                <a:lnTo>
                  <a:pt x="99" y="1385"/>
                </a:lnTo>
                <a:lnTo>
                  <a:pt x="104" y="1479"/>
                </a:lnTo>
                <a:lnTo>
                  <a:pt x="109" y="1572"/>
                </a:lnTo>
                <a:lnTo>
                  <a:pt x="115" y="1627"/>
                </a:lnTo>
                <a:lnTo>
                  <a:pt x="121" y="1597"/>
                </a:lnTo>
                <a:lnTo>
                  <a:pt x="126" y="1475"/>
                </a:lnTo>
                <a:lnTo>
                  <a:pt x="131" y="1298"/>
                </a:lnTo>
                <a:lnTo>
                  <a:pt x="136" y="1109"/>
                </a:lnTo>
                <a:lnTo>
                  <a:pt x="143" y="976"/>
                </a:lnTo>
                <a:lnTo>
                  <a:pt x="148" y="942"/>
                </a:lnTo>
                <a:lnTo>
                  <a:pt x="153" y="1027"/>
                </a:lnTo>
                <a:lnTo>
                  <a:pt x="158" y="1194"/>
                </a:lnTo>
                <a:lnTo>
                  <a:pt x="163" y="1423"/>
                </a:lnTo>
                <a:lnTo>
                  <a:pt x="170" y="1626"/>
                </a:lnTo>
                <a:lnTo>
                  <a:pt x="175" y="1725"/>
                </a:lnTo>
                <a:lnTo>
                  <a:pt x="180" y="1695"/>
                </a:lnTo>
                <a:lnTo>
                  <a:pt x="185" y="1577"/>
                </a:lnTo>
                <a:lnTo>
                  <a:pt x="190" y="1445"/>
                </a:lnTo>
                <a:lnTo>
                  <a:pt x="197" y="1316"/>
                </a:lnTo>
                <a:lnTo>
                  <a:pt x="202" y="1196"/>
                </a:lnTo>
                <a:lnTo>
                  <a:pt x="207" y="1101"/>
                </a:lnTo>
                <a:lnTo>
                  <a:pt x="212" y="1038"/>
                </a:lnTo>
                <a:lnTo>
                  <a:pt x="218" y="1018"/>
                </a:lnTo>
                <a:lnTo>
                  <a:pt x="224" y="1038"/>
                </a:lnTo>
                <a:lnTo>
                  <a:pt x="229" y="1074"/>
                </a:lnTo>
                <a:lnTo>
                  <a:pt x="234" y="1162"/>
                </a:lnTo>
                <a:lnTo>
                  <a:pt x="239" y="1313"/>
                </a:lnTo>
                <a:lnTo>
                  <a:pt x="246" y="1455"/>
                </a:lnTo>
                <a:lnTo>
                  <a:pt x="251" y="1525"/>
                </a:lnTo>
                <a:lnTo>
                  <a:pt x="256" y="1532"/>
                </a:lnTo>
                <a:lnTo>
                  <a:pt x="261" y="1459"/>
                </a:lnTo>
                <a:lnTo>
                  <a:pt x="267" y="1330"/>
                </a:lnTo>
                <a:lnTo>
                  <a:pt x="273" y="1227"/>
                </a:lnTo>
                <a:lnTo>
                  <a:pt x="278" y="1169"/>
                </a:lnTo>
                <a:lnTo>
                  <a:pt x="283" y="1172"/>
                </a:lnTo>
                <a:lnTo>
                  <a:pt x="289" y="1245"/>
                </a:lnTo>
                <a:lnTo>
                  <a:pt x="294" y="1360"/>
                </a:lnTo>
                <a:lnTo>
                  <a:pt x="300" y="1469"/>
                </a:lnTo>
                <a:lnTo>
                  <a:pt x="305" y="1520"/>
                </a:lnTo>
                <a:lnTo>
                  <a:pt x="311" y="1502"/>
                </a:lnTo>
                <a:lnTo>
                  <a:pt x="316" y="1439"/>
                </a:lnTo>
                <a:lnTo>
                  <a:pt x="321" y="1324"/>
                </a:lnTo>
                <a:lnTo>
                  <a:pt x="327" y="1155"/>
                </a:lnTo>
                <a:lnTo>
                  <a:pt x="333" y="980"/>
                </a:lnTo>
                <a:lnTo>
                  <a:pt x="338" y="877"/>
                </a:lnTo>
                <a:lnTo>
                  <a:pt x="343" y="903"/>
                </a:lnTo>
                <a:lnTo>
                  <a:pt x="348" y="1042"/>
                </a:lnTo>
                <a:lnTo>
                  <a:pt x="354" y="1242"/>
                </a:lnTo>
                <a:lnTo>
                  <a:pt x="360" y="1432"/>
                </a:lnTo>
                <a:lnTo>
                  <a:pt x="365" y="1570"/>
                </a:lnTo>
                <a:lnTo>
                  <a:pt x="370" y="1602"/>
                </a:lnTo>
                <a:lnTo>
                  <a:pt x="376" y="1531"/>
                </a:lnTo>
                <a:lnTo>
                  <a:pt x="382" y="1394"/>
                </a:lnTo>
                <a:lnTo>
                  <a:pt x="387" y="1240"/>
                </a:lnTo>
                <a:lnTo>
                  <a:pt x="392" y="1133"/>
                </a:lnTo>
                <a:lnTo>
                  <a:pt x="397" y="1123"/>
                </a:lnTo>
                <a:lnTo>
                  <a:pt x="404" y="1197"/>
                </a:lnTo>
                <a:lnTo>
                  <a:pt x="409" y="1312"/>
                </a:lnTo>
                <a:lnTo>
                  <a:pt x="414" y="1423"/>
                </a:lnTo>
                <a:lnTo>
                  <a:pt x="419" y="1507"/>
                </a:lnTo>
                <a:lnTo>
                  <a:pt x="424" y="1569"/>
                </a:lnTo>
                <a:lnTo>
                  <a:pt x="431" y="1621"/>
                </a:lnTo>
                <a:lnTo>
                  <a:pt x="436" y="1651"/>
                </a:lnTo>
                <a:lnTo>
                  <a:pt x="441" y="1638"/>
                </a:lnTo>
                <a:lnTo>
                  <a:pt x="446" y="1541"/>
                </a:lnTo>
                <a:lnTo>
                  <a:pt x="451" y="1336"/>
                </a:lnTo>
                <a:lnTo>
                  <a:pt x="458" y="1089"/>
                </a:lnTo>
                <a:lnTo>
                  <a:pt x="463" y="905"/>
                </a:lnTo>
                <a:lnTo>
                  <a:pt x="468" y="846"/>
                </a:lnTo>
                <a:lnTo>
                  <a:pt x="473" y="942"/>
                </a:lnTo>
                <a:lnTo>
                  <a:pt x="479" y="1124"/>
                </a:lnTo>
                <a:lnTo>
                  <a:pt x="485" y="1274"/>
                </a:lnTo>
                <a:lnTo>
                  <a:pt x="490" y="1372"/>
                </a:lnTo>
                <a:lnTo>
                  <a:pt x="495" y="1475"/>
                </a:lnTo>
                <a:lnTo>
                  <a:pt x="501" y="1623"/>
                </a:lnTo>
                <a:lnTo>
                  <a:pt x="507" y="1786"/>
                </a:lnTo>
                <a:lnTo>
                  <a:pt x="512" y="1887"/>
                </a:lnTo>
                <a:lnTo>
                  <a:pt x="517" y="1844"/>
                </a:lnTo>
                <a:lnTo>
                  <a:pt x="522" y="1589"/>
                </a:lnTo>
                <a:lnTo>
                  <a:pt x="528" y="1100"/>
                </a:lnTo>
                <a:lnTo>
                  <a:pt x="534" y="504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A7830447-225A-6021-6203-E9D842D8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047" y="6387306"/>
            <a:ext cx="516160" cy="433388"/>
          </a:xfrm>
          <a:custGeom>
            <a:avLst/>
            <a:gdLst/>
            <a:ahLst/>
            <a:cxnLst>
              <a:cxn ang="0">
                <a:pos x="5" y="1980"/>
              </a:cxn>
              <a:cxn ang="0">
                <a:pos x="16" y="2816"/>
              </a:cxn>
              <a:cxn ang="0">
                <a:pos x="27" y="4647"/>
              </a:cxn>
              <a:cxn ang="0">
                <a:pos x="38" y="5505"/>
              </a:cxn>
              <a:cxn ang="0">
                <a:pos x="49" y="4575"/>
              </a:cxn>
              <a:cxn ang="0">
                <a:pos x="60" y="3057"/>
              </a:cxn>
              <a:cxn ang="0">
                <a:pos x="70" y="2433"/>
              </a:cxn>
              <a:cxn ang="0">
                <a:pos x="82" y="2677"/>
              </a:cxn>
              <a:cxn ang="0">
                <a:pos x="92" y="3393"/>
              </a:cxn>
              <a:cxn ang="0">
                <a:pos x="104" y="3765"/>
              </a:cxn>
              <a:cxn ang="0">
                <a:pos x="114" y="3175"/>
              </a:cxn>
              <a:cxn ang="0">
                <a:pos x="126" y="2992"/>
              </a:cxn>
              <a:cxn ang="0">
                <a:pos x="136" y="3743"/>
              </a:cxn>
              <a:cxn ang="0">
                <a:pos x="146" y="3881"/>
              </a:cxn>
              <a:cxn ang="0">
                <a:pos x="158" y="3225"/>
              </a:cxn>
              <a:cxn ang="0">
                <a:pos x="168" y="3764"/>
              </a:cxn>
              <a:cxn ang="0">
                <a:pos x="180" y="5369"/>
              </a:cxn>
              <a:cxn ang="0">
                <a:pos x="190" y="5079"/>
              </a:cxn>
              <a:cxn ang="0">
                <a:pos x="201" y="2219"/>
              </a:cxn>
              <a:cxn ang="0">
                <a:pos x="212" y="400"/>
              </a:cxn>
              <a:cxn ang="0">
                <a:pos x="223" y="2607"/>
              </a:cxn>
              <a:cxn ang="0">
                <a:pos x="234" y="6214"/>
              </a:cxn>
              <a:cxn ang="0">
                <a:pos x="245" y="6235"/>
              </a:cxn>
              <a:cxn ang="0">
                <a:pos x="256" y="3029"/>
              </a:cxn>
              <a:cxn ang="0">
                <a:pos x="267" y="308"/>
              </a:cxn>
              <a:cxn ang="0">
                <a:pos x="277" y="397"/>
              </a:cxn>
              <a:cxn ang="0">
                <a:pos x="288" y="2803"/>
              </a:cxn>
              <a:cxn ang="0">
                <a:pos x="299" y="5681"/>
              </a:cxn>
              <a:cxn ang="0">
                <a:pos x="310" y="6928"/>
              </a:cxn>
              <a:cxn ang="0">
                <a:pos x="321" y="6029"/>
              </a:cxn>
              <a:cxn ang="0">
                <a:pos x="331" y="3882"/>
              </a:cxn>
              <a:cxn ang="0">
                <a:pos x="343" y="2132"/>
              </a:cxn>
              <a:cxn ang="0">
                <a:pos x="353" y="1547"/>
              </a:cxn>
              <a:cxn ang="0">
                <a:pos x="365" y="2041"/>
              </a:cxn>
              <a:cxn ang="0">
                <a:pos x="375" y="2842"/>
              </a:cxn>
              <a:cxn ang="0">
                <a:pos x="387" y="3388"/>
              </a:cxn>
              <a:cxn ang="0">
                <a:pos x="397" y="3707"/>
              </a:cxn>
              <a:cxn ang="0">
                <a:pos x="407" y="3986"/>
              </a:cxn>
              <a:cxn ang="0">
                <a:pos x="419" y="4432"/>
              </a:cxn>
              <a:cxn ang="0">
                <a:pos x="429" y="4645"/>
              </a:cxn>
              <a:cxn ang="0">
                <a:pos x="441" y="4130"/>
              </a:cxn>
              <a:cxn ang="0">
                <a:pos x="451" y="3317"/>
              </a:cxn>
              <a:cxn ang="0">
                <a:pos x="462" y="2967"/>
              </a:cxn>
              <a:cxn ang="0">
                <a:pos x="473" y="3099"/>
              </a:cxn>
              <a:cxn ang="0">
                <a:pos x="484" y="3211"/>
              </a:cxn>
              <a:cxn ang="0">
                <a:pos x="495" y="2935"/>
              </a:cxn>
              <a:cxn ang="0">
                <a:pos x="506" y="2875"/>
              </a:cxn>
              <a:cxn ang="0">
                <a:pos x="517" y="3433"/>
              </a:cxn>
              <a:cxn ang="0">
                <a:pos x="528" y="4217"/>
              </a:cxn>
              <a:cxn ang="0">
                <a:pos x="538" y="4403"/>
              </a:cxn>
            </a:cxnLst>
            <a:rect l="0" t="0" r="r" b="b"/>
            <a:pathLst>
              <a:path w="538" h="6928">
                <a:moveTo>
                  <a:pt x="0" y="2202"/>
                </a:moveTo>
                <a:lnTo>
                  <a:pt x="5" y="1980"/>
                </a:lnTo>
                <a:lnTo>
                  <a:pt x="11" y="2180"/>
                </a:lnTo>
                <a:lnTo>
                  <a:pt x="16" y="2816"/>
                </a:lnTo>
                <a:lnTo>
                  <a:pt x="22" y="3726"/>
                </a:lnTo>
                <a:lnTo>
                  <a:pt x="27" y="4647"/>
                </a:lnTo>
                <a:lnTo>
                  <a:pt x="33" y="5299"/>
                </a:lnTo>
                <a:lnTo>
                  <a:pt x="38" y="5505"/>
                </a:lnTo>
                <a:lnTo>
                  <a:pt x="43" y="5229"/>
                </a:lnTo>
                <a:lnTo>
                  <a:pt x="49" y="4575"/>
                </a:lnTo>
                <a:lnTo>
                  <a:pt x="55" y="3763"/>
                </a:lnTo>
                <a:lnTo>
                  <a:pt x="60" y="3057"/>
                </a:lnTo>
                <a:lnTo>
                  <a:pt x="65" y="2614"/>
                </a:lnTo>
                <a:lnTo>
                  <a:pt x="70" y="2433"/>
                </a:lnTo>
                <a:lnTo>
                  <a:pt x="77" y="2461"/>
                </a:lnTo>
                <a:lnTo>
                  <a:pt x="82" y="2677"/>
                </a:lnTo>
                <a:lnTo>
                  <a:pt x="87" y="3021"/>
                </a:lnTo>
                <a:lnTo>
                  <a:pt x="92" y="3393"/>
                </a:lnTo>
                <a:lnTo>
                  <a:pt x="99" y="3696"/>
                </a:lnTo>
                <a:lnTo>
                  <a:pt x="104" y="3765"/>
                </a:lnTo>
                <a:lnTo>
                  <a:pt x="109" y="3547"/>
                </a:lnTo>
                <a:lnTo>
                  <a:pt x="114" y="3175"/>
                </a:lnTo>
                <a:lnTo>
                  <a:pt x="119" y="2930"/>
                </a:lnTo>
                <a:lnTo>
                  <a:pt x="126" y="2992"/>
                </a:lnTo>
                <a:lnTo>
                  <a:pt x="131" y="3329"/>
                </a:lnTo>
                <a:lnTo>
                  <a:pt x="136" y="3743"/>
                </a:lnTo>
                <a:lnTo>
                  <a:pt x="141" y="3965"/>
                </a:lnTo>
                <a:lnTo>
                  <a:pt x="146" y="3881"/>
                </a:lnTo>
                <a:lnTo>
                  <a:pt x="153" y="3549"/>
                </a:lnTo>
                <a:lnTo>
                  <a:pt x="158" y="3225"/>
                </a:lnTo>
                <a:lnTo>
                  <a:pt x="163" y="3241"/>
                </a:lnTo>
                <a:lnTo>
                  <a:pt x="168" y="3764"/>
                </a:lnTo>
                <a:lnTo>
                  <a:pt x="173" y="4617"/>
                </a:lnTo>
                <a:lnTo>
                  <a:pt x="180" y="5369"/>
                </a:lnTo>
                <a:lnTo>
                  <a:pt x="185" y="5596"/>
                </a:lnTo>
                <a:lnTo>
                  <a:pt x="190" y="5079"/>
                </a:lnTo>
                <a:lnTo>
                  <a:pt x="195" y="3832"/>
                </a:lnTo>
                <a:lnTo>
                  <a:pt x="201" y="2219"/>
                </a:lnTo>
                <a:lnTo>
                  <a:pt x="207" y="892"/>
                </a:lnTo>
                <a:lnTo>
                  <a:pt x="212" y="400"/>
                </a:lnTo>
                <a:lnTo>
                  <a:pt x="217" y="1025"/>
                </a:lnTo>
                <a:lnTo>
                  <a:pt x="223" y="2607"/>
                </a:lnTo>
                <a:lnTo>
                  <a:pt x="229" y="4592"/>
                </a:lnTo>
                <a:lnTo>
                  <a:pt x="234" y="6214"/>
                </a:lnTo>
                <a:lnTo>
                  <a:pt x="239" y="6818"/>
                </a:lnTo>
                <a:lnTo>
                  <a:pt x="245" y="6235"/>
                </a:lnTo>
                <a:lnTo>
                  <a:pt x="250" y="4811"/>
                </a:lnTo>
                <a:lnTo>
                  <a:pt x="256" y="3029"/>
                </a:lnTo>
                <a:lnTo>
                  <a:pt x="261" y="1367"/>
                </a:lnTo>
                <a:lnTo>
                  <a:pt x="267" y="308"/>
                </a:lnTo>
                <a:lnTo>
                  <a:pt x="272" y="0"/>
                </a:lnTo>
                <a:lnTo>
                  <a:pt x="277" y="397"/>
                </a:lnTo>
                <a:lnTo>
                  <a:pt x="283" y="1401"/>
                </a:lnTo>
                <a:lnTo>
                  <a:pt x="288" y="2803"/>
                </a:lnTo>
                <a:lnTo>
                  <a:pt x="294" y="4319"/>
                </a:lnTo>
                <a:lnTo>
                  <a:pt x="299" y="5681"/>
                </a:lnTo>
                <a:lnTo>
                  <a:pt x="304" y="6601"/>
                </a:lnTo>
                <a:lnTo>
                  <a:pt x="310" y="6928"/>
                </a:lnTo>
                <a:lnTo>
                  <a:pt x="316" y="6711"/>
                </a:lnTo>
                <a:lnTo>
                  <a:pt x="321" y="6029"/>
                </a:lnTo>
                <a:lnTo>
                  <a:pt x="326" y="5018"/>
                </a:lnTo>
                <a:lnTo>
                  <a:pt x="331" y="3882"/>
                </a:lnTo>
                <a:lnTo>
                  <a:pt x="338" y="2877"/>
                </a:lnTo>
                <a:lnTo>
                  <a:pt x="343" y="2132"/>
                </a:lnTo>
                <a:lnTo>
                  <a:pt x="348" y="1653"/>
                </a:lnTo>
                <a:lnTo>
                  <a:pt x="353" y="1547"/>
                </a:lnTo>
                <a:lnTo>
                  <a:pt x="360" y="1769"/>
                </a:lnTo>
                <a:lnTo>
                  <a:pt x="365" y="2041"/>
                </a:lnTo>
                <a:lnTo>
                  <a:pt x="370" y="2390"/>
                </a:lnTo>
                <a:lnTo>
                  <a:pt x="375" y="2842"/>
                </a:lnTo>
                <a:lnTo>
                  <a:pt x="380" y="3157"/>
                </a:lnTo>
                <a:lnTo>
                  <a:pt x="387" y="3388"/>
                </a:lnTo>
                <a:lnTo>
                  <a:pt x="392" y="3605"/>
                </a:lnTo>
                <a:lnTo>
                  <a:pt x="397" y="3707"/>
                </a:lnTo>
                <a:lnTo>
                  <a:pt x="402" y="3815"/>
                </a:lnTo>
                <a:lnTo>
                  <a:pt x="407" y="3986"/>
                </a:lnTo>
                <a:lnTo>
                  <a:pt x="414" y="4179"/>
                </a:lnTo>
                <a:lnTo>
                  <a:pt x="419" y="4432"/>
                </a:lnTo>
                <a:lnTo>
                  <a:pt x="424" y="4632"/>
                </a:lnTo>
                <a:lnTo>
                  <a:pt x="429" y="4645"/>
                </a:lnTo>
                <a:lnTo>
                  <a:pt x="435" y="4483"/>
                </a:lnTo>
                <a:lnTo>
                  <a:pt x="441" y="4130"/>
                </a:lnTo>
                <a:lnTo>
                  <a:pt x="446" y="3718"/>
                </a:lnTo>
                <a:lnTo>
                  <a:pt x="451" y="3317"/>
                </a:lnTo>
                <a:lnTo>
                  <a:pt x="456" y="3048"/>
                </a:lnTo>
                <a:lnTo>
                  <a:pt x="462" y="2967"/>
                </a:lnTo>
                <a:lnTo>
                  <a:pt x="468" y="3020"/>
                </a:lnTo>
                <a:lnTo>
                  <a:pt x="473" y="3099"/>
                </a:lnTo>
                <a:lnTo>
                  <a:pt x="478" y="3190"/>
                </a:lnTo>
                <a:lnTo>
                  <a:pt x="484" y="3211"/>
                </a:lnTo>
                <a:lnTo>
                  <a:pt x="489" y="3063"/>
                </a:lnTo>
                <a:lnTo>
                  <a:pt x="495" y="2935"/>
                </a:lnTo>
                <a:lnTo>
                  <a:pt x="500" y="2889"/>
                </a:lnTo>
                <a:lnTo>
                  <a:pt x="506" y="2875"/>
                </a:lnTo>
                <a:lnTo>
                  <a:pt x="511" y="3107"/>
                </a:lnTo>
                <a:lnTo>
                  <a:pt x="517" y="3433"/>
                </a:lnTo>
                <a:lnTo>
                  <a:pt x="522" y="3836"/>
                </a:lnTo>
                <a:lnTo>
                  <a:pt x="528" y="4217"/>
                </a:lnTo>
                <a:lnTo>
                  <a:pt x="533" y="4419"/>
                </a:lnTo>
                <a:lnTo>
                  <a:pt x="538" y="44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F1F1FF2C-A500-C56A-EA24-76131A88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208" y="6560344"/>
            <a:ext cx="516160" cy="101600"/>
          </a:xfrm>
          <a:custGeom>
            <a:avLst/>
            <a:gdLst/>
            <a:ahLst/>
            <a:cxnLst>
              <a:cxn ang="0">
                <a:pos x="6" y="1529"/>
              </a:cxn>
              <a:cxn ang="0">
                <a:pos x="17" y="934"/>
              </a:cxn>
              <a:cxn ang="0">
                <a:pos x="27" y="489"/>
              </a:cxn>
              <a:cxn ang="0">
                <a:pos x="39" y="341"/>
              </a:cxn>
              <a:cxn ang="0">
                <a:pos x="49" y="493"/>
              </a:cxn>
              <a:cxn ang="0">
                <a:pos x="61" y="733"/>
              </a:cxn>
              <a:cxn ang="0">
                <a:pos x="71" y="833"/>
              </a:cxn>
              <a:cxn ang="0">
                <a:pos x="81" y="726"/>
              </a:cxn>
              <a:cxn ang="0">
                <a:pos x="93" y="558"/>
              </a:cxn>
              <a:cxn ang="0">
                <a:pos x="103" y="508"/>
              </a:cxn>
              <a:cxn ang="0">
                <a:pos x="115" y="590"/>
              </a:cxn>
              <a:cxn ang="0">
                <a:pos x="125" y="682"/>
              </a:cxn>
              <a:cxn ang="0">
                <a:pos x="137" y="729"/>
              </a:cxn>
              <a:cxn ang="0">
                <a:pos x="147" y="842"/>
              </a:cxn>
              <a:cxn ang="0">
                <a:pos x="158" y="917"/>
              </a:cxn>
              <a:cxn ang="0">
                <a:pos x="169" y="794"/>
              </a:cxn>
              <a:cxn ang="0">
                <a:pos x="180" y="606"/>
              </a:cxn>
              <a:cxn ang="0">
                <a:pos x="191" y="424"/>
              </a:cxn>
              <a:cxn ang="0">
                <a:pos x="201" y="386"/>
              </a:cxn>
              <a:cxn ang="0">
                <a:pos x="212" y="505"/>
              </a:cxn>
              <a:cxn ang="0">
                <a:pos x="223" y="731"/>
              </a:cxn>
              <a:cxn ang="0">
                <a:pos x="234" y="985"/>
              </a:cxn>
              <a:cxn ang="0">
                <a:pos x="245" y="1124"/>
              </a:cxn>
              <a:cxn ang="0">
                <a:pos x="256" y="979"/>
              </a:cxn>
              <a:cxn ang="0">
                <a:pos x="267" y="656"/>
              </a:cxn>
              <a:cxn ang="0">
                <a:pos x="278" y="377"/>
              </a:cxn>
              <a:cxn ang="0">
                <a:pos x="288" y="508"/>
              </a:cxn>
              <a:cxn ang="0">
                <a:pos x="300" y="707"/>
              </a:cxn>
              <a:cxn ang="0">
                <a:pos x="310" y="744"/>
              </a:cxn>
              <a:cxn ang="0">
                <a:pos x="322" y="611"/>
              </a:cxn>
              <a:cxn ang="0">
                <a:pos x="332" y="603"/>
              </a:cxn>
              <a:cxn ang="0">
                <a:pos x="342" y="907"/>
              </a:cxn>
              <a:cxn ang="0">
                <a:pos x="354" y="1065"/>
              </a:cxn>
              <a:cxn ang="0">
                <a:pos x="364" y="837"/>
              </a:cxn>
              <a:cxn ang="0">
                <a:pos x="376" y="533"/>
              </a:cxn>
              <a:cxn ang="0">
                <a:pos x="386" y="566"/>
              </a:cxn>
              <a:cxn ang="0">
                <a:pos x="398" y="731"/>
              </a:cxn>
              <a:cxn ang="0">
                <a:pos x="408" y="726"/>
              </a:cxn>
              <a:cxn ang="0">
                <a:pos x="419" y="711"/>
              </a:cxn>
              <a:cxn ang="0">
                <a:pos x="430" y="762"/>
              </a:cxn>
              <a:cxn ang="0">
                <a:pos x="441" y="741"/>
              </a:cxn>
              <a:cxn ang="0">
                <a:pos x="452" y="541"/>
              </a:cxn>
              <a:cxn ang="0">
                <a:pos x="463" y="326"/>
              </a:cxn>
              <a:cxn ang="0">
                <a:pos x="473" y="471"/>
              </a:cxn>
              <a:cxn ang="0">
                <a:pos x="485" y="965"/>
              </a:cxn>
              <a:cxn ang="0">
                <a:pos x="495" y="1392"/>
              </a:cxn>
              <a:cxn ang="0">
                <a:pos x="506" y="1341"/>
              </a:cxn>
              <a:cxn ang="0">
                <a:pos x="517" y="839"/>
              </a:cxn>
              <a:cxn ang="0">
                <a:pos x="528" y="290"/>
              </a:cxn>
              <a:cxn ang="0">
                <a:pos x="539" y="0"/>
              </a:cxn>
            </a:cxnLst>
            <a:rect l="0" t="0" r="r" b="b"/>
            <a:pathLst>
              <a:path w="539" h="1625">
                <a:moveTo>
                  <a:pt x="0" y="1625"/>
                </a:moveTo>
                <a:lnTo>
                  <a:pt x="6" y="1529"/>
                </a:lnTo>
                <a:lnTo>
                  <a:pt x="12" y="1248"/>
                </a:lnTo>
                <a:lnTo>
                  <a:pt x="17" y="934"/>
                </a:lnTo>
                <a:lnTo>
                  <a:pt x="22" y="693"/>
                </a:lnTo>
                <a:lnTo>
                  <a:pt x="27" y="489"/>
                </a:lnTo>
                <a:lnTo>
                  <a:pt x="33" y="376"/>
                </a:lnTo>
                <a:lnTo>
                  <a:pt x="39" y="341"/>
                </a:lnTo>
                <a:lnTo>
                  <a:pt x="44" y="367"/>
                </a:lnTo>
                <a:lnTo>
                  <a:pt x="49" y="493"/>
                </a:lnTo>
                <a:lnTo>
                  <a:pt x="54" y="592"/>
                </a:lnTo>
                <a:lnTo>
                  <a:pt x="61" y="733"/>
                </a:lnTo>
                <a:lnTo>
                  <a:pt x="66" y="799"/>
                </a:lnTo>
                <a:lnTo>
                  <a:pt x="71" y="833"/>
                </a:lnTo>
                <a:lnTo>
                  <a:pt x="76" y="760"/>
                </a:lnTo>
                <a:lnTo>
                  <a:pt x="81" y="726"/>
                </a:lnTo>
                <a:lnTo>
                  <a:pt x="88" y="637"/>
                </a:lnTo>
                <a:lnTo>
                  <a:pt x="93" y="558"/>
                </a:lnTo>
                <a:lnTo>
                  <a:pt x="98" y="542"/>
                </a:lnTo>
                <a:lnTo>
                  <a:pt x="103" y="508"/>
                </a:lnTo>
                <a:lnTo>
                  <a:pt x="110" y="544"/>
                </a:lnTo>
                <a:lnTo>
                  <a:pt x="115" y="590"/>
                </a:lnTo>
                <a:lnTo>
                  <a:pt x="120" y="649"/>
                </a:lnTo>
                <a:lnTo>
                  <a:pt x="125" y="682"/>
                </a:lnTo>
                <a:lnTo>
                  <a:pt x="130" y="723"/>
                </a:lnTo>
                <a:lnTo>
                  <a:pt x="137" y="729"/>
                </a:lnTo>
                <a:lnTo>
                  <a:pt x="142" y="796"/>
                </a:lnTo>
                <a:lnTo>
                  <a:pt x="147" y="842"/>
                </a:lnTo>
                <a:lnTo>
                  <a:pt x="152" y="892"/>
                </a:lnTo>
                <a:lnTo>
                  <a:pt x="158" y="917"/>
                </a:lnTo>
                <a:lnTo>
                  <a:pt x="164" y="858"/>
                </a:lnTo>
                <a:lnTo>
                  <a:pt x="169" y="794"/>
                </a:lnTo>
                <a:lnTo>
                  <a:pt x="174" y="678"/>
                </a:lnTo>
                <a:lnTo>
                  <a:pt x="180" y="606"/>
                </a:lnTo>
                <a:lnTo>
                  <a:pt x="185" y="500"/>
                </a:lnTo>
                <a:lnTo>
                  <a:pt x="191" y="424"/>
                </a:lnTo>
                <a:lnTo>
                  <a:pt x="196" y="379"/>
                </a:lnTo>
                <a:lnTo>
                  <a:pt x="201" y="386"/>
                </a:lnTo>
                <a:lnTo>
                  <a:pt x="207" y="447"/>
                </a:lnTo>
                <a:lnTo>
                  <a:pt x="212" y="505"/>
                </a:lnTo>
                <a:lnTo>
                  <a:pt x="218" y="636"/>
                </a:lnTo>
                <a:lnTo>
                  <a:pt x="223" y="731"/>
                </a:lnTo>
                <a:lnTo>
                  <a:pt x="229" y="897"/>
                </a:lnTo>
                <a:lnTo>
                  <a:pt x="234" y="985"/>
                </a:lnTo>
                <a:lnTo>
                  <a:pt x="240" y="1084"/>
                </a:lnTo>
                <a:lnTo>
                  <a:pt x="245" y="1124"/>
                </a:lnTo>
                <a:lnTo>
                  <a:pt x="251" y="1092"/>
                </a:lnTo>
                <a:lnTo>
                  <a:pt x="256" y="979"/>
                </a:lnTo>
                <a:lnTo>
                  <a:pt x="261" y="856"/>
                </a:lnTo>
                <a:lnTo>
                  <a:pt x="267" y="656"/>
                </a:lnTo>
                <a:lnTo>
                  <a:pt x="273" y="492"/>
                </a:lnTo>
                <a:lnTo>
                  <a:pt x="278" y="377"/>
                </a:lnTo>
                <a:lnTo>
                  <a:pt x="283" y="403"/>
                </a:lnTo>
                <a:lnTo>
                  <a:pt x="288" y="508"/>
                </a:lnTo>
                <a:lnTo>
                  <a:pt x="295" y="621"/>
                </a:lnTo>
                <a:lnTo>
                  <a:pt x="300" y="707"/>
                </a:lnTo>
                <a:lnTo>
                  <a:pt x="305" y="772"/>
                </a:lnTo>
                <a:lnTo>
                  <a:pt x="310" y="744"/>
                </a:lnTo>
                <a:lnTo>
                  <a:pt x="315" y="664"/>
                </a:lnTo>
                <a:lnTo>
                  <a:pt x="322" y="611"/>
                </a:lnTo>
                <a:lnTo>
                  <a:pt x="327" y="562"/>
                </a:lnTo>
                <a:lnTo>
                  <a:pt x="332" y="603"/>
                </a:lnTo>
                <a:lnTo>
                  <a:pt x="337" y="750"/>
                </a:lnTo>
                <a:lnTo>
                  <a:pt x="342" y="907"/>
                </a:lnTo>
                <a:lnTo>
                  <a:pt x="349" y="1042"/>
                </a:lnTo>
                <a:lnTo>
                  <a:pt x="354" y="1065"/>
                </a:lnTo>
                <a:lnTo>
                  <a:pt x="359" y="993"/>
                </a:lnTo>
                <a:lnTo>
                  <a:pt x="364" y="837"/>
                </a:lnTo>
                <a:lnTo>
                  <a:pt x="371" y="703"/>
                </a:lnTo>
                <a:lnTo>
                  <a:pt x="376" y="533"/>
                </a:lnTo>
                <a:lnTo>
                  <a:pt x="381" y="522"/>
                </a:lnTo>
                <a:lnTo>
                  <a:pt x="386" y="566"/>
                </a:lnTo>
                <a:lnTo>
                  <a:pt x="391" y="638"/>
                </a:lnTo>
                <a:lnTo>
                  <a:pt x="398" y="731"/>
                </a:lnTo>
                <a:lnTo>
                  <a:pt x="403" y="736"/>
                </a:lnTo>
                <a:lnTo>
                  <a:pt x="408" y="726"/>
                </a:lnTo>
                <a:lnTo>
                  <a:pt x="413" y="740"/>
                </a:lnTo>
                <a:lnTo>
                  <a:pt x="419" y="711"/>
                </a:lnTo>
                <a:lnTo>
                  <a:pt x="425" y="731"/>
                </a:lnTo>
                <a:lnTo>
                  <a:pt x="430" y="762"/>
                </a:lnTo>
                <a:lnTo>
                  <a:pt x="435" y="764"/>
                </a:lnTo>
                <a:lnTo>
                  <a:pt x="441" y="741"/>
                </a:lnTo>
                <a:lnTo>
                  <a:pt x="446" y="676"/>
                </a:lnTo>
                <a:lnTo>
                  <a:pt x="452" y="541"/>
                </a:lnTo>
                <a:lnTo>
                  <a:pt x="457" y="419"/>
                </a:lnTo>
                <a:lnTo>
                  <a:pt x="463" y="326"/>
                </a:lnTo>
                <a:lnTo>
                  <a:pt x="468" y="329"/>
                </a:lnTo>
                <a:lnTo>
                  <a:pt x="473" y="471"/>
                </a:lnTo>
                <a:lnTo>
                  <a:pt x="479" y="698"/>
                </a:lnTo>
                <a:lnTo>
                  <a:pt x="485" y="965"/>
                </a:lnTo>
                <a:lnTo>
                  <a:pt x="490" y="1245"/>
                </a:lnTo>
                <a:lnTo>
                  <a:pt x="495" y="1392"/>
                </a:lnTo>
                <a:lnTo>
                  <a:pt x="501" y="1434"/>
                </a:lnTo>
                <a:lnTo>
                  <a:pt x="506" y="1341"/>
                </a:lnTo>
                <a:lnTo>
                  <a:pt x="512" y="1111"/>
                </a:lnTo>
                <a:lnTo>
                  <a:pt x="517" y="839"/>
                </a:lnTo>
                <a:lnTo>
                  <a:pt x="522" y="564"/>
                </a:lnTo>
                <a:lnTo>
                  <a:pt x="528" y="290"/>
                </a:lnTo>
                <a:lnTo>
                  <a:pt x="534" y="126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440B3609-E947-6AB8-0209-CAD01811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368" y="6560344"/>
            <a:ext cx="517665" cy="80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202"/>
              </a:cxn>
              <a:cxn ang="0">
                <a:pos x="27" y="593"/>
              </a:cxn>
              <a:cxn ang="0">
                <a:pos x="37" y="1009"/>
              </a:cxn>
              <a:cxn ang="0">
                <a:pos x="49" y="1269"/>
              </a:cxn>
              <a:cxn ang="0">
                <a:pos x="59" y="1262"/>
              </a:cxn>
              <a:cxn ang="0">
                <a:pos x="71" y="1032"/>
              </a:cxn>
              <a:cxn ang="0">
                <a:pos x="81" y="748"/>
              </a:cxn>
              <a:cxn ang="0">
                <a:pos x="93" y="572"/>
              </a:cxn>
              <a:cxn ang="0">
                <a:pos x="103" y="521"/>
              </a:cxn>
              <a:cxn ang="0">
                <a:pos x="114" y="546"/>
              </a:cxn>
              <a:cxn ang="0">
                <a:pos x="125" y="592"/>
              </a:cxn>
              <a:cxn ang="0">
                <a:pos x="135" y="647"/>
              </a:cxn>
              <a:cxn ang="0">
                <a:pos x="147" y="716"/>
              </a:cxn>
              <a:cxn ang="0">
                <a:pos x="157" y="783"/>
              </a:cxn>
              <a:cxn ang="0">
                <a:pos x="168" y="818"/>
              </a:cxn>
              <a:cxn ang="0">
                <a:pos x="179" y="851"/>
              </a:cxn>
              <a:cxn ang="0">
                <a:pos x="190" y="847"/>
              </a:cxn>
              <a:cxn ang="0">
                <a:pos x="201" y="778"/>
              </a:cxn>
              <a:cxn ang="0">
                <a:pos x="212" y="689"/>
              </a:cxn>
              <a:cxn ang="0">
                <a:pos x="223" y="679"/>
              </a:cxn>
              <a:cxn ang="0">
                <a:pos x="234" y="739"/>
              </a:cxn>
              <a:cxn ang="0">
                <a:pos x="244" y="775"/>
              </a:cxn>
              <a:cxn ang="0">
                <a:pos x="256" y="744"/>
              </a:cxn>
              <a:cxn ang="0">
                <a:pos x="266" y="690"/>
              </a:cxn>
              <a:cxn ang="0">
                <a:pos x="278" y="675"/>
              </a:cxn>
              <a:cxn ang="0">
                <a:pos x="288" y="707"/>
              </a:cxn>
              <a:cxn ang="0">
                <a:pos x="298" y="757"/>
              </a:cxn>
              <a:cxn ang="0">
                <a:pos x="310" y="787"/>
              </a:cxn>
              <a:cxn ang="0">
                <a:pos x="320" y="796"/>
              </a:cxn>
              <a:cxn ang="0">
                <a:pos x="332" y="777"/>
              </a:cxn>
              <a:cxn ang="0">
                <a:pos x="342" y="697"/>
              </a:cxn>
              <a:cxn ang="0">
                <a:pos x="354" y="574"/>
              </a:cxn>
              <a:cxn ang="0">
                <a:pos x="364" y="482"/>
              </a:cxn>
              <a:cxn ang="0">
                <a:pos x="375" y="471"/>
              </a:cxn>
              <a:cxn ang="0">
                <a:pos x="386" y="544"/>
              </a:cxn>
              <a:cxn ang="0">
                <a:pos x="397" y="658"/>
              </a:cxn>
              <a:cxn ang="0">
                <a:pos x="408" y="746"/>
              </a:cxn>
              <a:cxn ang="0">
                <a:pos x="418" y="787"/>
              </a:cxn>
              <a:cxn ang="0">
                <a:pos x="429" y="786"/>
              </a:cxn>
              <a:cxn ang="0">
                <a:pos x="440" y="762"/>
              </a:cxn>
              <a:cxn ang="0">
                <a:pos x="451" y="749"/>
              </a:cxn>
              <a:cxn ang="0">
                <a:pos x="462" y="756"/>
              </a:cxn>
              <a:cxn ang="0">
                <a:pos x="473" y="745"/>
              </a:cxn>
              <a:cxn ang="0">
                <a:pos x="484" y="727"/>
              </a:cxn>
              <a:cxn ang="0">
                <a:pos x="495" y="715"/>
              </a:cxn>
              <a:cxn ang="0">
                <a:pos x="505" y="724"/>
              </a:cxn>
              <a:cxn ang="0">
                <a:pos x="517" y="734"/>
              </a:cxn>
              <a:cxn ang="0">
                <a:pos x="527" y="735"/>
              </a:cxn>
              <a:cxn ang="0">
                <a:pos x="539" y="738"/>
              </a:cxn>
            </a:cxnLst>
            <a:rect l="0" t="0" r="r" b="b"/>
            <a:pathLst>
              <a:path w="539" h="1304">
                <a:moveTo>
                  <a:pt x="0" y="2"/>
                </a:moveTo>
                <a:lnTo>
                  <a:pt x="5" y="0"/>
                </a:lnTo>
                <a:lnTo>
                  <a:pt x="10" y="52"/>
                </a:lnTo>
                <a:lnTo>
                  <a:pt x="17" y="202"/>
                </a:lnTo>
                <a:lnTo>
                  <a:pt x="22" y="382"/>
                </a:lnTo>
                <a:lnTo>
                  <a:pt x="27" y="593"/>
                </a:lnTo>
                <a:lnTo>
                  <a:pt x="32" y="827"/>
                </a:lnTo>
                <a:lnTo>
                  <a:pt x="37" y="1009"/>
                </a:lnTo>
                <a:lnTo>
                  <a:pt x="44" y="1193"/>
                </a:lnTo>
                <a:lnTo>
                  <a:pt x="49" y="1269"/>
                </a:lnTo>
                <a:lnTo>
                  <a:pt x="54" y="1304"/>
                </a:lnTo>
                <a:lnTo>
                  <a:pt x="59" y="1262"/>
                </a:lnTo>
                <a:lnTo>
                  <a:pt x="64" y="1135"/>
                </a:lnTo>
                <a:lnTo>
                  <a:pt x="71" y="1032"/>
                </a:lnTo>
                <a:lnTo>
                  <a:pt x="76" y="863"/>
                </a:lnTo>
                <a:lnTo>
                  <a:pt x="81" y="748"/>
                </a:lnTo>
                <a:lnTo>
                  <a:pt x="86" y="647"/>
                </a:lnTo>
                <a:lnTo>
                  <a:pt x="93" y="572"/>
                </a:lnTo>
                <a:lnTo>
                  <a:pt x="98" y="541"/>
                </a:lnTo>
                <a:lnTo>
                  <a:pt x="103" y="521"/>
                </a:lnTo>
                <a:lnTo>
                  <a:pt x="108" y="522"/>
                </a:lnTo>
                <a:lnTo>
                  <a:pt x="114" y="546"/>
                </a:lnTo>
                <a:lnTo>
                  <a:pt x="120" y="555"/>
                </a:lnTo>
                <a:lnTo>
                  <a:pt x="125" y="592"/>
                </a:lnTo>
                <a:lnTo>
                  <a:pt x="130" y="622"/>
                </a:lnTo>
                <a:lnTo>
                  <a:pt x="135" y="647"/>
                </a:lnTo>
                <a:lnTo>
                  <a:pt x="141" y="696"/>
                </a:lnTo>
                <a:lnTo>
                  <a:pt x="147" y="716"/>
                </a:lnTo>
                <a:lnTo>
                  <a:pt x="152" y="765"/>
                </a:lnTo>
                <a:lnTo>
                  <a:pt x="157" y="783"/>
                </a:lnTo>
                <a:lnTo>
                  <a:pt x="163" y="807"/>
                </a:lnTo>
                <a:lnTo>
                  <a:pt x="168" y="818"/>
                </a:lnTo>
                <a:lnTo>
                  <a:pt x="174" y="841"/>
                </a:lnTo>
                <a:lnTo>
                  <a:pt x="179" y="851"/>
                </a:lnTo>
                <a:lnTo>
                  <a:pt x="185" y="853"/>
                </a:lnTo>
                <a:lnTo>
                  <a:pt x="190" y="847"/>
                </a:lnTo>
                <a:lnTo>
                  <a:pt x="195" y="820"/>
                </a:lnTo>
                <a:lnTo>
                  <a:pt x="201" y="778"/>
                </a:lnTo>
                <a:lnTo>
                  <a:pt x="207" y="740"/>
                </a:lnTo>
                <a:lnTo>
                  <a:pt x="212" y="689"/>
                </a:lnTo>
                <a:lnTo>
                  <a:pt x="217" y="689"/>
                </a:lnTo>
                <a:lnTo>
                  <a:pt x="223" y="679"/>
                </a:lnTo>
                <a:lnTo>
                  <a:pt x="229" y="714"/>
                </a:lnTo>
                <a:lnTo>
                  <a:pt x="234" y="739"/>
                </a:lnTo>
                <a:lnTo>
                  <a:pt x="239" y="771"/>
                </a:lnTo>
                <a:lnTo>
                  <a:pt x="244" y="775"/>
                </a:lnTo>
                <a:lnTo>
                  <a:pt x="250" y="771"/>
                </a:lnTo>
                <a:lnTo>
                  <a:pt x="256" y="744"/>
                </a:lnTo>
                <a:lnTo>
                  <a:pt x="261" y="718"/>
                </a:lnTo>
                <a:lnTo>
                  <a:pt x="266" y="690"/>
                </a:lnTo>
                <a:lnTo>
                  <a:pt x="271" y="679"/>
                </a:lnTo>
                <a:lnTo>
                  <a:pt x="278" y="675"/>
                </a:lnTo>
                <a:lnTo>
                  <a:pt x="283" y="697"/>
                </a:lnTo>
                <a:lnTo>
                  <a:pt x="288" y="707"/>
                </a:lnTo>
                <a:lnTo>
                  <a:pt x="293" y="733"/>
                </a:lnTo>
                <a:lnTo>
                  <a:pt x="298" y="757"/>
                </a:lnTo>
                <a:lnTo>
                  <a:pt x="305" y="763"/>
                </a:lnTo>
                <a:lnTo>
                  <a:pt x="310" y="787"/>
                </a:lnTo>
                <a:lnTo>
                  <a:pt x="315" y="784"/>
                </a:lnTo>
                <a:lnTo>
                  <a:pt x="320" y="796"/>
                </a:lnTo>
                <a:lnTo>
                  <a:pt x="325" y="802"/>
                </a:lnTo>
                <a:lnTo>
                  <a:pt x="332" y="777"/>
                </a:lnTo>
                <a:lnTo>
                  <a:pt x="337" y="759"/>
                </a:lnTo>
                <a:lnTo>
                  <a:pt x="342" y="697"/>
                </a:lnTo>
                <a:lnTo>
                  <a:pt x="347" y="645"/>
                </a:lnTo>
                <a:lnTo>
                  <a:pt x="354" y="574"/>
                </a:lnTo>
                <a:lnTo>
                  <a:pt x="359" y="526"/>
                </a:lnTo>
                <a:lnTo>
                  <a:pt x="364" y="482"/>
                </a:lnTo>
                <a:lnTo>
                  <a:pt x="369" y="471"/>
                </a:lnTo>
                <a:lnTo>
                  <a:pt x="375" y="471"/>
                </a:lnTo>
                <a:lnTo>
                  <a:pt x="381" y="504"/>
                </a:lnTo>
                <a:lnTo>
                  <a:pt x="386" y="544"/>
                </a:lnTo>
                <a:lnTo>
                  <a:pt x="391" y="594"/>
                </a:lnTo>
                <a:lnTo>
                  <a:pt x="397" y="658"/>
                </a:lnTo>
                <a:lnTo>
                  <a:pt x="402" y="692"/>
                </a:lnTo>
                <a:lnTo>
                  <a:pt x="408" y="746"/>
                </a:lnTo>
                <a:lnTo>
                  <a:pt x="413" y="752"/>
                </a:lnTo>
                <a:lnTo>
                  <a:pt x="418" y="787"/>
                </a:lnTo>
                <a:lnTo>
                  <a:pt x="424" y="771"/>
                </a:lnTo>
                <a:lnTo>
                  <a:pt x="429" y="786"/>
                </a:lnTo>
                <a:lnTo>
                  <a:pt x="435" y="769"/>
                </a:lnTo>
                <a:lnTo>
                  <a:pt x="440" y="762"/>
                </a:lnTo>
                <a:lnTo>
                  <a:pt x="446" y="766"/>
                </a:lnTo>
                <a:lnTo>
                  <a:pt x="451" y="749"/>
                </a:lnTo>
                <a:lnTo>
                  <a:pt x="456" y="769"/>
                </a:lnTo>
                <a:lnTo>
                  <a:pt x="462" y="756"/>
                </a:lnTo>
                <a:lnTo>
                  <a:pt x="468" y="762"/>
                </a:lnTo>
                <a:lnTo>
                  <a:pt x="473" y="745"/>
                </a:lnTo>
                <a:lnTo>
                  <a:pt x="478" y="736"/>
                </a:lnTo>
                <a:lnTo>
                  <a:pt x="484" y="727"/>
                </a:lnTo>
                <a:lnTo>
                  <a:pt x="490" y="718"/>
                </a:lnTo>
                <a:lnTo>
                  <a:pt x="495" y="715"/>
                </a:lnTo>
                <a:lnTo>
                  <a:pt x="500" y="717"/>
                </a:lnTo>
                <a:lnTo>
                  <a:pt x="505" y="724"/>
                </a:lnTo>
                <a:lnTo>
                  <a:pt x="512" y="726"/>
                </a:lnTo>
                <a:lnTo>
                  <a:pt x="517" y="734"/>
                </a:lnTo>
                <a:lnTo>
                  <a:pt x="522" y="736"/>
                </a:lnTo>
                <a:lnTo>
                  <a:pt x="527" y="735"/>
                </a:lnTo>
                <a:lnTo>
                  <a:pt x="532" y="738"/>
                </a:lnTo>
                <a:lnTo>
                  <a:pt x="539" y="73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366CC5DC-C4F4-6797-97BE-58659CFA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033" y="6601619"/>
            <a:ext cx="516160" cy="7938"/>
          </a:xfrm>
          <a:custGeom>
            <a:avLst/>
            <a:gdLst/>
            <a:ahLst/>
            <a:cxnLst>
              <a:cxn ang="0">
                <a:pos x="5" y="91"/>
              </a:cxn>
              <a:cxn ang="0">
                <a:pos x="15" y="112"/>
              </a:cxn>
              <a:cxn ang="0">
                <a:pos x="27" y="131"/>
              </a:cxn>
              <a:cxn ang="0">
                <a:pos x="37" y="126"/>
              </a:cxn>
              <a:cxn ang="0">
                <a:pos x="48" y="100"/>
              </a:cxn>
              <a:cxn ang="0">
                <a:pos x="59" y="64"/>
              </a:cxn>
              <a:cxn ang="0">
                <a:pos x="69" y="57"/>
              </a:cxn>
              <a:cxn ang="0">
                <a:pos x="81" y="82"/>
              </a:cxn>
              <a:cxn ang="0">
                <a:pos x="91" y="120"/>
              </a:cxn>
              <a:cxn ang="0">
                <a:pos x="103" y="137"/>
              </a:cxn>
              <a:cxn ang="0">
                <a:pos x="113" y="126"/>
              </a:cxn>
              <a:cxn ang="0">
                <a:pos x="124" y="94"/>
              </a:cxn>
              <a:cxn ang="0">
                <a:pos x="135" y="64"/>
              </a:cxn>
              <a:cxn ang="0">
                <a:pos x="146" y="55"/>
              </a:cxn>
              <a:cxn ang="0">
                <a:pos x="157" y="76"/>
              </a:cxn>
              <a:cxn ang="0">
                <a:pos x="168" y="113"/>
              </a:cxn>
              <a:cxn ang="0">
                <a:pos x="178" y="124"/>
              </a:cxn>
              <a:cxn ang="0">
                <a:pos x="190" y="87"/>
              </a:cxn>
              <a:cxn ang="0">
                <a:pos x="200" y="42"/>
              </a:cxn>
              <a:cxn ang="0">
                <a:pos x="212" y="50"/>
              </a:cxn>
              <a:cxn ang="0">
                <a:pos x="222" y="94"/>
              </a:cxn>
              <a:cxn ang="0">
                <a:pos x="234" y="115"/>
              </a:cxn>
              <a:cxn ang="0">
                <a:pos x="244" y="93"/>
              </a:cxn>
              <a:cxn ang="0">
                <a:pos x="254" y="72"/>
              </a:cxn>
              <a:cxn ang="0">
                <a:pos x="266" y="79"/>
              </a:cxn>
              <a:cxn ang="0">
                <a:pos x="276" y="102"/>
              </a:cxn>
              <a:cxn ang="0">
                <a:pos x="288" y="126"/>
              </a:cxn>
              <a:cxn ang="0">
                <a:pos x="298" y="134"/>
              </a:cxn>
              <a:cxn ang="0">
                <a:pos x="309" y="120"/>
              </a:cxn>
              <a:cxn ang="0">
                <a:pos x="320" y="82"/>
              </a:cxn>
              <a:cxn ang="0">
                <a:pos x="331" y="37"/>
              </a:cxn>
              <a:cxn ang="0">
                <a:pos x="342" y="26"/>
              </a:cxn>
              <a:cxn ang="0">
                <a:pos x="352" y="64"/>
              </a:cxn>
              <a:cxn ang="0">
                <a:pos x="364" y="121"/>
              </a:cxn>
              <a:cxn ang="0">
                <a:pos x="374" y="131"/>
              </a:cxn>
              <a:cxn ang="0">
                <a:pos x="385" y="93"/>
              </a:cxn>
              <a:cxn ang="0">
                <a:pos x="396" y="50"/>
              </a:cxn>
              <a:cxn ang="0">
                <a:pos x="407" y="53"/>
              </a:cxn>
              <a:cxn ang="0">
                <a:pos x="418" y="94"/>
              </a:cxn>
              <a:cxn ang="0">
                <a:pos x="429" y="141"/>
              </a:cxn>
              <a:cxn ang="0">
                <a:pos x="439" y="146"/>
              </a:cxn>
              <a:cxn ang="0">
                <a:pos x="451" y="110"/>
              </a:cxn>
              <a:cxn ang="0">
                <a:pos x="461" y="64"/>
              </a:cxn>
              <a:cxn ang="0">
                <a:pos x="473" y="61"/>
              </a:cxn>
              <a:cxn ang="0">
                <a:pos x="483" y="75"/>
              </a:cxn>
              <a:cxn ang="0">
                <a:pos x="495" y="74"/>
              </a:cxn>
              <a:cxn ang="0">
                <a:pos x="505" y="37"/>
              </a:cxn>
              <a:cxn ang="0">
                <a:pos x="515" y="1"/>
              </a:cxn>
              <a:cxn ang="0">
                <a:pos x="527" y="17"/>
              </a:cxn>
              <a:cxn ang="0">
                <a:pos x="537" y="94"/>
              </a:cxn>
            </a:cxnLst>
            <a:rect l="0" t="0" r="r" b="b"/>
            <a:pathLst>
              <a:path w="537" h="151">
                <a:moveTo>
                  <a:pt x="0" y="86"/>
                </a:moveTo>
                <a:lnTo>
                  <a:pt x="5" y="91"/>
                </a:lnTo>
                <a:lnTo>
                  <a:pt x="10" y="100"/>
                </a:lnTo>
                <a:lnTo>
                  <a:pt x="15" y="112"/>
                </a:lnTo>
                <a:lnTo>
                  <a:pt x="20" y="122"/>
                </a:lnTo>
                <a:lnTo>
                  <a:pt x="27" y="131"/>
                </a:lnTo>
                <a:lnTo>
                  <a:pt x="32" y="130"/>
                </a:lnTo>
                <a:lnTo>
                  <a:pt x="37" y="126"/>
                </a:lnTo>
                <a:lnTo>
                  <a:pt x="42" y="117"/>
                </a:lnTo>
                <a:lnTo>
                  <a:pt x="48" y="100"/>
                </a:lnTo>
                <a:lnTo>
                  <a:pt x="54" y="83"/>
                </a:lnTo>
                <a:lnTo>
                  <a:pt x="59" y="64"/>
                </a:lnTo>
                <a:lnTo>
                  <a:pt x="64" y="55"/>
                </a:lnTo>
                <a:lnTo>
                  <a:pt x="69" y="57"/>
                </a:lnTo>
                <a:lnTo>
                  <a:pt x="76" y="62"/>
                </a:lnTo>
                <a:lnTo>
                  <a:pt x="81" y="82"/>
                </a:lnTo>
                <a:lnTo>
                  <a:pt x="86" y="100"/>
                </a:lnTo>
                <a:lnTo>
                  <a:pt x="91" y="120"/>
                </a:lnTo>
                <a:lnTo>
                  <a:pt x="97" y="131"/>
                </a:lnTo>
                <a:lnTo>
                  <a:pt x="103" y="137"/>
                </a:lnTo>
                <a:lnTo>
                  <a:pt x="108" y="135"/>
                </a:lnTo>
                <a:lnTo>
                  <a:pt x="113" y="126"/>
                </a:lnTo>
                <a:lnTo>
                  <a:pt x="119" y="115"/>
                </a:lnTo>
                <a:lnTo>
                  <a:pt x="124" y="94"/>
                </a:lnTo>
                <a:lnTo>
                  <a:pt x="130" y="78"/>
                </a:lnTo>
                <a:lnTo>
                  <a:pt x="135" y="64"/>
                </a:lnTo>
                <a:lnTo>
                  <a:pt x="141" y="50"/>
                </a:lnTo>
                <a:lnTo>
                  <a:pt x="146" y="55"/>
                </a:lnTo>
                <a:lnTo>
                  <a:pt x="151" y="63"/>
                </a:lnTo>
                <a:lnTo>
                  <a:pt x="157" y="76"/>
                </a:lnTo>
                <a:lnTo>
                  <a:pt x="163" y="102"/>
                </a:lnTo>
                <a:lnTo>
                  <a:pt x="168" y="113"/>
                </a:lnTo>
                <a:lnTo>
                  <a:pt x="173" y="125"/>
                </a:lnTo>
                <a:lnTo>
                  <a:pt x="178" y="124"/>
                </a:lnTo>
                <a:lnTo>
                  <a:pt x="184" y="104"/>
                </a:lnTo>
                <a:lnTo>
                  <a:pt x="190" y="87"/>
                </a:lnTo>
                <a:lnTo>
                  <a:pt x="195" y="59"/>
                </a:lnTo>
                <a:lnTo>
                  <a:pt x="200" y="42"/>
                </a:lnTo>
                <a:lnTo>
                  <a:pt x="206" y="43"/>
                </a:lnTo>
                <a:lnTo>
                  <a:pt x="212" y="50"/>
                </a:lnTo>
                <a:lnTo>
                  <a:pt x="217" y="75"/>
                </a:lnTo>
                <a:lnTo>
                  <a:pt x="222" y="94"/>
                </a:lnTo>
                <a:lnTo>
                  <a:pt x="227" y="111"/>
                </a:lnTo>
                <a:lnTo>
                  <a:pt x="234" y="115"/>
                </a:lnTo>
                <a:lnTo>
                  <a:pt x="239" y="104"/>
                </a:lnTo>
                <a:lnTo>
                  <a:pt x="244" y="93"/>
                </a:lnTo>
                <a:lnTo>
                  <a:pt x="249" y="75"/>
                </a:lnTo>
                <a:lnTo>
                  <a:pt x="254" y="72"/>
                </a:lnTo>
                <a:lnTo>
                  <a:pt x="261" y="75"/>
                </a:lnTo>
                <a:lnTo>
                  <a:pt x="266" y="79"/>
                </a:lnTo>
                <a:lnTo>
                  <a:pt x="271" y="97"/>
                </a:lnTo>
                <a:lnTo>
                  <a:pt x="276" y="102"/>
                </a:lnTo>
                <a:lnTo>
                  <a:pt x="281" y="114"/>
                </a:lnTo>
                <a:lnTo>
                  <a:pt x="288" y="126"/>
                </a:lnTo>
                <a:lnTo>
                  <a:pt x="293" y="125"/>
                </a:lnTo>
                <a:lnTo>
                  <a:pt x="298" y="134"/>
                </a:lnTo>
                <a:lnTo>
                  <a:pt x="303" y="130"/>
                </a:lnTo>
                <a:lnTo>
                  <a:pt x="309" y="120"/>
                </a:lnTo>
                <a:lnTo>
                  <a:pt x="315" y="110"/>
                </a:lnTo>
                <a:lnTo>
                  <a:pt x="320" y="82"/>
                </a:lnTo>
                <a:lnTo>
                  <a:pt x="325" y="58"/>
                </a:lnTo>
                <a:lnTo>
                  <a:pt x="331" y="37"/>
                </a:lnTo>
                <a:lnTo>
                  <a:pt x="337" y="23"/>
                </a:lnTo>
                <a:lnTo>
                  <a:pt x="342" y="26"/>
                </a:lnTo>
                <a:lnTo>
                  <a:pt x="347" y="43"/>
                </a:lnTo>
                <a:lnTo>
                  <a:pt x="352" y="64"/>
                </a:lnTo>
                <a:lnTo>
                  <a:pt x="358" y="93"/>
                </a:lnTo>
                <a:lnTo>
                  <a:pt x="364" y="121"/>
                </a:lnTo>
                <a:lnTo>
                  <a:pt x="369" y="131"/>
                </a:lnTo>
                <a:lnTo>
                  <a:pt x="374" y="131"/>
                </a:lnTo>
                <a:lnTo>
                  <a:pt x="380" y="112"/>
                </a:lnTo>
                <a:lnTo>
                  <a:pt x="385" y="93"/>
                </a:lnTo>
                <a:lnTo>
                  <a:pt x="391" y="68"/>
                </a:lnTo>
                <a:lnTo>
                  <a:pt x="396" y="50"/>
                </a:lnTo>
                <a:lnTo>
                  <a:pt x="402" y="44"/>
                </a:lnTo>
                <a:lnTo>
                  <a:pt x="407" y="53"/>
                </a:lnTo>
                <a:lnTo>
                  <a:pt x="412" y="72"/>
                </a:lnTo>
                <a:lnTo>
                  <a:pt x="418" y="94"/>
                </a:lnTo>
                <a:lnTo>
                  <a:pt x="424" y="122"/>
                </a:lnTo>
                <a:lnTo>
                  <a:pt x="429" y="141"/>
                </a:lnTo>
                <a:lnTo>
                  <a:pt x="434" y="151"/>
                </a:lnTo>
                <a:lnTo>
                  <a:pt x="439" y="146"/>
                </a:lnTo>
                <a:lnTo>
                  <a:pt x="446" y="131"/>
                </a:lnTo>
                <a:lnTo>
                  <a:pt x="451" y="110"/>
                </a:lnTo>
                <a:lnTo>
                  <a:pt x="456" y="85"/>
                </a:lnTo>
                <a:lnTo>
                  <a:pt x="461" y="64"/>
                </a:lnTo>
                <a:lnTo>
                  <a:pt x="468" y="56"/>
                </a:lnTo>
                <a:lnTo>
                  <a:pt x="473" y="61"/>
                </a:lnTo>
                <a:lnTo>
                  <a:pt x="478" y="64"/>
                </a:lnTo>
                <a:lnTo>
                  <a:pt x="483" y="75"/>
                </a:lnTo>
                <a:lnTo>
                  <a:pt x="488" y="76"/>
                </a:lnTo>
                <a:lnTo>
                  <a:pt x="495" y="74"/>
                </a:lnTo>
                <a:lnTo>
                  <a:pt x="500" y="57"/>
                </a:lnTo>
                <a:lnTo>
                  <a:pt x="505" y="37"/>
                </a:lnTo>
                <a:lnTo>
                  <a:pt x="510" y="18"/>
                </a:lnTo>
                <a:lnTo>
                  <a:pt x="515" y="1"/>
                </a:lnTo>
                <a:lnTo>
                  <a:pt x="522" y="0"/>
                </a:lnTo>
                <a:lnTo>
                  <a:pt x="527" y="17"/>
                </a:lnTo>
                <a:lnTo>
                  <a:pt x="532" y="52"/>
                </a:lnTo>
                <a:lnTo>
                  <a:pt x="537" y="9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09E3DEA8-B8BB-C1FF-9BDD-5BFC23572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193" y="6596856"/>
            <a:ext cx="516160" cy="26988"/>
          </a:xfrm>
          <a:custGeom>
            <a:avLst/>
            <a:gdLst/>
            <a:ahLst/>
            <a:cxnLst>
              <a:cxn ang="0">
                <a:pos x="5" y="214"/>
              </a:cxn>
              <a:cxn ang="0">
                <a:pos x="17" y="226"/>
              </a:cxn>
              <a:cxn ang="0">
                <a:pos x="27" y="169"/>
              </a:cxn>
              <a:cxn ang="0">
                <a:pos x="39" y="134"/>
              </a:cxn>
              <a:cxn ang="0">
                <a:pos x="49" y="169"/>
              </a:cxn>
              <a:cxn ang="0">
                <a:pos x="61" y="218"/>
              </a:cxn>
              <a:cxn ang="0">
                <a:pos x="71" y="215"/>
              </a:cxn>
              <a:cxn ang="0">
                <a:pos x="82" y="199"/>
              </a:cxn>
              <a:cxn ang="0">
                <a:pos x="93" y="234"/>
              </a:cxn>
              <a:cxn ang="0">
                <a:pos x="104" y="272"/>
              </a:cxn>
              <a:cxn ang="0">
                <a:pos x="115" y="219"/>
              </a:cxn>
              <a:cxn ang="0">
                <a:pos x="126" y="110"/>
              </a:cxn>
              <a:cxn ang="0">
                <a:pos x="136" y="68"/>
              </a:cxn>
              <a:cxn ang="0">
                <a:pos x="148" y="107"/>
              </a:cxn>
              <a:cxn ang="0">
                <a:pos x="158" y="172"/>
              </a:cxn>
              <a:cxn ang="0">
                <a:pos x="170" y="184"/>
              </a:cxn>
              <a:cxn ang="0">
                <a:pos x="180" y="149"/>
              </a:cxn>
              <a:cxn ang="0">
                <a:pos x="192" y="136"/>
              </a:cxn>
              <a:cxn ang="0">
                <a:pos x="202" y="164"/>
              </a:cxn>
              <a:cxn ang="0">
                <a:pos x="212" y="206"/>
              </a:cxn>
              <a:cxn ang="0">
                <a:pos x="224" y="196"/>
              </a:cxn>
              <a:cxn ang="0">
                <a:pos x="234" y="138"/>
              </a:cxn>
              <a:cxn ang="0">
                <a:pos x="246" y="120"/>
              </a:cxn>
              <a:cxn ang="0">
                <a:pos x="256" y="178"/>
              </a:cxn>
              <a:cxn ang="0">
                <a:pos x="267" y="224"/>
              </a:cxn>
              <a:cxn ang="0">
                <a:pos x="278" y="182"/>
              </a:cxn>
              <a:cxn ang="0">
                <a:pos x="288" y="110"/>
              </a:cxn>
              <a:cxn ang="0">
                <a:pos x="300" y="105"/>
              </a:cxn>
              <a:cxn ang="0">
                <a:pos x="310" y="153"/>
              </a:cxn>
              <a:cxn ang="0">
                <a:pos x="322" y="190"/>
              </a:cxn>
              <a:cxn ang="0">
                <a:pos x="332" y="215"/>
              </a:cxn>
              <a:cxn ang="0">
                <a:pos x="343" y="223"/>
              </a:cxn>
              <a:cxn ang="0">
                <a:pos x="354" y="177"/>
              </a:cxn>
              <a:cxn ang="0">
                <a:pos x="365" y="71"/>
              </a:cxn>
              <a:cxn ang="0">
                <a:pos x="376" y="0"/>
              </a:cxn>
              <a:cxn ang="0">
                <a:pos x="387" y="67"/>
              </a:cxn>
              <a:cxn ang="0">
                <a:pos x="397" y="222"/>
              </a:cxn>
              <a:cxn ang="0">
                <a:pos x="409" y="324"/>
              </a:cxn>
              <a:cxn ang="0">
                <a:pos x="419" y="302"/>
              </a:cxn>
              <a:cxn ang="0">
                <a:pos x="431" y="208"/>
              </a:cxn>
              <a:cxn ang="0">
                <a:pos x="441" y="124"/>
              </a:cxn>
              <a:cxn ang="0">
                <a:pos x="451" y="110"/>
              </a:cxn>
              <a:cxn ang="0">
                <a:pos x="463" y="153"/>
              </a:cxn>
              <a:cxn ang="0">
                <a:pos x="473" y="173"/>
              </a:cxn>
              <a:cxn ang="0">
                <a:pos x="485" y="105"/>
              </a:cxn>
              <a:cxn ang="0">
                <a:pos x="495" y="15"/>
              </a:cxn>
              <a:cxn ang="0">
                <a:pos x="507" y="68"/>
              </a:cxn>
              <a:cxn ang="0">
                <a:pos x="517" y="283"/>
              </a:cxn>
              <a:cxn ang="0">
                <a:pos x="528" y="437"/>
              </a:cxn>
              <a:cxn ang="0">
                <a:pos x="539" y="323"/>
              </a:cxn>
            </a:cxnLst>
            <a:rect l="0" t="0" r="r" b="b"/>
            <a:pathLst>
              <a:path w="539" h="437">
                <a:moveTo>
                  <a:pt x="0" y="176"/>
                </a:moveTo>
                <a:lnTo>
                  <a:pt x="5" y="214"/>
                </a:lnTo>
                <a:lnTo>
                  <a:pt x="12" y="231"/>
                </a:lnTo>
                <a:lnTo>
                  <a:pt x="17" y="226"/>
                </a:lnTo>
                <a:lnTo>
                  <a:pt x="22" y="203"/>
                </a:lnTo>
                <a:lnTo>
                  <a:pt x="27" y="169"/>
                </a:lnTo>
                <a:lnTo>
                  <a:pt x="33" y="147"/>
                </a:lnTo>
                <a:lnTo>
                  <a:pt x="39" y="134"/>
                </a:lnTo>
                <a:lnTo>
                  <a:pt x="44" y="143"/>
                </a:lnTo>
                <a:lnTo>
                  <a:pt x="49" y="169"/>
                </a:lnTo>
                <a:lnTo>
                  <a:pt x="55" y="196"/>
                </a:lnTo>
                <a:lnTo>
                  <a:pt x="61" y="218"/>
                </a:lnTo>
                <a:lnTo>
                  <a:pt x="66" y="225"/>
                </a:lnTo>
                <a:lnTo>
                  <a:pt x="71" y="215"/>
                </a:lnTo>
                <a:lnTo>
                  <a:pt x="77" y="202"/>
                </a:lnTo>
                <a:lnTo>
                  <a:pt x="82" y="199"/>
                </a:lnTo>
                <a:lnTo>
                  <a:pt x="88" y="207"/>
                </a:lnTo>
                <a:lnTo>
                  <a:pt x="93" y="234"/>
                </a:lnTo>
                <a:lnTo>
                  <a:pt x="99" y="259"/>
                </a:lnTo>
                <a:lnTo>
                  <a:pt x="104" y="272"/>
                </a:lnTo>
                <a:lnTo>
                  <a:pt x="109" y="260"/>
                </a:lnTo>
                <a:lnTo>
                  <a:pt x="115" y="219"/>
                </a:lnTo>
                <a:lnTo>
                  <a:pt x="120" y="161"/>
                </a:lnTo>
                <a:lnTo>
                  <a:pt x="126" y="110"/>
                </a:lnTo>
                <a:lnTo>
                  <a:pt x="131" y="75"/>
                </a:lnTo>
                <a:lnTo>
                  <a:pt x="136" y="68"/>
                </a:lnTo>
                <a:lnTo>
                  <a:pt x="142" y="80"/>
                </a:lnTo>
                <a:lnTo>
                  <a:pt x="148" y="107"/>
                </a:lnTo>
                <a:lnTo>
                  <a:pt x="153" y="144"/>
                </a:lnTo>
                <a:lnTo>
                  <a:pt x="158" y="172"/>
                </a:lnTo>
                <a:lnTo>
                  <a:pt x="163" y="186"/>
                </a:lnTo>
                <a:lnTo>
                  <a:pt x="170" y="184"/>
                </a:lnTo>
                <a:lnTo>
                  <a:pt x="175" y="169"/>
                </a:lnTo>
                <a:lnTo>
                  <a:pt x="180" y="149"/>
                </a:lnTo>
                <a:lnTo>
                  <a:pt x="185" y="137"/>
                </a:lnTo>
                <a:lnTo>
                  <a:pt x="192" y="136"/>
                </a:lnTo>
                <a:lnTo>
                  <a:pt x="197" y="143"/>
                </a:lnTo>
                <a:lnTo>
                  <a:pt x="202" y="164"/>
                </a:lnTo>
                <a:lnTo>
                  <a:pt x="207" y="189"/>
                </a:lnTo>
                <a:lnTo>
                  <a:pt x="212" y="206"/>
                </a:lnTo>
                <a:lnTo>
                  <a:pt x="219" y="212"/>
                </a:lnTo>
                <a:lnTo>
                  <a:pt x="224" y="196"/>
                </a:lnTo>
                <a:lnTo>
                  <a:pt x="229" y="168"/>
                </a:lnTo>
                <a:lnTo>
                  <a:pt x="234" y="138"/>
                </a:lnTo>
                <a:lnTo>
                  <a:pt x="239" y="117"/>
                </a:lnTo>
                <a:lnTo>
                  <a:pt x="246" y="120"/>
                </a:lnTo>
                <a:lnTo>
                  <a:pt x="251" y="144"/>
                </a:lnTo>
                <a:lnTo>
                  <a:pt x="256" y="178"/>
                </a:lnTo>
                <a:lnTo>
                  <a:pt x="261" y="213"/>
                </a:lnTo>
                <a:lnTo>
                  <a:pt x="267" y="224"/>
                </a:lnTo>
                <a:lnTo>
                  <a:pt x="273" y="214"/>
                </a:lnTo>
                <a:lnTo>
                  <a:pt x="278" y="182"/>
                </a:lnTo>
                <a:lnTo>
                  <a:pt x="283" y="144"/>
                </a:lnTo>
                <a:lnTo>
                  <a:pt x="288" y="110"/>
                </a:lnTo>
                <a:lnTo>
                  <a:pt x="294" y="97"/>
                </a:lnTo>
                <a:lnTo>
                  <a:pt x="300" y="105"/>
                </a:lnTo>
                <a:lnTo>
                  <a:pt x="305" y="127"/>
                </a:lnTo>
                <a:lnTo>
                  <a:pt x="310" y="153"/>
                </a:lnTo>
                <a:lnTo>
                  <a:pt x="316" y="176"/>
                </a:lnTo>
                <a:lnTo>
                  <a:pt x="322" y="190"/>
                </a:lnTo>
                <a:lnTo>
                  <a:pt x="327" y="206"/>
                </a:lnTo>
                <a:lnTo>
                  <a:pt x="332" y="215"/>
                </a:lnTo>
                <a:lnTo>
                  <a:pt x="338" y="223"/>
                </a:lnTo>
                <a:lnTo>
                  <a:pt x="343" y="223"/>
                </a:lnTo>
                <a:lnTo>
                  <a:pt x="349" y="208"/>
                </a:lnTo>
                <a:lnTo>
                  <a:pt x="354" y="177"/>
                </a:lnTo>
                <a:lnTo>
                  <a:pt x="360" y="128"/>
                </a:lnTo>
                <a:lnTo>
                  <a:pt x="365" y="71"/>
                </a:lnTo>
                <a:lnTo>
                  <a:pt x="370" y="22"/>
                </a:lnTo>
                <a:lnTo>
                  <a:pt x="376" y="0"/>
                </a:lnTo>
                <a:lnTo>
                  <a:pt x="382" y="15"/>
                </a:lnTo>
                <a:lnTo>
                  <a:pt x="387" y="67"/>
                </a:lnTo>
                <a:lnTo>
                  <a:pt x="392" y="141"/>
                </a:lnTo>
                <a:lnTo>
                  <a:pt x="397" y="222"/>
                </a:lnTo>
                <a:lnTo>
                  <a:pt x="403" y="288"/>
                </a:lnTo>
                <a:lnTo>
                  <a:pt x="409" y="324"/>
                </a:lnTo>
                <a:lnTo>
                  <a:pt x="414" y="329"/>
                </a:lnTo>
                <a:lnTo>
                  <a:pt x="419" y="302"/>
                </a:lnTo>
                <a:lnTo>
                  <a:pt x="424" y="260"/>
                </a:lnTo>
                <a:lnTo>
                  <a:pt x="431" y="208"/>
                </a:lnTo>
                <a:lnTo>
                  <a:pt x="436" y="161"/>
                </a:lnTo>
                <a:lnTo>
                  <a:pt x="441" y="124"/>
                </a:lnTo>
                <a:lnTo>
                  <a:pt x="446" y="107"/>
                </a:lnTo>
                <a:lnTo>
                  <a:pt x="451" y="110"/>
                </a:lnTo>
                <a:lnTo>
                  <a:pt x="458" y="128"/>
                </a:lnTo>
                <a:lnTo>
                  <a:pt x="463" y="153"/>
                </a:lnTo>
                <a:lnTo>
                  <a:pt x="468" y="172"/>
                </a:lnTo>
                <a:lnTo>
                  <a:pt x="473" y="173"/>
                </a:lnTo>
                <a:lnTo>
                  <a:pt x="480" y="148"/>
                </a:lnTo>
                <a:lnTo>
                  <a:pt x="485" y="105"/>
                </a:lnTo>
                <a:lnTo>
                  <a:pt x="490" y="51"/>
                </a:lnTo>
                <a:lnTo>
                  <a:pt x="495" y="15"/>
                </a:lnTo>
                <a:lnTo>
                  <a:pt x="500" y="15"/>
                </a:lnTo>
                <a:lnTo>
                  <a:pt x="507" y="68"/>
                </a:lnTo>
                <a:lnTo>
                  <a:pt x="512" y="164"/>
                </a:lnTo>
                <a:lnTo>
                  <a:pt x="517" y="283"/>
                </a:lnTo>
                <a:lnTo>
                  <a:pt x="522" y="388"/>
                </a:lnTo>
                <a:lnTo>
                  <a:pt x="528" y="437"/>
                </a:lnTo>
                <a:lnTo>
                  <a:pt x="534" y="416"/>
                </a:lnTo>
                <a:lnTo>
                  <a:pt x="539" y="32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CA303EAA-353F-2FB9-7EC3-84F53E0B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53" y="6588919"/>
            <a:ext cx="516160" cy="33338"/>
          </a:xfrm>
          <a:custGeom>
            <a:avLst/>
            <a:gdLst/>
            <a:ahLst/>
            <a:cxnLst>
              <a:cxn ang="0">
                <a:pos x="5" y="305"/>
              </a:cxn>
              <a:cxn ang="0">
                <a:pos x="16" y="56"/>
              </a:cxn>
              <a:cxn ang="0">
                <a:pos x="27" y="7"/>
              </a:cxn>
              <a:cxn ang="0">
                <a:pos x="38" y="171"/>
              </a:cxn>
              <a:cxn ang="0">
                <a:pos x="49" y="397"/>
              </a:cxn>
              <a:cxn ang="0">
                <a:pos x="60" y="534"/>
              </a:cxn>
              <a:cxn ang="0">
                <a:pos x="71" y="497"/>
              </a:cxn>
              <a:cxn ang="0">
                <a:pos x="82" y="299"/>
              </a:cxn>
              <a:cxn ang="0">
                <a:pos x="92" y="85"/>
              </a:cxn>
              <a:cxn ang="0">
                <a:pos x="104" y="22"/>
              </a:cxn>
              <a:cxn ang="0">
                <a:pos x="114" y="154"/>
              </a:cxn>
              <a:cxn ang="0">
                <a:pos x="126" y="333"/>
              </a:cxn>
              <a:cxn ang="0">
                <a:pos x="136" y="400"/>
              </a:cxn>
              <a:cxn ang="0">
                <a:pos x="146" y="363"/>
              </a:cxn>
              <a:cxn ang="0">
                <a:pos x="158" y="313"/>
              </a:cxn>
              <a:cxn ang="0">
                <a:pos x="168" y="279"/>
              </a:cxn>
              <a:cxn ang="0">
                <a:pos x="180" y="225"/>
              </a:cxn>
              <a:cxn ang="0">
                <a:pos x="190" y="183"/>
              </a:cxn>
              <a:cxn ang="0">
                <a:pos x="202" y="250"/>
              </a:cxn>
              <a:cxn ang="0">
                <a:pos x="212" y="389"/>
              </a:cxn>
              <a:cxn ang="0">
                <a:pos x="222" y="418"/>
              </a:cxn>
              <a:cxn ang="0">
                <a:pos x="234" y="252"/>
              </a:cxn>
              <a:cxn ang="0">
                <a:pos x="244" y="62"/>
              </a:cxn>
              <a:cxn ang="0">
                <a:pos x="256" y="71"/>
              </a:cxn>
              <a:cxn ang="0">
                <a:pos x="266" y="268"/>
              </a:cxn>
              <a:cxn ang="0">
                <a:pos x="277" y="420"/>
              </a:cxn>
              <a:cxn ang="0">
                <a:pos x="288" y="386"/>
              </a:cxn>
              <a:cxn ang="0">
                <a:pos x="299" y="273"/>
              </a:cxn>
              <a:cxn ang="0">
                <a:pos x="310" y="234"/>
              </a:cxn>
              <a:cxn ang="0">
                <a:pos x="321" y="274"/>
              </a:cxn>
              <a:cxn ang="0">
                <a:pos x="332" y="339"/>
              </a:cxn>
              <a:cxn ang="0">
                <a:pos x="343" y="382"/>
              </a:cxn>
              <a:cxn ang="0">
                <a:pos x="353" y="386"/>
              </a:cxn>
              <a:cxn ang="0">
                <a:pos x="365" y="322"/>
              </a:cxn>
              <a:cxn ang="0">
                <a:pos x="375" y="174"/>
              </a:cxn>
              <a:cxn ang="0">
                <a:pos x="387" y="24"/>
              </a:cxn>
              <a:cxn ang="0">
                <a:pos x="397" y="40"/>
              </a:cxn>
              <a:cxn ang="0">
                <a:pos x="407" y="249"/>
              </a:cxn>
              <a:cxn ang="0">
                <a:pos x="419" y="462"/>
              </a:cxn>
              <a:cxn ang="0">
                <a:pos x="429" y="486"/>
              </a:cxn>
              <a:cxn ang="0">
                <a:pos x="441" y="343"/>
              </a:cxn>
              <a:cxn ang="0">
                <a:pos x="451" y="234"/>
              </a:cxn>
              <a:cxn ang="0">
                <a:pos x="463" y="269"/>
              </a:cxn>
              <a:cxn ang="0">
                <a:pos x="473" y="324"/>
              </a:cxn>
              <a:cxn ang="0">
                <a:pos x="484" y="258"/>
              </a:cxn>
              <a:cxn ang="0">
                <a:pos x="495" y="130"/>
              </a:cxn>
              <a:cxn ang="0">
                <a:pos x="505" y="116"/>
              </a:cxn>
              <a:cxn ang="0">
                <a:pos x="517" y="234"/>
              </a:cxn>
              <a:cxn ang="0">
                <a:pos x="527" y="363"/>
              </a:cxn>
              <a:cxn ang="0">
                <a:pos x="538" y="404"/>
              </a:cxn>
            </a:cxnLst>
            <a:rect l="0" t="0" r="r" b="b"/>
            <a:pathLst>
              <a:path w="538" h="541">
                <a:moveTo>
                  <a:pt x="0" y="438"/>
                </a:moveTo>
                <a:lnTo>
                  <a:pt x="5" y="305"/>
                </a:lnTo>
                <a:lnTo>
                  <a:pt x="11" y="166"/>
                </a:lnTo>
                <a:lnTo>
                  <a:pt x="16" y="56"/>
                </a:lnTo>
                <a:lnTo>
                  <a:pt x="22" y="0"/>
                </a:lnTo>
                <a:lnTo>
                  <a:pt x="27" y="7"/>
                </a:lnTo>
                <a:lnTo>
                  <a:pt x="32" y="70"/>
                </a:lnTo>
                <a:lnTo>
                  <a:pt x="38" y="171"/>
                </a:lnTo>
                <a:lnTo>
                  <a:pt x="43" y="289"/>
                </a:lnTo>
                <a:lnTo>
                  <a:pt x="49" y="397"/>
                </a:lnTo>
                <a:lnTo>
                  <a:pt x="54" y="485"/>
                </a:lnTo>
                <a:lnTo>
                  <a:pt x="60" y="534"/>
                </a:lnTo>
                <a:lnTo>
                  <a:pt x="65" y="541"/>
                </a:lnTo>
                <a:lnTo>
                  <a:pt x="71" y="497"/>
                </a:lnTo>
                <a:lnTo>
                  <a:pt x="76" y="411"/>
                </a:lnTo>
                <a:lnTo>
                  <a:pt x="82" y="299"/>
                </a:lnTo>
                <a:lnTo>
                  <a:pt x="87" y="183"/>
                </a:lnTo>
                <a:lnTo>
                  <a:pt x="92" y="85"/>
                </a:lnTo>
                <a:lnTo>
                  <a:pt x="98" y="28"/>
                </a:lnTo>
                <a:lnTo>
                  <a:pt x="104" y="22"/>
                </a:lnTo>
                <a:lnTo>
                  <a:pt x="109" y="69"/>
                </a:lnTo>
                <a:lnTo>
                  <a:pt x="114" y="154"/>
                </a:lnTo>
                <a:lnTo>
                  <a:pt x="119" y="250"/>
                </a:lnTo>
                <a:lnTo>
                  <a:pt x="126" y="333"/>
                </a:lnTo>
                <a:lnTo>
                  <a:pt x="131" y="384"/>
                </a:lnTo>
                <a:lnTo>
                  <a:pt x="136" y="400"/>
                </a:lnTo>
                <a:lnTo>
                  <a:pt x="141" y="389"/>
                </a:lnTo>
                <a:lnTo>
                  <a:pt x="146" y="363"/>
                </a:lnTo>
                <a:lnTo>
                  <a:pt x="153" y="338"/>
                </a:lnTo>
                <a:lnTo>
                  <a:pt x="158" y="313"/>
                </a:lnTo>
                <a:lnTo>
                  <a:pt x="163" y="297"/>
                </a:lnTo>
                <a:lnTo>
                  <a:pt x="168" y="279"/>
                </a:lnTo>
                <a:lnTo>
                  <a:pt x="173" y="255"/>
                </a:lnTo>
                <a:lnTo>
                  <a:pt x="180" y="225"/>
                </a:lnTo>
                <a:lnTo>
                  <a:pt x="185" y="196"/>
                </a:lnTo>
                <a:lnTo>
                  <a:pt x="190" y="183"/>
                </a:lnTo>
                <a:lnTo>
                  <a:pt x="195" y="200"/>
                </a:lnTo>
                <a:lnTo>
                  <a:pt x="202" y="250"/>
                </a:lnTo>
                <a:lnTo>
                  <a:pt x="207" y="321"/>
                </a:lnTo>
                <a:lnTo>
                  <a:pt x="212" y="389"/>
                </a:lnTo>
                <a:lnTo>
                  <a:pt x="217" y="429"/>
                </a:lnTo>
                <a:lnTo>
                  <a:pt x="222" y="418"/>
                </a:lnTo>
                <a:lnTo>
                  <a:pt x="229" y="353"/>
                </a:lnTo>
                <a:lnTo>
                  <a:pt x="234" y="252"/>
                </a:lnTo>
                <a:lnTo>
                  <a:pt x="239" y="142"/>
                </a:lnTo>
                <a:lnTo>
                  <a:pt x="244" y="62"/>
                </a:lnTo>
                <a:lnTo>
                  <a:pt x="250" y="36"/>
                </a:lnTo>
                <a:lnTo>
                  <a:pt x="256" y="71"/>
                </a:lnTo>
                <a:lnTo>
                  <a:pt x="261" y="159"/>
                </a:lnTo>
                <a:lnTo>
                  <a:pt x="266" y="268"/>
                </a:lnTo>
                <a:lnTo>
                  <a:pt x="272" y="365"/>
                </a:lnTo>
                <a:lnTo>
                  <a:pt x="277" y="420"/>
                </a:lnTo>
                <a:lnTo>
                  <a:pt x="283" y="425"/>
                </a:lnTo>
                <a:lnTo>
                  <a:pt x="288" y="386"/>
                </a:lnTo>
                <a:lnTo>
                  <a:pt x="294" y="327"/>
                </a:lnTo>
                <a:lnTo>
                  <a:pt x="299" y="273"/>
                </a:lnTo>
                <a:lnTo>
                  <a:pt x="304" y="241"/>
                </a:lnTo>
                <a:lnTo>
                  <a:pt x="310" y="234"/>
                </a:lnTo>
                <a:lnTo>
                  <a:pt x="316" y="247"/>
                </a:lnTo>
                <a:lnTo>
                  <a:pt x="321" y="274"/>
                </a:lnTo>
                <a:lnTo>
                  <a:pt x="326" y="308"/>
                </a:lnTo>
                <a:lnTo>
                  <a:pt x="332" y="339"/>
                </a:lnTo>
                <a:lnTo>
                  <a:pt x="337" y="365"/>
                </a:lnTo>
                <a:lnTo>
                  <a:pt x="343" y="382"/>
                </a:lnTo>
                <a:lnTo>
                  <a:pt x="348" y="389"/>
                </a:lnTo>
                <a:lnTo>
                  <a:pt x="353" y="386"/>
                </a:lnTo>
                <a:lnTo>
                  <a:pt x="359" y="363"/>
                </a:lnTo>
                <a:lnTo>
                  <a:pt x="365" y="322"/>
                </a:lnTo>
                <a:lnTo>
                  <a:pt x="370" y="256"/>
                </a:lnTo>
                <a:lnTo>
                  <a:pt x="375" y="174"/>
                </a:lnTo>
                <a:lnTo>
                  <a:pt x="380" y="89"/>
                </a:lnTo>
                <a:lnTo>
                  <a:pt x="387" y="24"/>
                </a:lnTo>
                <a:lnTo>
                  <a:pt x="392" y="3"/>
                </a:lnTo>
                <a:lnTo>
                  <a:pt x="397" y="40"/>
                </a:lnTo>
                <a:lnTo>
                  <a:pt x="402" y="127"/>
                </a:lnTo>
                <a:lnTo>
                  <a:pt x="407" y="249"/>
                </a:lnTo>
                <a:lnTo>
                  <a:pt x="414" y="370"/>
                </a:lnTo>
                <a:lnTo>
                  <a:pt x="419" y="462"/>
                </a:lnTo>
                <a:lnTo>
                  <a:pt x="424" y="503"/>
                </a:lnTo>
                <a:lnTo>
                  <a:pt x="429" y="486"/>
                </a:lnTo>
                <a:lnTo>
                  <a:pt x="434" y="424"/>
                </a:lnTo>
                <a:lnTo>
                  <a:pt x="441" y="343"/>
                </a:lnTo>
                <a:lnTo>
                  <a:pt x="446" y="272"/>
                </a:lnTo>
                <a:lnTo>
                  <a:pt x="451" y="234"/>
                </a:lnTo>
                <a:lnTo>
                  <a:pt x="456" y="236"/>
                </a:lnTo>
                <a:lnTo>
                  <a:pt x="463" y="269"/>
                </a:lnTo>
                <a:lnTo>
                  <a:pt x="468" y="307"/>
                </a:lnTo>
                <a:lnTo>
                  <a:pt x="473" y="324"/>
                </a:lnTo>
                <a:lnTo>
                  <a:pt x="478" y="307"/>
                </a:lnTo>
                <a:lnTo>
                  <a:pt x="484" y="258"/>
                </a:lnTo>
                <a:lnTo>
                  <a:pt x="490" y="190"/>
                </a:lnTo>
                <a:lnTo>
                  <a:pt x="495" y="130"/>
                </a:lnTo>
                <a:lnTo>
                  <a:pt x="500" y="103"/>
                </a:lnTo>
                <a:lnTo>
                  <a:pt x="505" y="116"/>
                </a:lnTo>
                <a:lnTo>
                  <a:pt x="511" y="164"/>
                </a:lnTo>
                <a:lnTo>
                  <a:pt x="517" y="234"/>
                </a:lnTo>
                <a:lnTo>
                  <a:pt x="522" y="304"/>
                </a:lnTo>
                <a:lnTo>
                  <a:pt x="527" y="363"/>
                </a:lnTo>
                <a:lnTo>
                  <a:pt x="533" y="397"/>
                </a:lnTo>
                <a:lnTo>
                  <a:pt x="538" y="40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9DCF9B72-ABA2-443E-463B-CE1980B4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513" y="6595269"/>
            <a:ext cx="516160" cy="25400"/>
          </a:xfrm>
          <a:custGeom>
            <a:avLst/>
            <a:gdLst/>
            <a:ahLst/>
            <a:cxnLst>
              <a:cxn ang="0">
                <a:pos x="6" y="298"/>
              </a:cxn>
              <a:cxn ang="0">
                <a:pos x="17" y="220"/>
              </a:cxn>
              <a:cxn ang="0">
                <a:pos x="27" y="153"/>
              </a:cxn>
              <a:cxn ang="0">
                <a:pos x="39" y="145"/>
              </a:cxn>
              <a:cxn ang="0">
                <a:pos x="49" y="181"/>
              </a:cxn>
              <a:cxn ang="0">
                <a:pos x="61" y="185"/>
              </a:cxn>
              <a:cxn ang="0">
                <a:pos x="71" y="120"/>
              </a:cxn>
              <a:cxn ang="0">
                <a:pos x="82" y="60"/>
              </a:cxn>
              <a:cxn ang="0">
                <a:pos x="93" y="97"/>
              </a:cxn>
              <a:cxn ang="0">
                <a:pos x="103" y="210"/>
              </a:cxn>
              <a:cxn ang="0">
                <a:pos x="115" y="317"/>
              </a:cxn>
              <a:cxn ang="0">
                <a:pos x="125" y="351"/>
              </a:cxn>
              <a:cxn ang="0">
                <a:pos x="137" y="292"/>
              </a:cxn>
              <a:cxn ang="0">
                <a:pos x="146" y="187"/>
              </a:cxn>
              <a:cxn ang="0">
                <a:pos x="156" y="138"/>
              </a:cxn>
              <a:cxn ang="0">
                <a:pos x="168" y="174"/>
              </a:cxn>
              <a:cxn ang="0">
                <a:pos x="178" y="209"/>
              </a:cxn>
              <a:cxn ang="0">
                <a:pos x="190" y="143"/>
              </a:cxn>
              <a:cxn ang="0">
                <a:pos x="200" y="29"/>
              </a:cxn>
              <a:cxn ang="0">
                <a:pos x="212" y="47"/>
              </a:cxn>
              <a:cxn ang="0">
                <a:pos x="222" y="226"/>
              </a:cxn>
              <a:cxn ang="0">
                <a:pos x="232" y="396"/>
              </a:cxn>
              <a:cxn ang="0">
                <a:pos x="244" y="380"/>
              </a:cxn>
              <a:cxn ang="0">
                <a:pos x="254" y="196"/>
              </a:cxn>
              <a:cxn ang="0">
                <a:pos x="266" y="27"/>
              </a:cxn>
              <a:cxn ang="0">
                <a:pos x="276" y="22"/>
              </a:cxn>
              <a:cxn ang="0">
                <a:pos x="287" y="167"/>
              </a:cxn>
              <a:cxn ang="0">
                <a:pos x="298" y="301"/>
              </a:cxn>
              <a:cxn ang="0">
                <a:pos x="309" y="302"/>
              </a:cxn>
              <a:cxn ang="0">
                <a:pos x="320" y="207"/>
              </a:cxn>
              <a:cxn ang="0">
                <a:pos x="331" y="110"/>
              </a:cxn>
              <a:cxn ang="0">
                <a:pos x="342" y="66"/>
              </a:cxn>
              <a:cxn ang="0">
                <a:pos x="353" y="73"/>
              </a:cxn>
              <a:cxn ang="0">
                <a:pos x="363" y="122"/>
              </a:cxn>
              <a:cxn ang="0">
                <a:pos x="375" y="196"/>
              </a:cxn>
              <a:cxn ang="0">
                <a:pos x="385" y="271"/>
              </a:cxn>
              <a:cxn ang="0">
                <a:pos x="397" y="309"/>
              </a:cxn>
              <a:cxn ang="0">
                <a:pos x="407" y="289"/>
              </a:cxn>
              <a:cxn ang="0">
                <a:pos x="417" y="212"/>
              </a:cxn>
              <a:cxn ang="0">
                <a:pos x="429" y="105"/>
              </a:cxn>
              <a:cxn ang="0">
                <a:pos x="439" y="40"/>
              </a:cxn>
              <a:cxn ang="0">
                <a:pos x="451" y="71"/>
              </a:cxn>
              <a:cxn ang="0">
                <a:pos x="461" y="190"/>
              </a:cxn>
              <a:cxn ang="0">
                <a:pos x="473" y="306"/>
              </a:cxn>
              <a:cxn ang="0">
                <a:pos x="483" y="332"/>
              </a:cxn>
              <a:cxn ang="0">
                <a:pos x="493" y="257"/>
              </a:cxn>
              <a:cxn ang="0">
                <a:pos x="505" y="137"/>
              </a:cxn>
              <a:cxn ang="0">
                <a:pos x="515" y="95"/>
              </a:cxn>
              <a:cxn ang="0">
                <a:pos x="527" y="161"/>
              </a:cxn>
              <a:cxn ang="0">
                <a:pos x="537" y="260"/>
              </a:cxn>
            </a:cxnLst>
            <a:rect l="0" t="0" r="r" b="b"/>
            <a:pathLst>
              <a:path w="537" h="415">
                <a:moveTo>
                  <a:pt x="0" y="316"/>
                </a:moveTo>
                <a:lnTo>
                  <a:pt x="6" y="298"/>
                </a:lnTo>
                <a:lnTo>
                  <a:pt x="11" y="262"/>
                </a:lnTo>
                <a:lnTo>
                  <a:pt x="17" y="220"/>
                </a:lnTo>
                <a:lnTo>
                  <a:pt x="22" y="180"/>
                </a:lnTo>
                <a:lnTo>
                  <a:pt x="27" y="153"/>
                </a:lnTo>
                <a:lnTo>
                  <a:pt x="33" y="141"/>
                </a:lnTo>
                <a:lnTo>
                  <a:pt x="39" y="145"/>
                </a:lnTo>
                <a:lnTo>
                  <a:pt x="44" y="162"/>
                </a:lnTo>
                <a:lnTo>
                  <a:pt x="49" y="181"/>
                </a:lnTo>
                <a:lnTo>
                  <a:pt x="55" y="194"/>
                </a:lnTo>
                <a:lnTo>
                  <a:pt x="61" y="185"/>
                </a:lnTo>
                <a:lnTo>
                  <a:pt x="66" y="159"/>
                </a:lnTo>
                <a:lnTo>
                  <a:pt x="71" y="120"/>
                </a:lnTo>
                <a:lnTo>
                  <a:pt x="76" y="81"/>
                </a:lnTo>
                <a:lnTo>
                  <a:pt x="82" y="60"/>
                </a:lnTo>
                <a:lnTo>
                  <a:pt x="88" y="65"/>
                </a:lnTo>
                <a:lnTo>
                  <a:pt x="93" y="97"/>
                </a:lnTo>
                <a:lnTo>
                  <a:pt x="98" y="148"/>
                </a:lnTo>
                <a:lnTo>
                  <a:pt x="103" y="210"/>
                </a:lnTo>
                <a:lnTo>
                  <a:pt x="110" y="268"/>
                </a:lnTo>
                <a:lnTo>
                  <a:pt x="115" y="317"/>
                </a:lnTo>
                <a:lnTo>
                  <a:pt x="120" y="345"/>
                </a:lnTo>
                <a:lnTo>
                  <a:pt x="125" y="351"/>
                </a:lnTo>
                <a:lnTo>
                  <a:pt x="130" y="331"/>
                </a:lnTo>
                <a:lnTo>
                  <a:pt x="137" y="292"/>
                </a:lnTo>
                <a:lnTo>
                  <a:pt x="141" y="239"/>
                </a:lnTo>
                <a:lnTo>
                  <a:pt x="146" y="187"/>
                </a:lnTo>
                <a:lnTo>
                  <a:pt x="151" y="151"/>
                </a:lnTo>
                <a:lnTo>
                  <a:pt x="156" y="138"/>
                </a:lnTo>
                <a:lnTo>
                  <a:pt x="163" y="148"/>
                </a:lnTo>
                <a:lnTo>
                  <a:pt x="168" y="174"/>
                </a:lnTo>
                <a:lnTo>
                  <a:pt x="173" y="200"/>
                </a:lnTo>
                <a:lnTo>
                  <a:pt x="178" y="209"/>
                </a:lnTo>
                <a:lnTo>
                  <a:pt x="185" y="190"/>
                </a:lnTo>
                <a:lnTo>
                  <a:pt x="190" y="143"/>
                </a:lnTo>
                <a:lnTo>
                  <a:pt x="195" y="81"/>
                </a:lnTo>
                <a:lnTo>
                  <a:pt x="200" y="29"/>
                </a:lnTo>
                <a:lnTo>
                  <a:pt x="205" y="13"/>
                </a:lnTo>
                <a:lnTo>
                  <a:pt x="212" y="47"/>
                </a:lnTo>
                <a:lnTo>
                  <a:pt x="217" y="124"/>
                </a:lnTo>
                <a:lnTo>
                  <a:pt x="222" y="226"/>
                </a:lnTo>
                <a:lnTo>
                  <a:pt x="227" y="326"/>
                </a:lnTo>
                <a:lnTo>
                  <a:pt x="232" y="396"/>
                </a:lnTo>
                <a:lnTo>
                  <a:pt x="239" y="415"/>
                </a:lnTo>
                <a:lnTo>
                  <a:pt x="244" y="380"/>
                </a:lnTo>
                <a:lnTo>
                  <a:pt x="249" y="299"/>
                </a:lnTo>
                <a:lnTo>
                  <a:pt x="254" y="196"/>
                </a:lnTo>
                <a:lnTo>
                  <a:pt x="260" y="96"/>
                </a:lnTo>
                <a:lnTo>
                  <a:pt x="266" y="27"/>
                </a:lnTo>
                <a:lnTo>
                  <a:pt x="271" y="0"/>
                </a:lnTo>
                <a:lnTo>
                  <a:pt x="276" y="22"/>
                </a:lnTo>
                <a:lnTo>
                  <a:pt x="282" y="85"/>
                </a:lnTo>
                <a:lnTo>
                  <a:pt x="287" y="167"/>
                </a:lnTo>
                <a:lnTo>
                  <a:pt x="293" y="248"/>
                </a:lnTo>
                <a:lnTo>
                  <a:pt x="298" y="301"/>
                </a:lnTo>
                <a:lnTo>
                  <a:pt x="303" y="320"/>
                </a:lnTo>
                <a:lnTo>
                  <a:pt x="309" y="302"/>
                </a:lnTo>
                <a:lnTo>
                  <a:pt x="315" y="261"/>
                </a:lnTo>
                <a:lnTo>
                  <a:pt x="320" y="207"/>
                </a:lnTo>
                <a:lnTo>
                  <a:pt x="325" y="154"/>
                </a:lnTo>
                <a:lnTo>
                  <a:pt x="331" y="110"/>
                </a:lnTo>
                <a:lnTo>
                  <a:pt x="336" y="80"/>
                </a:lnTo>
                <a:lnTo>
                  <a:pt x="342" y="66"/>
                </a:lnTo>
                <a:lnTo>
                  <a:pt x="347" y="62"/>
                </a:lnTo>
                <a:lnTo>
                  <a:pt x="353" y="73"/>
                </a:lnTo>
                <a:lnTo>
                  <a:pt x="358" y="93"/>
                </a:lnTo>
                <a:lnTo>
                  <a:pt x="363" y="122"/>
                </a:lnTo>
                <a:lnTo>
                  <a:pt x="369" y="157"/>
                </a:lnTo>
                <a:lnTo>
                  <a:pt x="375" y="196"/>
                </a:lnTo>
                <a:lnTo>
                  <a:pt x="380" y="235"/>
                </a:lnTo>
                <a:lnTo>
                  <a:pt x="385" y="271"/>
                </a:lnTo>
                <a:lnTo>
                  <a:pt x="390" y="296"/>
                </a:lnTo>
                <a:lnTo>
                  <a:pt x="397" y="309"/>
                </a:lnTo>
                <a:lnTo>
                  <a:pt x="402" y="307"/>
                </a:lnTo>
                <a:lnTo>
                  <a:pt x="407" y="289"/>
                </a:lnTo>
                <a:lnTo>
                  <a:pt x="412" y="258"/>
                </a:lnTo>
                <a:lnTo>
                  <a:pt x="417" y="212"/>
                </a:lnTo>
                <a:lnTo>
                  <a:pt x="424" y="158"/>
                </a:lnTo>
                <a:lnTo>
                  <a:pt x="429" y="105"/>
                </a:lnTo>
                <a:lnTo>
                  <a:pt x="434" y="62"/>
                </a:lnTo>
                <a:lnTo>
                  <a:pt x="439" y="40"/>
                </a:lnTo>
                <a:lnTo>
                  <a:pt x="446" y="41"/>
                </a:lnTo>
                <a:lnTo>
                  <a:pt x="451" y="71"/>
                </a:lnTo>
                <a:lnTo>
                  <a:pt x="456" y="124"/>
                </a:lnTo>
                <a:lnTo>
                  <a:pt x="461" y="190"/>
                </a:lnTo>
                <a:lnTo>
                  <a:pt x="466" y="254"/>
                </a:lnTo>
                <a:lnTo>
                  <a:pt x="473" y="306"/>
                </a:lnTo>
                <a:lnTo>
                  <a:pt x="478" y="333"/>
                </a:lnTo>
                <a:lnTo>
                  <a:pt x="483" y="332"/>
                </a:lnTo>
                <a:lnTo>
                  <a:pt x="488" y="306"/>
                </a:lnTo>
                <a:lnTo>
                  <a:pt x="493" y="257"/>
                </a:lnTo>
                <a:lnTo>
                  <a:pt x="500" y="194"/>
                </a:lnTo>
                <a:lnTo>
                  <a:pt x="505" y="137"/>
                </a:lnTo>
                <a:lnTo>
                  <a:pt x="510" y="102"/>
                </a:lnTo>
                <a:lnTo>
                  <a:pt x="515" y="95"/>
                </a:lnTo>
                <a:lnTo>
                  <a:pt x="521" y="119"/>
                </a:lnTo>
                <a:lnTo>
                  <a:pt x="527" y="161"/>
                </a:lnTo>
                <a:lnTo>
                  <a:pt x="532" y="213"/>
                </a:lnTo>
                <a:lnTo>
                  <a:pt x="537" y="26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C550072A-C490-4C92-1E7F-710C5A02F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674" y="6600031"/>
            <a:ext cx="516160" cy="15875"/>
          </a:xfrm>
          <a:custGeom>
            <a:avLst/>
            <a:gdLst/>
            <a:ahLst/>
            <a:cxnLst>
              <a:cxn ang="0">
                <a:pos x="6" y="216"/>
              </a:cxn>
              <a:cxn ang="0">
                <a:pos x="17" y="197"/>
              </a:cxn>
              <a:cxn ang="0">
                <a:pos x="28" y="128"/>
              </a:cxn>
              <a:cxn ang="0">
                <a:pos x="39" y="72"/>
              </a:cxn>
              <a:cxn ang="0">
                <a:pos x="49" y="52"/>
              </a:cxn>
              <a:cxn ang="0">
                <a:pos x="60" y="48"/>
              </a:cxn>
              <a:cxn ang="0">
                <a:pos x="71" y="49"/>
              </a:cxn>
              <a:cxn ang="0">
                <a:pos x="82" y="78"/>
              </a:cxn>
              <a:cxn ang="0">
                <a:pos x="93" y="142"/>
              </a:cxn>
              <a:cxn ang="0">
                <a:pos x="104" y="212"/>
              </a:cxn>
              <a:cxn ang="0">
                <a:pos x="114" y="223"/>
              </a:cxn>
              <a:cxn ang="0">
                <a:pos x="126" y="144"/>
              </a:cxn>
              <a:cxn ang="0">
                <a:pos x="136" y="43"/>
              </a:cxn>
              <a:cxn ang="0">
                <a:pos x="148" y="0"/>
              </a:cxn>
              <a:cxn ang="0">
                <a:pos x="158" y="9"/>
              </a:cxn>
              <a:cxn ang="0">
                <a:pos x="170" y="26"/>
              </a:cxn>
              <a:cxn ang="0">
                <a:pos x="180" y="55"/>
              </a:cxn>
              <a:cxn ang="0">
                <a:pos x="190" y="135"/>
              </a:cxn>
              <a:cxn ang="0">
                <a:pos x="202" y="231"/>
              </a:cxn>
              <a:cxn ang="0">
                <a:pos x="212" y="251"/>
              </a:cxn>
              <a:cxn ang="0">
                <a:pos x="224" y="186"/>
              </a:cxn>
              <a:cxn ang="0">
                <a:pos x="234" y="130"/>
              </a:cxn>
              <a:cxn ang="0">
                <a:pos x="245" y="131"/>
              </a:cxn>
              <a:cxn ang="0">
                <a:pos x="256" y="135"/>
              </a:cxn>
              <a:cxn ang="0">
                <a:pos x="267" y="105"/>
              </a:cxn>
              <a:cxn ang="0">
                <a:pos x="278" y="88"/>
              </a:cxn>
              <a:cxn ang="0">
                <a:pos x="289" y="121"/>
              </a:cxn>
              <a:cxn ang="0">
                <a:pos x="300" y="159"/>
              </a:cxn>
              <a:cxn ang="0">
                <a:pos x="311" y="145"/>
              </a:cxn>
              <a:cxn ang="0">
                <a:pos x="321" y="100"/>
              </a:cxn>
              <a:cxn ang="0">
                <a:pos x="333" y="78"/>
              </a:cxn>
              <a:cxn ang="0">
                <a:pos x="343" y="93"/>
              </a:cxn>
              <a:cxn ang="0">
                <a:pos x="354" y="103"/>
              </a:cxn>
              <a:cxn ang="0">
                <a:pos x="365" y="80"/>
              </a:cxn>
              <a:cxn ang="0">
                <a:pos x="375" y="52"/>
              </a:cxn>
              <a:cxn ang="0">
                <a:pos x="387" y="68"/>
              </a:cxn>
              <a:cxn ang="0">
                <a:pos x="397" y="115"/>
              </a:cxn>
              <a:cxn ang="0">
                <a:pos x="409" y="126"/>
              </a:cxn>
              <a:cxn ang="0">
                <a:pos x="419" y="87"/>
              </a:cxn>
              <a:cxn ang="0">
                <a:pos x="431" y="61"/>
              </a:cxn>
              <a:cxn ang="0">
                <a:pos x="441" y="90"/>
              </a:cxn>
              <a:cxn ang="0">
                <a:pos x="451" y="140"/>
              </a:cxn>
              <a:cxn ang="0">
                <a:pos x="463" y="153"/>
              </a:cxn>
              <a:cxn ang="0">
                <a:pos x="473" y="134"/>
              </a:cxn>
              <a:cxn ang="0">
                <a:pos x="485" y="123"/>
              </a:cxn>
              <a:cxn ang="0">
                <a:pos x="495" y="133"/>
              </a:cxn>
              <a:cxn ang="0">
                <a:pos x="506" y="153"/>
              </a:cxn>
              <a:cxn ang="0">
                <a:pos x="517" y="186"/>
              </a:cxn>
              <a:cxn ang="0">
                <a:pos x="528" y="213"/>
              </a:cxn>
              <a:cxn ang="0">
                <a:pos x="539" y="203"/>
              </a:cxn>
            </a:cxnLst>
            <a:rect l="0" t="0" r="r" b="b"/>
            <a:pathLst>
              <a:path w="539" h="255">
                <a:moveTo>
                  <a:pt x="0" y="189"/>
                </a:moveTo>
                <a:lnTo>
                  <a:pt x="6" y="216"/>
                </a:lnTo>
                <a:lnTo>
                  <a:pt x="11" y="217"/>
                </a:lnTo>
                <a:lnTo>
                  <a:pt x="17" y="197"/>
                </a:lnTo>
                <a:lnTo>
                  <a:pt x="22" y="163"/>
                </a:lnTo>
                <a:lnTo>
                  <a:pt x="28" y="128"/>
                </a:lnTo>
                <a:lnTo>
                  <a:pt x="33" y="95"/>
                </a:lnTo>
                <a:lnTo>
                  <a:pt x="39" y="72"/>
                </a:lnTo>
                <a:lnTo>
                  <a:pt x="44" y="58"/>
                </a:lnTo>
                <a:lnTo>
                  <a:pt x="49" y="52"/>
                </a:lnTo>
                <a:lnTo>
                  <a:pt x="55" y="49"/>
                </a:lnTo>
                <a:lnTo>
                  <a:pt x="60" y="48"/>
                </a:lnTo>
                <a:lnTo>
                  <a:pt x="66" y="47"/>
                </a:lnTo>
                <a:lnTo>
                  <a:pt x="71" y="49"/>
                </a:lnTo>
                <a:lnTo>
                  <a:pt x="77" y="58"/>
                </a:lnTo>
                <a:lnTo>
                  <a:pt x="82" y="78"/>
                </a:lnTo>
                <a:lnTo>
                  <a:pt x="87" y="106"/>
                </a:lnTo>
                <a:lnTo>
                  <a:pt x="93" y="142"/>
                </a:lnTo>
                <a:lnTo>
                  <a:pt x="99" y="180"/>
                </a:lnTo>
                <a:lnTo>
                  <a:pt x="104" y="212"/>
                </a:lnTo>
                <a:lnTo>
                  <a:pt x="109" y="230"/>
                </a:lnTo>
                <a:lnTo>
                  <a:pt x="114" y="223"/>
                </a:lnTo>
                <a:lnTo>
                  <a:pt x="121" y="193"/>
                </a:lnTo>
                <a:lnTo>
                  <a:pt x="126" y="144"/>
                </a:lnTo>
                <a:lnTo>
                  <a:pt x="131" y="91"/>
                </a:lnTo>
                <a:lnTo>
                  <a:pt x="136" y="43"/>
                </a:lnTo>
                <a:lnTo>
                  <a:pt x="141" y="12"/>
                </a:lnTo>
                <a:lnTo>
                  <a:pt x="148" y="0"/>
                </a:lnTo>
                <a:lnTo>
                  <a:pt x="153" y="2"/>
                </a:lnTo>
                <a:lnTo>
                  <a:pt x="158" y="9"/>
                </a:lnTo>
                <a:lnTo>
                  <a:pt x="163" y="19"/>
                </a:lnTo>
                <a:lnTo>
                  <a:pt x="170" y="26"/>
                </a:lnTo>
                <a:lnTo>
                  <a:pt x="175" y="36"/>
                </a:lnTo>
                <a:lnTo>
                  <a:pt x="180" y="55"/>
                </a:lnTo>
                <a:lnTo>
                  <a:pt x="185" y="88"/>
                </a:lnTo>
                <a:lnTo>
                  <a:pt x="190" y="135"/>
                </a:lnTo>
                <a:lnTo>
                  <a:pt x="197" y="187"/>
                </a:lnTo>
                <a:lnTo>
                  <a:pt x="202" y="231"/>
                </a:lnTo>
                <a:lnTo>
                  <a:pt x="207" y="255"/>
                </a:lnTo>
                <a:lnTo>
                  <a:pt x="212" y="251"/>
                </a:lnTo>
                <a:lnTo>
                  <a:pt x="218" y="223"/>
                </a:lnTo>
                <a:lnTo>
                  <a:pt x="224" y="186"/>
                </a:lnTo>
                <a:lnTo>
                  <a:pt x="229" y="150"/>
                </a:lnTo>
                <a:lnTo>
                  <a:pt x="234" y="130"/>
                </a:lnTo>
                <a:lnTo>
                  <a:pt x="239" y="125"/>
                </a:lnTo>
                <a:lnTo>
                  <a:pt x="245" y="131"/>
                </a:lnTo>
                <a:lnTo>
                  <a:pt x="251" y="138"/>
                </a:lnTo>
                <a:lnTo>
                  <a:pt x="256" y="135"/>
                </a:lnTo>
                <a:lnTo>
                  <a:pt x="261" y="123"/>
                </a:lnTo>
                <a:lnTo>
                  <a:pt x="267" y="105"/>
                </a:lnTo>
                <a:lnTo>
                  <a:pt x="272" y="92"/>
                </a:lnTo>
                <a:lnTo>
                  <a:pt x="278" y="88"/>
                </a:lnTo>
                <a:lnTo>
                  <a:pt x="283" y="100"/>
                </a:lnTo>
                <a:lnTo>
                  <a:pt x="289" y="121"/>
                </a:lnTo>
                <a:lnTo>
                  <a:pt x="294" y="144"/>
                </a:lnTo>
                <a:lnTo>
                  <a:pt x="300" y="159"/>
                </a:lnTo>
                <a:lnTo>
                  <a:pt x="305" y="159"/>
                </a:lnTo>
                <a:lnTo>
                  <a:pt x="311" y="145"/>
                </a:lnTo>
                <a:lnTo>
                  <a:pt x="316" y="123"/>
                </a:lnTo>
                <a:lnTo>
                  <a:pt x="321" y="100"/>
                </a:lnTo>
                <a:lnTo>
                  <a:pt x="327" y="83"/>
                </a:lnTo>
                <a:lnTo>
                  <a:pt x="333" y="78"/>
                </a:lnTo>
                <a:lnTo>
                  <a:pt x="338" y="83"/>
                </a:lnTo>
                <a:lnTo>
                  <a:pt x="343" y="93"/>
                </a:lnTo>
                <a:lnTo>
                  <a:pt x="348" y="102"/>
                </a:lnTo>
                <a:lnTo>
                  <a:pt x="354" y="103"/>
                </a:lnTo>
                <a:lnTo>
                  <a:pt x="360" y="95"/>
                </a:lnTo>
                <a:lnTo>
                  <a:pt x="365" y="80"/>
                </a:lnTo>
                <a:lnTo>
                  <a:pt x="370" y="63"/>
                </a:lnTo>
                <a:lnTo>
                  <a:pt x="375" y="52"/>
                </a:lnTo>
                <a:lnTo>
                  <a:pt x="382" y="54"/>
                </a:lnTo>
                <a:lnTo>
                  <a:pt x="387" y="68"/>
                </a:lnTo>
                <a:lnTo>
                  <a:pt x="392" y="93"/>
                </a:lnTo>
                <a:lnTo>
                  <a:pt x="397" y="115"/>
                </a:lnTo>
                <a:lnTo>
                  <a:pt x="402" y="129"/>
                </a:lnTo>
                <a:lnTo>
                  <a:pt x="409" y="126"/>
                </a:lnTo>
                <a:lnTo>
                  <a:pt x="414" y="111"/>
                </a:lnTo>
                <a:lnTo>
                  <a:pt x="419" y="87"/>
                </a:lnTo>
                <a:lnTo>
                  <a:pt x="424" y="67"/>
                </a:lnTo>
                <a:lnTo>
                  <a:pt x="431" y="61"/>
                </a:lnTo>
                <a:lnTo>
                  <a:pt x="436" y="68"/>
                </a:lnTo>
                <a:lnTo>
                  <a:pt x="441" y="90"/>
                </a:lnTo>
                <a:lnTo>
                  <a:pt x="446" y="116"/>
                </a:lnTo>
                <a:lnTo>
                  <a:pt x="451" y="140"/>
                </a:lnTo>
                <a:lnTo>
                  <a:pt x="458" y="152"/>
                </a:lnTo>
                <a:lnTo>
                  <a:pt x="463" y="153"/>
                </a:lnTo>
                <a:lnTo>
                  <a:pt x="468" y="145"/>
                </a:lnTo>
                <a:lnTo>
                  <a:pt x="473" y="134"/>
                </a:lnTo>
                <a:lnTo>
                  <a:pt x="479" y="125"/>
                </a:lnTo>
                <a:lnTo>
                  <a:pt x="485" y="123"/>
                </a:lnTo>
                <a:lnTo>
                  <a:pt x="490" y="125"/>
                </a:lnTo>
                <a:lnTo>
                  <a:pt x="495" y="133"/>
                </a:lnTo>
                <a:lnTo>
                  <a:pt x="501" y="141"/>
                </a:lnTo>
                <a:lnTo>
                  <a:pt x="506" y="153"/>
                </a:lnTo>
                <a:lnTo>
                  <a:pt x="512" y="168"/>
                </a:lnTo>
                <a:lnTo>
                  <a:pt x="517" y="186"/>
                </a:lnTo>
                <a:lnTo>
                  <a:pt x="522" y="202"/>
                </a:lnTo>
                <a:lnTo>
                  <a:pt x="528" y="213"/>
                </a:lnTo>
                <a:lnTo>
                  <a:pt x="533" y="215"/>
                </a:lnTo>
                <a:lnTo>
                  <a:pt x="539" y="2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926DE8B-EAC0-5245-7995-E3B91384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834" y="6596856"/>
            <a:ext cx="516160" cy="15875"/>
          </a:xfrm>
          <a:custGeom>
            <a:avLst/>
            <a:gdLst/>
            <a:ahLst/>
            <a:cxnLst>
              <a:cxn ang="0">
                <a:pos x="5" y="221"/>
              </a:cxn>
              <a:cxn ang="0">
                <a:pos x="16" y="153"/>
              </a:cxn>
              <a:cxn ang="0">
                <a:pos x="27" y="100"/>
              </a:cxn>
              <a:cxn ang="0">
                <a:pos x="38" y="110"/>
              </a:cxn>
              <a:cxn ang="0">
                <a:pos x="49" y="173"/>
              </a:cxn>
              <a:cxn ang="0">
                <a:pos x="60" y="220"/>
              </a:cxn>
              <a:cxn ang="0">
                <a:pos x="70" y="183"/>
              </a:cxn>
              <a:cxn ang="0">
                <a:pos x="82" y="84"/>
              </a:cxn>
              <a:cxn ang="0">
                <a:pos x="92" y="11"/>
              </a:cxn>
              <a:cxn ang="0">
                <a:pos x="104" y="37"/>
              </a:cxn>
              <a:cxn ang="0">
                <a:pos x="114" y="143"/>
              </a:cxn>
              <a:cxn ang="0">
                <a:pos x="124" y="234"/>
              </a:cxn>
              <a:cxn ang="0">
                <a:pos x="136" y="239"/>
              </a:cxn>
              <a:cxn ang="0">
                <a:pos x="146" y="152"/>
              </a:cxn>
              <a:cxn ang="0">
                <a:pos x="158" y="50"/>
              </a:cxn>
              <a:cxn ang="0">
                <a:pos x="168" y="21"/>
              </a:cxn>
              <a:cxn ang="0">
                <a:pos x="180" y="83"/>
              </a:cxn>
              <a:cxn ang="0">
                <a:pos x="190" y="172"/>
              </a:cxn>
              <a:cxn ang="0">
                <a:pos x="201" y="229"/>
              </a:cxn>
              <a:cxn ang="0">
                <a:pos x="212" y="246"/>
              </a:cxn>
              <a:cxn ang="0">
                <a:pos x="223" y="249"/>
              </a:cxn>
              <a:cxn ang="0">
                <a:pos x="234" y="242"/>
              </a:cxn>
              <a:cxn ang="0">
                <a:pos x="245" y="220"/>
              </a:cxn>
              <a:cxn ang="0">
                <a:pos x="255" y="191"/>
              </a:cxn>
              <a:cxn ang="0">
                <a:pos x="267" y="173"/>
              </a:cxn>
              <a:cxn ang="0">
                <a:pos x="277" y="164"/>
              </a:cxn>
              <a:cxn ang="0">
                <a:pos x="288" y="151"/>
              </a:cxn>
              <a:cxn ang="0">
                <a:pos x="299" y="131"/>
              </a:cxn>
              <a:cxn ang="0">
                <a:pos x="310" y="123"/>
              </a:cxn>
              <a:cxn ang="0">
                <a:pos x="321" y="133"/>
              </a:cxn>
              <a:cxn ang="0">
                <a:pos x="331" y="130"/>
              </a:cxn>
              <a:cxn ang="0">
                <a:pos x="343" y="85"/>
              </a:cxn>
              <a:cxn ang="0">
                <a:pos x="353" y="21"/>
              </a:cxn>
              <a:cxn ang="0">
                <a:pos x="365" y="0"/>
              </a:cxn>
              <a:cxn ang="0">
                <a:pos x="375" y="56"/>
              </a:cxn>
              <a:cxn ang="0">
                <a:pos x="385" y="166"/>
              </a:cxn>
              <a:cxn ang="0">
                <a:pos x="397" y="252"/>
              </a:cxn>
              <a:cxn ang="0">
                <a:pos x="407" y="261"/>
              </a:cxn>
              <a:cxn ang="0">
                <a:pos x="419" y="210"/>
              </a:cxn>
              <a:cxn ang="0">
                <a:pos x="429" y="168"/>
              </a:cxn>
              <a:cxn ang="0">
                <a:pos x="441" y="183"/>
              </a:cxn>
              <a:cxn ang="0">
                <a:pos x="451" y="236"/>
              </a:cxn>
              <a:cxn ang="0">
                <a:pos x="462" y="267"/>
              </a:cxn>
              <a:cxn ang="0">
                <a:pos x="473" y="243"/>
              </a:cxn>
              <a:cxn ang="0">
                <a:pos x="484" y="198"/>
              </a:cxn>
              <a:cxn ang="0">
                <a:pos x="495" y="179"/>
              </a:cxn>
              <a:cxn ang="0">
                <a:pos x="506" y="197"/>
              </a:cxn>
              <a:cxn ang="0">
                <a:pos x="516" y="209"/>
              </a:cxn>
              <a:cxn ang="0">
                <a:pos x="528" y="163"/>
              </a:cxn>
              <a:cxn ang="0">
                <a:pos x="538" y="72"/>
              </a:cxn>
            </a:cxnLst>
            <a:rect l="0" t="0" r="r" b="b"/>
            <a:pathLst>
              <a:path w="538" h="267">
                <a:moveTo>
                  <a:pt x="0" y="243"/>
                </a:moveTo>
                <a:lnTo>
                  <a:pt x="5" y="221"/>
                </a:lnTo>
                <a:lnTo>
                  <a:pt x="11" y="190"/>
                </a:lnTo>
                <a:lnTo>
                  <a:pt x="16" y="153"/>
                </a:lnTo>
                <a:lnTo>
                  <a:pt x="22" y="121"/>
                </a:lnTo>
                <a:lnTo>
                  <a:pt x="27" y="100"/>
                </a:lnTo>
                <a:lnTo>
                  <a:pt x="33" y="95"/>
                </a:lnTo>
                <a:lnTo>
                  <a:pt x="38" y="110"/>
                </a:lnTo>
                <a:lnTo>
                  <a:pt x="43" y="137"/>
                </a:lnTo>
                <a:lnTo>
                  <a:pt x="49" y="173"/>
                </a:lnTo>
                <a:lnTo>
                  <a:pt x="55" y="204"/>
                </a:lnTo>
                <a:lnTo>
                  <a:pt x="60" y="220"/>
                </a:lnTo>
                <a:lnTo>
                  <a:pt x="65" y="213"/>
                </a:lnTo>
                <a:lnTo>
                  <a:pt x="70" y="183"/>
                </a:lnTo>
                <a:lnTo>
                  <a:pt x="77" y="136"/>
                </a:lnTo>
                <a:lnTo>
                  <a:pt x="82" y="84"/>
                </a:lnTo>
                <a:lnTo>
                  <a:pt x="87" y="38"/>
                </a:lnTo>
                <a:lnTo>
                  <a:pt x="92" y="11"/>
                </a:lnTo>
                <a:lnTo>
                  <a:pt x="97" y="10"/>
                </a:lnTo>
                <a:lnTo>
                  <a:pt x="104" y="37"/>
                </a:lnTo>
                <a:lnTo>
                  <a:pt x="109" y="85"/>
                </a:lnTo>
                <a:lnTo>
                  <a:pt x="114" y="143"/>
                </a:lnTo>
                <a:lnTo>
                  <a:pt x="119" y="197"/>
                </a:lnTo>
                <a:lnTo>
                  <a:pt x="124" y="234"/>
                </a:lnTo>
                <a:lnTo>
                  <a:pt x="131" y="250"/>
                </a:lnTo>
                <a:lnTo>
                  <a:pt x="136" y="239"/>
                </a:lnTo>
                <a:lnTo>
                  <a:pt x="141" y="203"/>
                </a:lnTo>
                <a:lnTo>
                  <a:pt x="146" y="152"/>
                </a:lnTo>
                <a:lnTo>
                  <a:pt x="153" y="96"/>
                </a:lnTo>
                <a:lnTo>
                  <a:pt x="158" y="50"/>
                </a:lnTo>
                <a:lnTo>
                  <a:pt x="163" y="24"/>
                </a:lnTo>
                <a:lnTo>
                  <a:pt x="168" y="21"/>
                </a:lnTo>
                <a:lnTo>
                  <a:pt x="173" y="44"/>
                </a:lnTo>
                <a:lnTo>
                  <a:pt x="180" y="83"/>
                </a:lnTo>
                <a:lnTo>
                  <a:pt x="185" y="128"/>
                </a:lnTo>
                <a:lnTo>
                  <a:pt x="190" y="172"/>
                </a:lnTo>
                <a:lnTo>
                  <a:pt x="195" y="205"/>
                </a:lnTo>
                <a:lnTo>
                  <a:pt x="201" y="229"/>
                </a:lnTo>
                <a:lnTo>
                  <a:pt x="207" y="240"/>
                </a:lnTo>
                <a:lnTo>
                  <a:pt x="212" y="246"/>
                </a:lnTo>
                <a:lnTo>
                  <a:pt x="217" y="248"/>
                </a:lnTo>
                <a:lnTo>
                  <a:pt x="223" y="249"/>
                </a:lnTo>
                <a:lnTo>
                  <a:pt x="228" y="247"/>
                </a:lnTo>
                <a:lnTo>
                  <a:pt x="234" y="242"/>
                </a:lnTo>
                <a:lnTo>
                  <a:pt x="239" y="233"/>
                </a:lnTo>
                <a:lnTo>
                  <a:pt x="245" y="220"/>
                </a:lnTo>
                <a:lnTo>
                  <a:pt x="250" y="205"/>
                </a:lnTo>
                <a:lnTo>
                  <a:pt x="255" y="191"/>
                </a:lnTo>
                <a:lnTo>
                  <a:pt x="261" y="181"/>
                </a:lnTo>
                <a:lnTo>
                  <a:pt x="267" y="173"/>
                </a:lnTo>
                <a:lnTo>
                  <a:pt x="272" y="168"/>
                </a:lnTo>
                <a:lnTo>
                  <a:pt x="277" y="164"/>
                </a:lnTo>
                <a:lnTo>
                  <a:pt x="283" y="159"/>
                </a:lnTo>
                <a:lnTo>
                  <a:pt x="288" y="151"/>
                </a:lnTo>
                <a:lnTo>
                  <a:pt x="294" y="140"/>
                </a:lnTo>
                <a:lnTo>
                  <a:pt x="299" y="131"/>
                </a:lnTo>
                <a:lnTo>
                  <a:pt x="304" y="124"/>
                </a:lnTo>
                <a:lnTo>
                  <a:pt x="310" y="123"/>
                </a:lnTo>
                <a:lnTo>
                  <a:pt x="316" y="127"/>
                </a:lnTo>
                <a:lnTo>
                  <a:pt x="321" y="133"/>
                </a:lnTo>
                <a:lnTo>
                  <a:pt x="326" y="135"/>
                </a:lnTo>
                <a:lnTo>
                  <a:pt x="331" y="130"/>
                </a:lnTo>
                <a:lnTo>
                  <a:pt x="338" y="113"/>
                </a:lnTo>
                <a:lnTo>
                  <a:pt x="343" y="85"/>
                </a:lnTo>
                <a:lnTo>
                  <a:pt x="348" y="52"/>
                </a:lnTo>
                <a:lnTo>
                  <a:pt x="353" y="21"/>
                </a:lnTo>
                <a:lnTo>
                  <a:pt x="358" y="2"/>
                </a:lnTo>
                <a:lnTo>
                  <a:pt x="365" y="0"/>
                </a:lnTo>
                <a:lnTo>
                  <a:pt x="370" y="18"/>
                </a:lnTo>
                <a:lnTo>
                  <a:pt x="375" y="56"/>
                </a:lnTo>
                <a:lnTo>
                  <a:pt x="380" y="108"/>
                </a:lnTo>
                <a:lnTo>
                  <a:pt x="385" y="166"/>
                </a:lnTo>
                <a:lnTo>
                  <a:pt x="392" y="217"/>
                </a:lnTo>
                <a:lnTo>
                  <a:pt x="397" y="252"/>
                </a:lnTo>
                <a:lnTo>
                  <a:pt x="402" y="267"/>
                </a:lnTo>
                <a:lnTo>
                  <a:pt x="407" y="261"/>
                </a:lnTo>
                <a:lnTo>
                  <a:pt x="413" y="240"/>
                </a:lnTo>
                <a:lnTo>
                  <a:pt x="419" y="210"/>
                </a:lnTo>
                <a:lnTo>
                  <a:pt x="424" y="183"/>
                </a:lnTo>
                <a:lnTo>
                  <a:pt x="429" y="168"/>
                </a:lnTo>
                <a:lnTo>
                  <a:pt x="435" y="168"/>
                </a:lnTo>
                <a:lnTo>
                  <a:pt x="441" y="183"/>
                </a:lnTo>
                <a:lnTo>
                  <a:pt x="446" y="208"/>
                </a:lnTo>
                <a:lnTo>
                  <a:pt x="451" y="236"/>
                </a:lnTo>
                <a:lnTo>
                  <a:pt x="456" y="258"/>
                </a:lnTo>
                <a:lnTo>
                  <a:pt x="462" y="267"/>
                </a:lnTo>
                <a:lnTo>
                  <a:pt x="468" y="261"/>
                </a:lnTo>
                <a:lnTo>
                  <a:pt x="473" y="243"/>
                </a:lnTo>
                <a:lnTo>
                  <a:pt x="478" y="220"/>
                </a:lnTo>
                <a:lnTo>
                  <a:pt x="484" y="198"/>
                </a:lnTo>
                <a:lnTo>
                  <a:pt x="489" y="183"/>
                </a:lnTo>
                <a:lnTo>
                  <a:pt x="495" y="179"/>
                </a:lnTo>
                <a:lnTo>
                  <a:pt x="500" y="184"/>
                </a:lnTo>
                <a:lnTo>
                  <a:pt x="506" y="197"/>
                </a:lnTo>
                <a:lnTo>
                  <a:pt x="511" y="208"/>
                </a:lnTo>
                <a:lnTo>
                  <a:pt x="516" y="209"/>
                </a:lnTo>
                <a:lnTo>
                  <a:pt x="522" y="194"/>
                </a:lnTo>
                <a:lnTo>
                  <a:pt x="528" y="163"/>
                </a:lnTo>
                <a:lnTo>
                  <a:pt x="533" y="120"/>
                </a:lnTo>
                <a:lnTo>
                  <a:pt x="538" y="72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05C73B69-A9DB-D2E1-A7FF-922EEC9E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994" y="6587331"/>
            <a:ext cx="516160" cy="38100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30"/>
              </a:cxn>
              <a:cxn ang="0">
                <a:pos x="27" y="136"/>
              </a:cxn>
              <a:cxn ang="0">
                <a:pos x="39" y="196"/>
              </a:cxn>
              <a:cxn ang="0">
                <a:pos x="49" y="276"/>
              </a:cxn>
              <a:cxn ang="0">
                <a:pos x="61" y="340"/>
              </a:cxn>
              <a:cxn ang="0">
                <a:pos x="71" y="359"/>
              </a:cxn>
              <a:cxn ang="0">
                <a:pos x="81" y="328"/>
              </a:cxn>
              <a:cxn ang="0">
                <a:pos x="93" y="289"/>
              </a:cxn>
              <a:cxn ang="0">
                <a:pos x="103" y="310"/>
              </a:cxn>
              <a:cxn ang="0">
                <a:pos x="115" y="420"/>
              </a:cxn>
              <a:cxn ang="0">
                <a:pos x="125" y="553"/>
              </a:cxn>
              <a:cxn ang="0">
                <a:pos x="136" y="611"/>
              </a:cxn>
              <a:cxn ang="0">
                <a:pos x="147" y="555"/>
              </a:cxn>
              <a:cxn ang="0">
                <a:pos x="158" y="422"/>
              </a:cxn>
              <a:cxn ang="0">
                <a:pos x="169" y="253"/>
              </a:cxn>
              <a:cxn ang="0">
                <a:pos x="180" y="86"/>
              </a:cxn>
              <a:cxn ang="0">
                <a:pos x="191" y="0"/>
              </a:cxn>
              <a:cxn ang="0">
                <a:pos x="201" y="67"/>
              </a:cxn>
              <a:cxn ang="0">
                <a:pos x="212" y="234"/>
              </a:cxn>
              <a:cxn ang="0">
                <a:pos x="223" y="349"/>
              </a:cxn>
              <a:cxn ang="0">
                <a:pos x="234" y="351"/>
              </a:cxn>
              <a:cxn ang="0">
                <a:pos x="245" y="318"/>
              </a:cxn>
              <a:cxn ang="0">
                <a:pos x="256" y="329"/>
              </a:cxn>
              <a:cxn ang="0">
                <a:pos x="266" y="360"/>
              </a:cxn>
              <a:cxn ang="0">
                <a:pos x="278" y="366"/>
              </a:cxn>
              <a:cxn ang="0">
                <a:pos x="288" y="347"/>
              </a:cxn>
              <a:cxn ang="0">
                <a:pos x="300" y="328"/>
              </a:cxn>
              <a:cxn ang="0">
                <a:pos x="310" y="316"/>
              </a:cxn>
              <a:cxn ang="0">
                <a:pos x="322" y="295"/>
              </a:cxn>
              <a:cxn ang="0">
                <a:pos x="332" y="284"/>
              </a:cxn>
              <a:cxn ang="0">
                <a:pos x="342" y="308"/>
              </a:cxn>
              <a:cxn ang="0">
                <a:pos x="354" y="354"/>
              </a:cxn>
              <a:cxn ang="0">
                <a:pos x="364" y="377"/>
              </a:cxn>
              <a:cxn ang="0">
                <a:pos x="376" y="354"/>
              </a:cxn>
              <a:cxn ang="0">
                <a:pos x="386" y="322"/>
              </a:cxn>
              <a:cxn ang="0">
                <a:pos x="397" y="320"/>
              </a:cxn>
              <a:cxn ang="0">
                <a:pos x="408" y="348"/>
              </a:cxn>
              <a:cxn ang="0">
                <a:pos x="419" y="366"/>
              </a:cxn>
              <a:cxn ang="0">
                <a:pos x="430" y="353"/>
              </a:cxn>
              <a:cxn ang="0">
                <a:pos x="441" y="328"/>
              </a:cxn>
              <a:cxn ang="0">
                <a:pos x="452" y="281"/>
              </a:cxn>
              <a:cxn ang="0">
                <a:pos x="463" y="226"/>
              </a:cxn>
              <a:cxn ang="0">
                <a:pos x="473" y="194"/>
              </a:cxn>
              <a:cxn ang="0">
                <a:pos x="485" y="218"/>
              </a:cxn>
              <a:cxn ang="0">
                <a:pos x="495" y="285"/>
              </a:cxn>
              <a:cxn ang="0">
                <a:pos x="506" y="341"/>
              </a:cxn>
              <a:cxn ang="0">
                <a:pos x="517" y="351"/>
              </a:cxn>
              <a:cxn ang="0">
                <a:pos x="527" y="310"/>
              </a:cxn>
              <a:cxn ang="0">
                <a:pos x="539" y="259"/>
              </a:cxn>
            </a:cxnLst>
            <a:rect l="0" t="0" r="r" b="b"/>
            <a:pathLst>
              <a:path w="539" h="611">
                <a:moveTo>
                  <a:pt x="0" y="231"/>
                </a:moveTo>
                <a:lnTo>
                  <a:pt x="5" y="186"/>
                </a:lnTo>
                <a:lnTo>
                  <a:pt x="12" y="151"/>
                </a:lnTo>
                <a:lnTo>
                  <a:pt x="17" y="130"/>
                </a:lnTo>
                <a:lnTo>
                  <a:pt x="22" y="125"/>
                </a:lnTo>
                <a:lnTo>
                  <a:pt x="27" y="136"/>
                </a:lnTo>
                <a:lnTo>
                  <a:pt x="33" y="161"/>
                </a:lnTo>
                <a:lnTo>
                  <a:pt x="39" y="196"/>
                </a:lnTo>
                <a:lnTo>
                  <a:pt x="44" y="236"/>
                </a:lnTo>
                <a:lnTo>
                  <a:pt x="49" y="276"/>
                </a:lnTo>
                <a:lnTo>
                  <a:pt x="54" y="312"/>
                </a:lnTo>
                <a:lnTo>
                  <a:pt x="61" y="340"/>
                </a:lnTo>
                <a:lnTo>
                  <a:pt x="66" y="357"/>
                </a:lnTo>
                <a:lnTo>
                  <a:pt x="71" y="359"/>
                </a:lnTo>
                <a:lnTo>
                  <a:pt x="76" y="348"/>
                </a:lnTo>
                <a:lnTo>
                  <a:pt x="81" y="328"/>
                </a:lnTo>
                <a:lnTo>
                  <a:pt x="88" y="305"/>
                </a:lnTo>
                <a:lnTo>
                  <a:pt x="93" y="289"/>
                </a:lnTo>
                <a:lnTo>
                  <a:pt x="98" y="287"/>
                </a:lnTo>
                <a:lnTo>
                  <a:pt x="103" y="310"/>
                </a:lnTo>
                <a:lnTo>
                  <a:pt x="108" y="357"/>
                </a:lnTo>
                <a:lnTo>
                  <a:pt x="115" y="420"/>
                </a:lnTo>
                <a:lnTo>
                  <a:pt x="120" y="490"/>
                </a:lnTo>
                <a:lnTo>
                  <a:pt x="125" y="553"/>
                </a:lnTo>
                <a:lnTo>
                  <a:pt x="130" y="595"/>
                </a:lnTo>
                <a:lnTo>
                  <a:pt x="136" y="611"/>
                </a:lnTo>
                <a:lnTo>
                  <a:pt x="142" y="596"/>
                </a:lnTo>
                <a:lnTo>
                  <a:pt x="147" y="555"/>
                </a:lnTo>
                <a:lnTo>
                  <a:pt x="152" y="495"/>
                </a:lnTo>
                <a:lnTo>
                  <a:pt x="158" y="422"/>
                </a:lnTo>
                <a:lnTo>
                  <a:pt x="164" y="341"/>
                </a:lnTo>
                <a:lnTo>
                  <a:pt x="169" y="253"/>
                </a:lnTo>
                <a:lnTo>
                  <a:pt x="174" y="166"/>
                </a:lnTo>
                <a:lnTo>
                  <a:pt x="180" y="86"/>
                </a:lnTo>
                <a:lnTo>
                  <a:pt x="185" y="27"/>
                </a:lnTo>
                <a:lnTo>
                  <a:pt x="191" y="0"/>
                </a:lnTo>
                <a:lnTo>
                  <a:pt x="196" y="13"/>
                </a:lnTo>
                <a:lnTo>
                  <a:pt x="201" y="67"/>
                </a:lnTo>
                <a:lnTo>
                  <a:pt x="207" y="147"/>
                </a:lnTo>
                <a:lnTo>
                  <a:pt x="212" y="234"/>
                </a:lnTo>
                <a:lnTo>
                  <a:pt x="218" y="306"/>
                </a:lnTo>
                <a:lnTo>
                  <a:pt x="223" y="349"/>
                </a:lnTo>
                <a:lnTo>
                  <a:pt x="229" y="362"/>
                </a:lnTo>
                <a:lnTo>
                  <a:pt x="234" y="351"/>
                </a:lnTo>
                <a:lnTo>
                  <a:pt x="239" y="331"/>
                </a:lnTo>
                <a:lnTo>
                  <a:pt x="245" y="318"/>
                </a:lnTo>
                <a:lnTo>
                  <a:pt x="251" y="318"/>
                </a:lnTo>
                <a:lnTo>
                  <a:pt x="256" y="329"/>
                </a:lnTo>
                <a:lnTo>
                  <a:pt x="261" y="345"/>
                </a:lnTo>
                <a:lnTo>
                  <a:pt x="266" y="360"/>
                </a:lnTo>
                <a:lnTo>
                  <a:pt x="273" y="368"/>
                </a:lnTo>
                <a:lnTo>
                  <a:pt x="278" y="366"/>
                </a:lnTo>
                <a:lnTo>
                  <a:pt x="283" y="357"/>
                </a:lnTo>
                <a:lnTo>
                  <a:pt x="288" y="347"/>
                </a:lnTo>
                <a:lnTo>
                  <a:pt x="295" y="337"/>
                </a:lnTo>
                <a:lnTo>
                  <a:pt x="300" y="328"/>
                </a:lnTo>
                <a:lnTo>
                  <a:pt x="305" y="322"/>
                </a:lnTo>
                <a:lnTo>
                  <a:pt x="310" y="316"/>
                </a:lnTo>
                <a:lnTo>
                  <a:pt x="315" y="306"/>
                </a:lnTo>
                <a:lnTo>
                  <a:pt x="322" y="295"/>
                </a:lnTo>
                <a:lnTo>
                  <a:pt x="327" y="286"/>
                </a:lnTo>
                <a:lnTo>
                  <a:pt x="332" y="284"/>
                </a:lnTo>
                <a:lnTo>
                  <a:pt x="337" y="292"/>
                </a:lnTo>
                <a:lnTo>
                  <a:pt x="342" y="308"/>
                </a:lnTo>
                <a:lnTo>
                  <a:pt x="349" y="331"/>
                </a:lnTo>
                <a:lnTo>
                  <a:pt x="354" y="354"/>
                </a:lnTo>
                <a:lnTo>
                  <a:pt x="359" y="372"/>
                </a:lnTo>
                <a:lnTo>
                  <a:pt x="364" y="377"/>
                </a:lnTo>
                <a:lnTo>
                  <a:pt x="369" y="370"/>
                </a:lnTo>
                <a:lnTo>
                  <a:pt x="376" y="354"/>
                </a:lnTo>
                <a:lnTo>
                  <a:pt x="381" y="337"/>
                </a:lnTo>
                <a:lnTo>
                  <a:pt x="386" y="322"/>
                </a:lnTo>
                <a:lnTo>
                  <a:pt x="391" y="315"/>
                </a:lnTo>
                <a:lnTo>
                  <a:pt x="397" y="320"/>
                </a:lnTo>
                <a:lnTo>
                  <a:pt x="403" y="332"/>
                </a:lnTo>
                <a:lnTo>
                  <a:pt x="408" y="348"/>
                </a:lnTo>
                <a:lnTo>
                  <a:pt x="413" y="360"/>
                </a:lnTo>
                <a:lnTo>
                  <a:pt x="419" y="366"/>
                </a:lnTo>
                <a:lnTo>
                  <a:pt x="425" y="362"/>
                </a:lnTo>
                <a:lnTo>
                  <a:pt x="430" y="353"/>
                </a:lnTo>
                <a:lnTo>
                  <a:pt x="435" y="341"/>
                </a:lnTo>
                <a:lnTo>
                  <a:pt x="441" y="328"/>
                </a:lnTo>
                <a:lnTo>
                  <a:pt x="446" y="306"/>
                </a:lnTo>
                <a:lnTo>
                  <a:pt x="452" y="281"/>
                </a:lnTo>
                <a:lnTo>
                  <a:pt x="457" y="253"/>
                </a:lnTo>
                <a:lnTo>
                  <a:pt x="463" y="226"/>
                </a:lnTo>
                <a:lnTo>
                  <a:pt x="468" y="204"/>
                </a:lnTo>
                <a:lnTo>
                  <a:pt x="473" y="194"/>
                </a:lnTo>
                <a:lnTo>
                  <a:pt x="479" y="198"/>
                </a:lnTo>
                <a:lnTo>
                  <a:pt x="485" y="218"/>
                </a:lnTo>
                <a:lnTo>
                  <a:pt x="490" y="250"/>
                </a:lnTo>
                <a:lnTo>
                  <a:pt x="495" y="285"/>
                </a:lnTo>
                <a:lnTo>
                  <a:pt x="500" y="318"/>
                </a:lnTo>
                <a:lnTo>
                  <a:pt x="506" y="341"/>
                </a:lnTo>
                <a:lnTo>
                  <a:pt x="512" y="353"/>
                </a:lnTo>
                <a:lnTo>
                  <a:pt x="517" y="351"/>
                </a:lnTo>
                <a:lnTo>
                  <a:pt x="522" y="335"/>
                </a:lnTo>
                <a:lnTo>
                  <a:pt x="527" y="310"/>
                </a:lnTo>
                <a:lnTo>
                  <a:pt x="534" y="282"/>
                </a:lnTo>
                <a:lnTo>
                  <a:pt x="539" y="25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9184EB13-41B3-9C11-EAFE-3E46DF2A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154" y="6588919"/>
            <a:ext cx="517665" cy="30163"/>
          </a:xfrm>
          <a:custGeom>
            <a:avLst/>
            <a:gdLst/>
            <a:ahLst/>
            <a:cxnLst>
              <a:cxn ang="0">
                <a:pos x="5" y="224"/>
              </a:cxn>
              <a:cxn ang="0">
                <a:pos x="17" y="271"/>
              </a:cxn>
              <a:cxn ang="0">
                <a:pos x="27" y="374"/>
              </a:cxn>
              <a:cxn ang="0">
                <a:pos x="37" y="438"/>
              </a:cxn>
              <a:cxn ang="0">
                <a:pos x="49" y="416"/>
              </a:cxn>
              <a:cxn ang="0">
                <a:pos x="59" y="351"/>
              </a:cxn>
              <a:cxn ang="0">
                <a:pos x="71" y="300"/>
              </a:cxn>
              <a:cxn ang="0">
                <a:pos x="81" y="276"/>
              </a:cxn>
              <a:cxn ang="0">
                <a:pos x="92" y="266"/>
              </a:cxn>
              <a:cxn ang="0">
                <a:pos x="103" y="254"/>
              </a:cxn>
              <a:cxn ang="0">
                <a:pos x="114" y="243"/>
              </a:cxn>
              <a:cxn ang="0">
                <a:pos x="125" y="227"/>
              </a:cxn>
              <a:cxn ang="0">
                <a:pos x="135" y="215"/>
              </a:cxn>
              <a:cxn ang="0">
                <a:pos x="147" y="224"/>
              </a:cxn>
              <a:cxn ang="0">
                <a:pos x="157" y="252"/>
              </a:cxn>
              <a:cxn ang="0">
                <a:pos x="168" y="272"/>
              </a:cxn>
              <a:cxn ang="0">
                <a:pos x="179" y="276"/>
              </a:cxn>
              <a:cxn ang="0">
                <a:pos x="190" y="275"/>
              </a:cxn>
              <a:cxn ang="0">
                <a:pos x="201" y="290"/>
              </a:cxn>
              <a:cxn ang="0">
                <a:pos x="212" y="330"/>
              </a:cxn>
              <a:cxn ang="0">
                <a:pos x="222" y="364"/>
              </a:cxn>
              <a:cxn ang="0">
                <a:pos x="234" y="343"/>
              </a:cxn>
              <a:cxn ang="0">
                <a:pos x="244" y="282"/>
              </a:cxn>
              <a:cxn ang="0">
                <a:pos x="256" y="247"/>
              </a:cxn>
              <a:cxn ang="0">
                <a:pos x="266" y="278"/>
              </a:cxn>
              <a:cxn ang="0">
                <a:pos x="278" y="341"/>
              </a:cxn>
              <a:cxn ang="0">
                <a:pos x="288" y="364"/>
              </a:cxn>
              <a:cxn ang="0">
                <a:pos x="298" y="340"/>
              </a:cxn>
              <a:cxn ang="0">
                <a:pos x="310" y="315"/>
              </a:cxn>
              <a:cxn ang="0">
                <a:pos x="320" y="304"/>
              </a:cxn>
              <a:cxn ang="0">
                <a:pos x="332" y="281"/>
              </a:cxn>
              <a:cxn ang="0">
                <a:pos x="342" y="234"/>
              </a:cxn>
              <a:cxn ang="0">
                <a:pos x="353" y="177"/>
              </a:cxn>
              <a:cxn ang="0">
                <a:pos x="364" y="131"/>
              </a:cxn>
              <a:cxn ang="0">
                <a:pos x="375" y="128"/>
              </a:cxn>
              <a:cxn ang="0">
                <a:pos x="386" y="199"/>
              </a:cxn>
              <a:cxn ang="0">
                <a:pos x="397" y="332"/>
              </a:cxn>
              <a:cxn ang="0">
                <a:pos x="408" y="450"/>
              </a:cxn>
              <a:cxn ang="0">
                <a:pos x="418" y="475"/>
              </a:cxn>
              <a:cxn ang="0">
                <a:pos x="429" y="422"/>
              </a:cxn>
              <a:cxn ang="0">
                <a:pos x="440" y="354"/>
              </a:cxn>
              <a:cxn ang="0">
                <a:pos x="451" y="287"/>
              </a:cxn>
              <a:cxn ang="0">
                <a:pos x="462" y="225"/>
              </a:cxn>
              <a:cxn ang="0">
                <a:pos x="473" y="222"/>
              </a:cxn>
              <a:cxn ang="0">
                <a:pos x="483" y="310"/>
              </a:cxn>
              <a:cxn ang="0">
                <a:pos x="495" y="398"/>
              </a:cxn>
              <a:cxn ang="0">
                <a:pos x="505" y="352"/>
              </a:cxn>
              <a:cxn ang="0">
                <a:pos x="517" y="173"/>
              </a:cxn>
              <a:cxn ang="0">
                <a:pos x="527" y="16"/>
              </a:cxn>
              <a:cxn ang="0">
                <a:pos x="539" y="28"/>
              </a:cxn>
            </a:cxnLst>
            <a:rect l="0" t="0" r="r" b="b"/>
            <a:pathLst>
              <a:path w="539" h="476">
                <a:moveTo>
                  <a:pt x="0" y="231"/>
                </a:moveTo>
                <a:lnTo>
                  <a:pt x="5" y="224"/>
                </a:lnTo>
                <a:lnTo>
                  <a:pt x="10" y="236"/>
                </a:lnTo>
                <a:lnTo>
                  <a:pt x="17" y="271"/>
                </a:lnTo>
                <a:lnTo>
                  <a:pt x="22" y="321"/>
                </a:lnTo>
                <a:lnTo>
                  <a:pt x="27" y="374"/>
                </a:lnTo>
                <a:lnTo>
                  <a:pt x="32" y="417"/>
                </a:lnTo>
                <a:lnTo>
                  <a:pt x="37" y="438"/>
                </a:lnTo>
                <a:lnTo>
                  <a:pt x="44" y="436"/>
                </a:lnTo>
                <a:lnTo>
                  <a:pt x="49" y="416"/>
                </a:lnTo>
                <a:lnTo>
                  <a:pt x="54" y="384"/>
                </a:lnTo>
                <a:lnTo>
                  <a:pt x="59" y="351"/>
                </a:lnTo>
                <a:lnTo>
                  <a:pt x="64" y="321"/>
                </a:lnTo>
                <a:lnTo>
                  <a:pt x="71" y="300"/>
                </a:lnTo>
                <a:lnTo>
                  <a:pt x="76" y="285"/>
                </a:lnTo>
                <a:lnTo>
                  <a:pt x="81" y="276"/>
                </a:lnTo>
                <a:lnTo>
                  <a:pt x="86" y="271"/>
                </a:lnTo>
                <a:lnTo>
                  <a:pt x="92" y="266"/>
                </a:lnTo>
                <a:lnTo>
                  <a:pt x="98" y="261"/>
                </a:lnTo>
                <a:lnTo>
                  <a:pt x="103" y="254"/>
                </a:lnTo>
                <a:lnTo>
                  <a:pt x="108" y="248"/>
                </a:lnTo>
                <a:lnTo>
                  <a:pt x="114" y="243"/>
                </a:lnTo>
                <a:lnTo>
                  <a:pt x="119" y="235"/>
                </a:lnTo>
                <a:lnTo>
                  <a:pt x="125" y="227"/>
                </a:lnTo>
                <a:lnTo>
                  <a:pt x="130" y="219"/>
                </a:lnTo>
                <a:lnTo>
                  <a:pt x="135" y="215"/>
                </a:lnTo>
                <a:lnTo>
                  <a:pt x="141" y="216"/>
                </a:lnTo>
                <a:lnTo>
                  <a:pt x="147" y="224"/>
                </a:lnTo>
                <a:lnTo>
                  <a:pt x="152" y="237"/>
                </a:lnTo>
                <a:lnTo>
                  <a:pt x="157" y="252"/>
                </a:lnTo>
                <a:lnTo>
                  <a:pt x="163" y="263"/>
                </a:lnTo>
                <a:lnTo>
                  <a:pt x="168" y="272"/>
                </a:lnTo>
                <a:lnTo>
                  <a:pt x="174" y="275"/>
                </a:lnTo>
                <a:lnTo>
                  <a:pt x="179" y="276"/>
                </a:lnTo>
                <a:lnTo>
                  <a:pt x="185" y="275"/>
                </a:lnTo>
                <a:lnTo>
                  <a:pt x="190" y="275"/>
                </a:lnTo>
                <a:lnTo>
                  <a:pt x="195" y="278"/>
                </a:lnTo>
                <a:lnTo>
                  <a:pt x="201" y="290"/>
                </a:lnTo>
                <a:lnTo>
                  <a:pt x="207" y="307"/>
                </a:lnTo>
                <a:lnTo>
                  <a:pt x="212" y="330"/>
                </a:lnTo>
                <a:lnTo>
                  <a:pt x="217" y="351"/>
                </a:lnTo>
                <a:lnTo>
                  <a:pt x="222" y="364"/>
                </a:lnTo>
                <a:lnTo>
                  <a:pt x="229" y="361"/>
                </a:lnTo>
                <a:lnTo>
                  <a:pt x="234" y="343"/>
                </a:lnTo>
                <a:lnTo>
                  <a:pt x="239" y="314"/>
                </a:lnTo>
                <a:lnTo>
                  <a:pt x="244" y="282"/>
                </a:lnTo>
                <a:lnTo>
                  <a:pt x="249" y="257"/>
                </a:lnTo>
                <a:lnTo>
                  <a:pt x="256" y="247"/>
                </a:lnTo>
                <a:lnTo>
                  <a:pt x="261" y="255"/>
                </a:lnTo>
                <a:lnTo>
                  <a:pt x="266" y="278"/>
                </a:lnTo>
                <a:lnTo>
                  <a:pt x="271" y="311"/>
                </a:lnTo>
                <a:lnTo>
                  <a:pt x="278" y="341"/>
                </a:lnTo>
                <a:lnTo>
                  <a:pt x="283" y="361"/>
                </a:lnTo>
                <a:lnTo>
                  <a:pt x="288" y="364"/>
                </a:lnTo>
                <a:lnTo>
                  <a:pt x="293" y="355"/>
                </a:lnTo>
                <a:lnTo>
                  <a:pt x="298" y="340"/>
                </a:lnTo>
                <a:lnTo>
                  <a:pt x="305" y="325"/>
                </a:lnTo>
                <a:lnTo>
                  <a:pt x="310" y="315"/>
                </a:lnTo>
                <a:lnTo>
                  <a:pt x="315" y="310"/>
                </a:lnTo>
                <a:lnTo>
                  <a:pt x="320" y="304"/>
                </a:lnTo>
                <a:lnTo>
                  <a:pt x="325" y="295"/>
                </a:lnTo>
                <a:lnTo>
                  <a:pt x="332" y="281"/>
                </a:lnTo>
                <a:lnTo>
                  <a:pt x="337" y="259"/>
                </a:lnTo>
                <a:lnTo>
                  <a:pt x="342" y="234"/>
                </a:lnTo>
                <a:lnTo>
                  <a:pt x="347" y="206"/>
                </a:lnTo>
                <a:lnTo>
                  <a:pt x="353" y="177"/>
                </a:lnTo>
                <a:lnTo>
                  <a:pt x="359" y="151"/>
                </a:lnTo>
                <a:lnTo>
                  <a:pt x="364" y="131"/>
                </a:lnTo>
                <a:lnTo>
                  <a:pt x="369" y="122"/>
                </a:lnTo>
                <a:lnTo>
                  <a:pt x="375" y="128"/>
                </a:lnTo>
                <a:lnTo>
                  <a:pt x="380" y="154"/>
                </a:lnTo>
                <a:lnTo>
                  <a:pt x="386" y="199"/>
                </a:lnTo>
                <a:lnTo>
                  <a:pt x="391" y="262"/>
                </a:lnTo>
                <a:lnTo>
                  <a:pt x="397" y="332"/>
                </a:lnTo>
                <a:lnTo>
                  <a:pt x="402" y="399"/>
                </a:lnTo>
                <a:lnTo>
                  <a:pt x="408" y="450"/>
                </a:lnTo>
                <a:lnTo>
                  <a:pt x="413" y="476"/>
                </a:lnTo>
                <a:lnTo>
                  <a:pt x="418" y="475"/>
                </a:lnTo>
                <a:lnTo>
                  <a:pt x="424" y="455"/>
                </a:lnTo>
                <a:lnTo>
                  <a:pt x="429" y="422"/>
                </a:lnTo>
                <a:lnTo>
                  <a:pt x="435" y="388"/>
                </a:lnTo>
                <a:lnTo>
                  <a:pt x="440" y="354"/>
                </a:lnTo>
                <a:lnTo>
                  <a:pt x="446" y="321"/>
                </a:lnTo>
                <a:lnTo>
                  <a:pt x="451" y="287"/>
                </a:lnTo>
                <a:lnTo>
                  <a:pt x="456" y="253"/>
                </a:lnTo>
                <a:lnTo>
                  <a:pt x="462" y="225"/>
                </a:lnTo>
                <a:lnTo>
                  <a:pt x="468" y="212"/>
                </a:lnTo>
                <a:lnTo>
                  <a:pt x="473" y="222"/>
                </a:lnTo>
                <a:lnTo>
                  <a:pt x="478" y="257"/>
                </a:lnTo>
                <a:lnTo>
                  <a:pt x="483" y="310"/>
                </a:lnTo>
                <a:lnTo>
                  <a:pt x="490" y="364"/>
                </a:lnTo>
                <a:lnTo>
                  <a:pt x="495" y="398"/>
                </a:lnTo>
                <a:lnTo>
                  <a:pt x="500" y="397"/>
                </a:lnTo>
                <a:lnTo>
                  <a:pt x="505" y="352"/>
                </a:lnTo>
                <a:lnTo>
                  <a:pt x="510" y="272"/>
                </a:lnTo>
                <a:lnTo>
                  <a:pt x="517" y="173"/>
                </a:lnTo>
                <a:lnTo>
                  <a:pt x="522" y="80"/>
                </a:lnTo>
                <a:lnTo>
                  <a:pt x="527" y="16"/>
                </a:lnTo>
                <a:lnTo>
                  <a:pt x="532" y="0"/>
                </a:lnTo>
                <a:lnTo>
                  <a:pt x="539" y="2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0F2CE95F-C3A8-9A45-4776-969A78F8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3819" y="6561931"/>
            <a:ext cx="516160" cy="87313"/>
          </a:xfrm>
          <a:custGeom>
            <a:avLst/>
            <a:gdLst/>
            <a:ahLst/>
            <a:cxnLst>
              <a:cxn ang="0">
                <a:pos x="5" y="527"/>
              </a:cxn>
              <a:cxn ang="0">
                <a:pos x="15" y="700"/>
              </a:cxn>
              <a:cxn ang="0">
                <a:pos x="27" y="819"/>
              </a:cxn>
              <a:cxn ang="0">
                <a:pos x="37" y="854"/>
              </a:cxn>
              <a:cxn ang="0">
                <a:pos x="47" y="846"/>
              </a:cxn>
              <a:cxn ang="0">
                <a:pos x="59" y="850"/>
              </a:cxn>
              <a:cxn ang="0">
                <a:pos x="69" y="873"/>
              </a:cxn>
              <a:cxn ang="0">
                <a:pos x="81" y="856"/>
              </a:cxn>
              <a:cxn ang="0">
                <a:pos x="91" y="749"/>
              </a:cxn>
              <a:cxn ang="0">
                <a:pos x="102" y="601"/>
              </a:cxn>
              <a:cxn ang="0">
                <a:pos x="113" y="525"/>
              </a:cxn>
              <a:cxn ang="0">
                <a:pos x="124" y="581"/>
              </a:cxn>
              <a:cxn ang="0">
                <a:pos x="135" y="713"/>
              </a:cxn>
              <a:cxn ang="0">
                <a:pos x="146" y="824"/>
              </a:cxn>
              <a:cxn ang="0">
                <a:pos x="157" y="844"/>
              </a:cxn>
              <a:cxn ang="0">
                <a:pos x="168" y="767"/>
              </a:cxn>
              <a:cxn ang="0">
                <a:pos x="178" y="630"/>
              </a:cxn>
              <a:cxn ang="0">
                <a:pos x="190" y="498"/>
              </a:cxn>
              <a:cxn ang="0">
                <a:pos x="200" y="471"/>
              </a:cxn>
              <a:cxn ang="0">
                <a:pos x="212" y="608"/>
              </a:cxn>
              <a:cxn ang="0">
                <a:pos x="222" y="852"/>
              </a:cxn>
              <a:cxn ang="0">
                <a:pos x="232" y="1065"/>
              </a:cxn>
              <a:cxn ang="0">
                <a:pos x="244" y="1121"/>
              </a:cxn>
              <a:cxn ang="0">
                <a:pos x="254" y="995"/>
              </a:cxn>
              <a:cxn ang="0">
                <a:pos x="266" y="760"/>
              </a:cxn>
              <a:cxn ang="0">
                <a:pos x="276" y="531"/>
              </a:cxn>
              <a:cxn ang="0">
                <a:pos x="288" y="412"/>
              </a:cxn>
              <a:cxn ang="0">
                <a:pos x="298" y="460"/>
              </a:cxn>
              <a:cxn ang="0">
                <a:pos x="309" y="641"/>
              </a:cxn>
              <a:cxn ang="0">
                <a:pos x="320" y="829"/>
              </a:cxn>
              <a:cxn ang="0">
                <a:pos x="331" y="883"/>
              </a:cxn>
              <a:cxn ang="0">
                <a:pos x="342" y="740"/>
              </a:cxn>
              <a:cxn ang="0">
                <a:pos x="352" y="494"/>
              </a:cxn>
              <a:cxn ang="0">
                <a:pos x="363" y="350"/>
              </a:cxn>
              <a:cxn ang="0">
                <a:pos x="374" y="468"/>
              </a:cxn>
              <a:cxn ang="0">
                <a:pos x="385" y="824"/>
              </a:cxn>
              <a:cxn ang="0">
                <a:pos x="396" y="1210"/>
              </a:cxn>
              <a:cxn ang="0">
                <a:pos x="407" y="1393"/>
              </a:cxn>
              <a:cxn ang="0">
                <a:pos x="418" y="1271"/>
              </a:cxn>
              <a:cxn ang="0">
                <a:pos x="429" y="903"/>
              </a:cxn>
              <a:cxn ang="0">
                <a:pos x="439" y="447"/>
              </a:cxn>
              <a:cxn ang="0">
                <a:pos x="451" y="100"/>
              </a:cxn>
              <a:cxn ang="0">
                <a:pos x="461" y="0"/>
              </a:cxn>
              <a:cxn ang="0">
                <a:pos x="473" y="155"/>
              </a:cxn>
              <a:cxn ang="0">
                <a:pos x="483" y="476"/>
              </a:cxn>
              <a:cxn ang="0">
                <a:pos x="493" y="837"/>
              </a:cxn>
              <a:cxn ang="0">
                <a:pos x="505" y="1147"/>
              </a:cxn>
              <a:cxn ang="0">
                <a:pos x="515" y="1345"/>
              </a:cxn>
              <a:cxn ang="0">
                <a:pos x="527" y="1365"/>
              </a:cxn>
              <a:cxn ang="0">
                <a:pos x="537" y="1173"/>
              </a:cxn>
            </a:cxnLst>
            <a:rect l="0" t="0" r="r" b="b"/>
            <a:pathLst>
              <a:path w="537" h="1393">
                <a:moveTo>
                  <a:pt x="0" y="463"/>
                </a:moveTo>
                <a:lnTo>
                  <a:pt x="5" y="527"/>
                </a:lnTo>
                <a:lnTo>
                  <a:pt x="10" y="613"/>
                </a:lnTo>
                <a:lnTo>
                  <a:pt x="15" y="700"/>
                </a:lnTo>
                <a:lnTo>
                  <a:pt x="20" y="771"/>
                </a:lnTo>
                <a:lnTo>
                  <a:pt x="27" y="819"/>
                </a:lnTo>
                <a:lnTo>
                  <a:pt x="32" y="846"/>
                </a:lnTo>
                <a:lnTo>
                  <a:pt x="37" y="854"/>
                </a:lnTo>
                <a:lnTo>
                  <a:pt x="42" y="851"/>
                </a:lnTo>
                <a:lnTo>
                  <a:pt x="47" y="846"/>
                </a:lnTo>
                <a:lnTo>
                  <a:pt x="54" y="844"/>
                </a:lnTo>
                <a:lnTo>
                  <a:pt x="59" y="850"/>
                </a:lnTo>
                <a:lnTo>
                  <a:pt x="64" y="862"/>
                </a:lnTo>
                <a:lnTo>
                  <a:pt x="69" y="873"/>
                </a:lnTo>
                <a:lnTo>
                  <a:pt x="75" y="875"/>
                </a:lnTo>
                <a:lnTo>
                  <a:pt x="81" y="856"/>
                </a:lnTo>
                <a:lnTo>
                  <a:pt x="86" y="814"/>
                </a:lnTo>
                <a:lnTo>
                  <a:pt x="91" y="749"/>
                </a:lnTo>
                <a:lnTo>
                  <a:pt x="97" y="673"/>
                </a:lnTo>
                <a:lnTo>
                  <a:pt x="102" y="601"/>
                </a:lnTo>
                <a:lnTo>
                  <a:pt x="108" y="547"/>
                </a:lnTo>
                <a:lnTo>
                  <a:pt x="113" y="525"/>
                </a:lnTo>
                <a:lnTo>
                  <a:pt x="119" y="537"/>
                </a:lnTo>
                <a:lnTo>
                  <a:pt x="124" y="581"/>
                </a:lnTo>
                <a:lnTo>
                  <a:pt x="130" y="644"/>
                </a:lnTo>
                <a:lnTo>
                  <a:pt x="135" y="713"/>
                </a:lnTo>
                <a:lnTo>
                  <a:pt x="141" y="777"/>
                </a:lnTo>
                <a:lnTo>
                  <a:pt x="146" y="824"/>
                </a:lnTo>
                <a:lnTo>
                  <a:pt x="151" y="846"/>
                </a:lnTo>
                <a:lnTo>
                  <a:pt x="157" y="844"/>
                </a:lnTo>
                <a:lnTo>
                  <a:pt x="163" y="816"/>
                </a:lnTo>
                <a:lnTo>
                  <a:pt x="168" y="767"/>
                </a:lnTo>
                <a:lnTo>
                  <a:pt x="173" y="703"/>
                </a:lnTo>
                <a:lnTo>
                  <a:pt x="178" y="630"/>
                </a:lnTo>
                <a:lnTo>
                  <a:pt x="184" y="557"/>
                </a:lnTo>
                <a:lnTo>
                  <a:pt x="190" y="498"/>
                </a:lnTo>
                <a:lnTo>
                  <a:pt x="195" y="466"/>
                </a:lnTo>
                <a:lnTo>
                  <a:pt x="200" y="471"/>
                </a:lnTo>
                <a:lnTo>
                  <a:pt x="205" y="519"/>
                </a:lnTo>
                <a:lnTo>
                  <a:pt x="212" y="608"/>
                </a:lnTo>
                <a:lnTo>
                  <a:pt x="217" y="723"/>
                </a:lnTo>
                <a:lnTo>
                  <a:pt x="222" y="852"/>
                </a:lnTo>
                <a:lnTo>
                  <a:pt x="227" y="971"/>
                </a:lnTo>
                <a:lnTo>
                  <a:pt x="232" y="1065"/>
                </a:lnTo>
                <a:lnTo>
                  <a:pt x="239" y="1116"/>
                </a:lnTo>
                <a:lnTo>
                  <a:pt x="244" y="1121"/>
                </a:lnTo>
                <a:lnTo>
                  <a:pt x="249" y="1077"/>
                </a:lnTo>
                <a:lnTo>
                  <a:pt x="254" y="995"/>
                </a:lnTo>
                <a:lnTo>
                  <a:pt x="261" y="884"/>
                </a:lnTo>
                <a:lnTo>
                  <a:pt x="266" y="760"/>
                </a:lnTo>
                <a:lnTo>
                  <a:pt x="271" y="638"/>
                </a:lnTo>
                <a:lnTo>
                  <a:pt x="276" y="531"/>
                </a:lnTo>
                <a:lnTo>
                  <a:pt x="281" y="454"/>
                </a:lnTo>
                <a:lnTo>
                  <a:pt x="288" y="412"/>
                </a:lnTo>
                <a:lnTo>
                  <a:pt x="293" y="415"/>
                </a:lnTo>
                <a:lnTo>
                  <a:pt x="298" y="460"/>
                </a:lnTo>
                <a:lnTo>
                  <a:pt x="303" y="539"/>
                </a:lnTo>
                <a:lnTo>
                  <a:pt x="309" y="641"/>
                </a:lnTo>
                <a:lnTo>
                  <a:pt x="315" y="744"/>
                </a:lnTo>
                <a:lnTo>
                  <a:pt x="320" y="829"/>
                </a:lnTo>
                <a:lnTo>
                  <a:pt x="325" y="880"/>
                </a:lnTo>
                <a:lnTo>
                  <a:pt x="331" y="883"/>
                </a:lnTo>
                <a:lnTo>
                  <a:pt x="336" y="834"/>
                </a:lnTo>
                <a:lnTo>
                  <a:pt x="342" y="740"/>
                </a:lnTo>
                <a:lnTo>
                  <a:pt x="347" y="619"/>
                </a:lnTo>
                <a:lnTo>
                  <a:pt x="352" y="494"/>
                </a:lnTo>
                <a:lnTo>
                  <a:pt x="358" y="396"/>
                </a:lnTo>
                <a:lnTo>
                  <a:pt x="363" y="350"/>
                </a:lnTo>
                <a:lnTo>
                  <a:pt x="369" y="372"/>
                </a:lnTo>
                <a:lnTo>
                  <a:pt x="374" y="468"/>
                </a:lnTo>
                <a:lnTo>
                  <a:pt x="380" y="626"/>
                </a:lnTo>
                <a:lnTo>
                  <a:pt x="385" y="824"/>
                </a:lnTo>
                <a:lnTo>
                  <a:pt x="391" y="1029"/>
                </a:lnTo>
                <a:lnTo>
                  <a:pt x="396" y="1210"/>
                </a:lnTo>
                <a:lnTo>
                  <a:pt x="402" y="1336"/>
                </a:lnTo>
                <a:lnTo>
                  <a:pt x="407" y="1393"/>
                </a:lnTo>
                <a:lnTo>
                  <a:pt x="412" y="1370"/>
                </a:lnTo>
                <a:lnTo>
                  <a:pt x="418" y="1271"/>
                </a:lnTo>
                <a:lnTo>
                  <a:pt x="424" y="1110"/>
                </a:lnTo>
                <a:lnTo>
                  <a:pt x="429" y="903"/>
                </a:lnTo>
                <a:lnTo>
                  <a:pt x="434" y="673"/>
                </a:lnTo>
                <a:lnTo>
                  <a:pt x="439" y="447"/>
                </a:lnTo>
                <a:lnTo>
                  <a:pt x="446" y="248"/>
                </a:lnTo>
                <a:lnTo>
                  <a:pt x="451" y="100"/>
                </a:lnTo>
                <a:lnTo>
                  <a:pt x="456" y="15"/>
                </a:lnTo>
                <a:lnTo>
                  <a:pt x="461" y="0"/>
                </a:lnTo>
                <a:lnTo>
                  <a:pt x="466" y="49"/>
                </a:lnTo>
                <a:lnTo>
                  <a:pt x="473" y="155"/>
                </a:lnTo>
                <a:lnTo>
                  <a:pt x="478" y="303"/>
                </a:lnTo>
                <a:lnTo>
                  <a:pt x="483" y="476"/>
                </a:lnTo>
                <a:lnTo>
                  <a:pt x="488" y="659"/>
                </a:lnTo>
                <a:lnTo>
                  <a:pt x="493" y="837"/>
                </a:lnTo>
                <a:lnTo>
                  <a:pt x="500" y="1002"/>
                </a:lnTo>
                <a:lnTo>
                  <a:pt x="505" y="1147"/>
                </a:lnTo>
                <a:lnTo>
                  <a:pt x="510" y="1263"/>
                </a:lnTo>
                <a:lnTo>
                  <a:pt x="515" y="1345"/>
                </a:lnTo>
                <a:lnTo>
                  <a:pt x="522" y="1380"/>
                </a:lnTo>
                <a:lnTo>
                  <a:pt x="527" y="1365"/>
                </a:lnTo>
                <a:lnTo>
                  <a:pt x="532" y="1295"/>
                </a:lnTo>
                <a:lnTo>
                  <a:pt x="537" y="117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A1A74B30-A1BA-3547-AF45-9FADC5B2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1484" y="6569869"/>
            <a:ext cx="516160" cy="65088"/>
          </a:xfrm>
          <a:custGeom>
            <a:avLst/>
            <a:gdLst/>
            <a:ahLst/>
            <a:cxnLst>
              <a:cxn ang="0">
                <a:pos x="5" y="884"/>
              </a:cxn>
              <a:cxn ang="0">
                <a:pos x="17" y="490"/>
              </a:cxn>
              <a:cxn ang="0">
                <a:pos x="27" y="154"/>
              </a:cxn>
              <a:cxn ang="0">
                <a:pos x="39" y="0"/>
              </a:cxn>
              <a:cxn ang="0">
                <a:pos x="49" y="72"/>
              </a:cxn>
              <a:cxn ang="0">
                <a:pos x="60" y="331"/>
              </a:cxn>
              <a:cxn ang="0">
                <a:pos x="71" y="663"/>
              </a:cxn>
              <a:cxn ang="0">
                <a:pos x="82" y="914"/>
              </a:cxn>
              <a:cxn ang="0">
                <a:pos x="93" y="980"/>
              </a:cxn>
              <a:cxn ang="0">
                <a:pos x="104" y="886"/>
              </a:cxn>
              <a:cxn ang="0">
                <a:pos x="115" y="742"/>
              </a:cxn>
              <a:cxn ang="0">
                <a:pos x="126" y="632"/>
              </a:cxn>
              <a:cxn ang="0">
                <a:pos x="136" y="553"/>
              </a:cxn>
              <a:cxn ang="0">
                <a:pos x="148" y="487"/>
              </a:cxn>
              <a:cxn ang="0">
                <a:pos x="158" y="451"/>
              </a:cxn>
              <a:cxn ang="0">
                <a:pos x="170" y="452"/>
              </a:cxn>
              <a:cxn ang="0">
                <a:pos x="180" y="462"/>
              </a:cxn>
              <a:cxn ang="0">
                <a:pos x="190" y="480"/>
              </a:cxn>
              <a:cxn ang="0">
                <a:pos x="202" y="544"/>
              </a:cxn>
              <a:cxn ang="0">
                <a:pos x="212" y="673"/>
              </a:cxn>
              <a:cxn ang="0">
                <a:pos x="224" y="806"/>
              </a:cxn>
              <a:cxn ang="0">
                <a:pos x="234" y="848"/>
              </a:cxn>
              <a:cxn ang="0">
                <a:pos x="246" y="761"/>
              </a:cxn>
              <a:cxn ang="0">
                <a:pos x="256" y="599"/>
              </a:cxn>
              <a:cxn ang="0">
                <a:pos x="267" y="448"/>
              </a:cxn>
              <a:cxn ang="0">
                <a:pos x="278" y="381"/>
              </a:cxn>
              <a:cxn ang="0">
                <a:pos x="288" y="429"/>
              </a:cxn>
              <a:cxn ang="0">
                <a:pos x="300" y="549"/>
              </a:cxn>
              <a:cxn ang="0">
                <a:pos x="310" y="662"/>
              </a:cxn>
              <a:cxn ang="0">
                <a:pos x="321" y="715"/>
              </a:cxn>
              <a:cxn ang="0">
                <a:pos x="332" y="716"/>
              </a:cxn>
              <a:cxn ang="0">
                <a:pos x="343" y="684"/>
              </a:cxn>
              <a:cxn ang="0">
                <a:pos x="354" y="637"/>
              </a:cxn>
              <a:cxn ang="0">
                <a:pos x="365" y="602"/>
              </a:cxn>
              <a:cxn ang="0">
                <a:pos x="375" y="579"/>
              </a:cxn>
              <a:cxn ang="0">
                <a:pos x="387" y="555"/>
              </a:cxn>
              <a:cxn ang="0">
                <a:pos x="397" y="525"/>
              </a:cxn>
              <a:cxn ang="0">
                <a:pos x="409" y="519"/>
              </a:cxn>
              <a:cxn ang="0">
                <a:pos x="419" y="563"/>
              </a:cxn>
              <a:cxn ang="0">
                <a:pos x="431" y="637"/>
              </a:cxn>
              <a:cxn ang="0">
                <a:pos x="441" y="681"/>
              </a:cxn>
              <a:cxn ang="0">
                <a:pos x="451" y="663"/>
              </a:cxn>
              <a:cxn ang="0">
                <a:pos x="463" y="619"/>
              </a:cxn>
              <a:cxn ang="0">
                <a:pos x="473" y="596"/>
              </a:cxn>
              <a:cxn ang="0">
                <a:pos x="485" y="592"/>
              </a:cxn>
              <a:cxn ang="0">
                <a:pos x="495" y="578"/>
              </a:cxn>
              <a:cxn ang="0">
                <a:pos x="506" y="553"/>
              </a:cxn>
              <a:cxn ang="0">
                <a:pos x="517" y="538"/>
              </a:cxn>
              <a:cxn ang="0">
                <a:pos x="528" y="558"/>
              </a:cxn>
              <a:cxn ang="0">
                <a:pos x="539" y="598"/>
              </a:cxn>
            </a:cxnLst>
            <a:rect l="0" t="0" r="r" b="b"/>
            <a:pathLst>
              <a:path w="539" h="1050">
                <a:moveTo>
                  <a:pt x="0" y="1050"/>
                </a:moveTo>
                <a:lnTo>
                  <a:pt x="5" y="884"/>
                </a:lnTo>
                <a:lnTo>
                  <a:pt x="12" y="690"/>
                </a:lnTo>
                <a:lnTo>
                  <a:pt x="17" y="490"/>
                </a:lnTo>
                <a:lnTo>
                  <a:pt x="22" y="306"/>
                </a:lnTo>
                <a:lnTo>
                  <a:pt x="27" y="154"/>
                </a:lnTo>
                <a:lnTo>
                  <a:pt x="33" y="50"/>
                </a:lnTo>
                <a:lnTo>
                  <a:pt x="39" y="0"/>
                </a:lnTo>
                <a:lnTo>
                  <a:pt x="44" y="8"/>
                </a:lnTo>
                <a:lnTo>
                  <a:pt x="49" y="72"/>
                </a:lnTo>
                <a:lnTo>
                  <a:pt x="55" y="183"/>
                </a:lnTo>
                <a:lnTo>
                  <a:pt x="60" y="331"/>
                </a:lnTo>
                <a:lnTo>
                  <a:pt x="66" y="497"/>
                </a:lnTo>
                <a:lnTo>
                  <a:pt x="71" y="663"/>
                </a:lnTo>
                <a:lnTo>
                  <a:pt x="77" y="808"/>
                </a:lnTo>
                <a:lnTo>
                  <a:pt x="82" y="914"/>
                </a:lnTo>
                <a:lnTo>
                  <a:pt x="87" y="972"/>
                </a:lnTo>
                <a:lnTo>
                  <a:pt x="93" y="980"/>
                </a:lnTo>
                <a:lnTo>
                  <a:pt x="99" y="946"/>
                </a:lnTo>
                <a:lnTo>
                  <a:pt x="104" y="886"/>
                </a:lnTo>
                <a:lnTo>
                  <a:pt x="109" y="814"/>
                </a:lnTo>
                <a:lnTo>
                  <a:pt x="115" y="742"/>
                </a:lnTo>
                <a:lnTo>
                  <a:pt x="120" y="682"/>
                </a:lnTo>
                <a:lnTo>
                  <a:pt x="126" y="632"/>
                </a:lnTo>
                <a:lnTo>
                  <a:pt x="131" y="590"/>
                </a:lnTo>
                <a:lnTo>
                  <a:pt x="136" y="553"/>
                </a:lnTo>
                <a:lnTo>
                  <a:pt x="142" y="518"/>
                </a:lnTo>
                <a:lnTo>
                  <a:pt x="148" y="487"/>
                </a:lnTo>
                <a:lnTo>
                  <a:pt x="153" y="463"/>
                </a:lnTo>
                <a:lnTo>
                  <a:pt x="158" y="451"/>
                </a:lnTo>
                <a:lnTo>
                  <a:pt x="163" y="449"/>
                </a:lnTo>
                <a:lnTo>
                  <a:pt x="170" y="452"/>
                </a:lnTo>
                <a:lnTo>
                  <a:pt x="175" y="458"/>
                </a:lnTo>
                <a:lnTo>
                  <a:pt x="180" y="462"/>
                </a:lnTo>
                <a:lnTo>
                  <a:pt x="185" y="469"/>
                </a:lnTo>
                <a:lnTo>
                  <a:pt x="190" y="480"/>
                </a:lnTo>
                <a:lnTo>
                  <a:pt x="197" y="502"/>
                </a:lnTo>
                <a:lnTo>
                  <a:pt x="202" y="544"/>
                </a:lnTo>
                <a:lnTo>
                  <a:pt x="207" y="602"/>
                </a:lnTo>
                <a:lnTo>
                  <a:pt x="212" y="673"/>
                </a:lnTo>
                <a:lnTo>
                  <a:pt x="217" y="745"/>
                </a:lnTo>
                <a:lnTo>
                  <a:pt x="224" y="806"/>
                </a:lnTo>
                <a:lnTo>
                  <a:pt x="229" y="844"/>
                </a:lnTo>
                <a:lnTo>
                  <a:pt x="234" y="848"/>
                </a:lnTo>
                <a:lnTo>
                  <a:pt x="239" y="819"/>
                </a:lnTo>
                <a:lnTo>
                  <a:pt x="246" y="761"/>
                </a:lnTo>
                <a:lnTo>
                  <a:pt x="251" y="684"/>
                </a:lnTo>
                <a:lnTo>
                  <a:pt x="256" y="599"/>
                </a:lnTo>
                <a:lnTo>
                  <a:pt x="261" y="517"/>
                </a:lnTo>
                <a:lnTo>
                  <a:pt x="267" y="448"/>
                </a:lnTo>
                <a:lnTo>
                  <a:pt x="273" y="401"/>
                </a:lnTo>
                <a:lnTo>
                  <a:pt x="278" y="381"/>
                </a:lnTo>
                <a:lnTo>
                  <a:pt x="283" y="392"/>
                </a:lnTo>
                <a:lnTo>
                  <a:pt x="288" y="429"/>
                </a:lnTo>
                <a:lnTo>
                  <a:pt x="294" y="485"/>
                </a:lnTo>
                <a:lnTo>
                  <a:pt x="300" y="549"/>
                </a:lnTo>
                <a:lnTo>
                  <a:pt x="305" y="611"/>
                </a:lnTo>
                <a:lnTo>
                  <a:pt x="310" y="662"/>
                </a:lnTo>
                <a:lnTo>
                  <a:pt x="316" y="696"/>
                </a:lnTo>
                <a:lnTo>
                  <a:pt x="321" y="715"/>
                </a:lnTo>
                <a:lnTo>
                  <a:pt x="327" y="721"/>
                </a:lnTo>
                <a:lnTo>
                  <a:pt x="332" y="716"/>
                </a:lnTo>
                <a:lnTo>
                  <a:pt x="338" y="704"/>
                </a:lnTo>
                <a:lnTo>
                  <a:pt x="343" y="684"/>
                </a:lnTo>
                <a:lnTo>
                  <a:pt x="348" y="661"/>
                </a:lnTo>
                <a:lnTo>
                  <a:pt x="354" y="637"/>
                </a:lnTo>
                <a:lnTo>
                  <a:pt x="360" y="617"/>
                </a:lnTo>
                <a:lnTo>
                  <a:pt x="365" y="602"/>
                </a:lnTo>
                <a:lnTo>
                  <a:pt x="370" y="589"/>
                </a:lnTo>
                <a:lnTo>
                  <a:pt x="375" y="579"/>
                </a:lnTo>
                <a:lnTo>
                  <a:pt x="382" y="568"/>
                </a:lnTo>
                <a:lnTo>
                  <a:pt x="387" y="555"/>
                </a:lnTo>
                <a:lnTo>
                  <a:pt x="392" y="539"/>
                </a:lnTo>
                <a:lnTo>
                  <a:pt x="397" y="525"/>
                </a:lnTo>
                <a:lnTo>
                  <a:pt x="403" y="517"/>
                </a:lnTo>
                <a:lnTo>
                  <a:pt x="409" y="519"/>
                </a:lnTo>
                <a:lnTo>
                  <a:pt x="414" y="534"/>
                </a:lnTo>
                <a:lnTo>
                  <a:pt x="419" y="563"/>
                </a:lnTo>
                <a:lnTo>
                  <a:pt x="424" y="599"/>
                </a:lnTo>
                <a:lnTo>
                  <a:pt x="431" y="637"/>
                </a:lnTo>
                <a:lnTo>
                  <a:pt x="436" y="666"/>
                </a:lnTo>
                <a:lnTo>
                  <a:pt x="441" y="681"/>
                </a:lnTo>
                <a:lnTo>
                  <a:pt x="446" y="679"/>
                </a:lnTo>
                <a:lnTo>
                  <a:pt x="451" y="663"/>
                </a:lnTo>
                <a:lnTo>
                  <a:pt x="458" y="641"/>
                </a:lnTo>
                <a:lnTo>
                  <a:pt x="463" y="619"/>
                </a:lnTo>
                <a:lnTo>
                  <a:pt x="468" y="604"/>
                </a:lnTo>
                <a:lnTo>
                  <a:pt x="473" y="596"/>
                </a:lnTo>
                <a:lnTo>
                  <a:pt x="478" y="593"/>
                </a:lnTo>
                <a:lnTo>
                  <a:pt x="485" y="592"/>
                </a:lnTo>
                <a:lnTo>
                  <a:pt x="490" y="586"/>
                </a:lnTo>
                <a:lnTo>
                  <a:pt x="495" y="578"/>
                </a:lnTo>
                <a:lnTo>
                  <a:pt x="500" y="566"/>
                </a:lnTo>
                <a:lnTo>
                  <a:pt x="506" y="553"/>
                </a:lnTo>
                <a:lnTo>
                  <a:pt x="512" y="541"/>
                </a:lnTo>
                <a:lnTo>
                  <a:pt x="517" y="538"/>
                </a:lnTo>
                <a:lnTo>
                  <a:pt x="522" y="543"/>
                </a:lnTo>
                <a:lnTo>
                  <a:pt x="528" y="558"/>
                </a:lnTo>
                <a:lnTo>
                  <a:pt x="534" y="578"/>
                </a:lnTo>
                <a:lnTo>
                  <a:pt x="539" y="59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B0B9E657-102F-3A4B-098B-E912726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645" y="6596856"/>
            <a:ext cx="516160" cy="19050"/>
          </a:xfrm>
          <a:custGeom>
            <a:avLst/>
            <a:gdLst/>
            <a:ahLst/>
            <a:cxnLst>
              <a:cxn ang="0">
                <a:pos x="5" y="179"/>
              </a:cxn>
              <a:cxn ang="0">
                <a:pos x="16" y="182"/>
              </a:cxn>
              <a:cxn ang="0">
                <a:pos x="27" y="172"/>
              </a:cxn>
              <a:cxn ang="0">
                <a:pos x="38" y="193"/>
              </a:cxn>
              <a:cxn ang="0">
                <a:pos x="49" y="248"/>
              </a:cxn>
              <a:cxn ang="0">
                <a:pos x="60" y="281"/>
              </a:cxn>
              <a:cxn ang="0">
                <a:pos x="70" y="237"/>
              </a:cxn>
              <a:cxn ang="0">
                <a:pos x="82" y="132"/>
              </a:cxn>
              <a:cxn ang="0">
                <a:pos x="92" y="45"/>
              </a:cxn>
              <a:cxn ang="0">
                <a:pos x="104" y="23"/>
              </a:cxn>
              <a:cxn ang="0">
                <a:pos x="114" y="54"/>
              </a:cxn>
              <a:cxn ang="0">
                <a:pos x="126" y="105"/>
              </a:cxn>
              <a:cxn ang="0">
                <a:pos x="136" y="163"/>
              </a:cxn>
              <a:cxn ang="0">
                <a:pos x="146" y="224"/>
              </a:cxn>
              <a:cxn ang="0">
                <a:pos x="158" y="280"/>
              </a:cxn>
              <a:cxn ang="0">
                <a:pos x="168" y="314"/>
              </a:cxn>
              <a:cxn ang="0">
                <a:pos x="180" y="308"/>
              </a:cxn>
              <a:cxn ang="0">
                <a:pos x="190" y="249"/>
              </a:cxn>
              <a:cxn ang="0">
                <a:pos x="200" y="148"/>
              </a:cxn>
              <a:cxn ang="0">
                <a:pos x="212" y="48"/>
              </a:cxn>
              <a:cxn ang="0">
                <a:pos x="222" y="0"/>
              </a:cxn>
              <a:cxn ang="0">
                <a:pos x="234" y="19"/>
              </a:cxn>
              <a:cxn ang="0">
                <a:pos x="244" y="84"/>
              </a:cxn>
              <a:cxn ang="0">
                <a:pos x="256" y="159"/>
              </a:cxn>
              <a:cxn ang="0">
                <a:pos x="266" y="220"/>
              </a:cxn>
              <a:cxn ang="0">
                <a:pos x="277" y="259"/>
              </a:cxn>
              <a:cxn ang="0">
                <a:pos x="288" y="270"/>
              </a:cxn>
              <a:cxn ang="0">
                <a:pos x="299" y="251"/>
              </a:cxn>
              <a:cxn ang="0">
                <a:pos x="310" y="201"/>
              </a:cxn>
              <a:cxn ang="0">
                <a:pos x="321" y="136"/>
              </a:cxn>
              <a:cxn ang="0">
                <a:pos x="331" y="84"/>
              </a:cxn>
              <a:cxn ang="0">
                <a:pos x="343" y="65"/>
              </a:cxn>
              <a:cxn ang="0">
                <a:pos x="353" y="88"/>
              </a:cxn>
              <a:cxn ang="0">
                <a:pos x="365" y="132"/>
              </a:cxn>
              <a:cxn ang="0">
                <a:pos x="375" y="170"/>
              </a:cxn>
              <a:cxn ang="0">
                <a:pos x="387" y="198"/>
              </a:cxn>
              <a:cxn ang="0">
                <a:pos x="397" y="217"/>
              </a:cxn>
              <a:cxn ang="0">
                <a:pos x="407" y="223"/>
              </a:cxn>
              <a:cxn ang="0">
                <a:pos x="419" y="204"/>
              </a:cxn>
              <a:cxn ang="0">
                <a:pos x="429" y="168"/>
              </a:cxn>
              <a:cxn ang="0">
                <a:pos x="441" y="142"/>
              </a:cxn>
              <a:cxn ang="0">
                <a:pos x="451" y="154"/>
              </a:cxn>
              <a:cxn ang="0">
                <a:pos x="462" y="190"/>
              </a:cxn>
              <a:cxn ang="0">
                <a:pos x="473" y="208"/>
              </a:cxn>
              <a:cxn ang="0">
                <a:pos x="484" y="189"/>
              </a:cxn>
              <a:cxn ang="0">
                <a:pos x="495" y="160"/>
              </a:cxn>
              <a:cxn ang="0">
                <a:pos x="505" y="155"/>
              </a:cxn>
              <a:cxn ang="0">
                <a:pos x="517" y="175"/>
              </a:cxn>
              <a:cxn ang="0">
                <a:pos x="527" y="191"/>
              </a:cxn>
              <a:cxn ang="0">
                <a:pos x="538" y="179"/>
              </a:cxn>
            </a:cxnLst>
            <a:rect l="0" t="0" r="r" b="b"/>
            <a:pathLst>
              <a:path w="538" h="317">
                <a:moveTo>
                  <a:pt x="0" y="164"/>
                </a:moveTo>
                <a:lnTo>
                  <a:pt x="5" y="179"/>
                </a:lnTo>
                <a:lnTo>
                  <a:pt x="11" y="184"/>
                </a:lnTo>
                <a:lnTo>
                  <a:pt x="16" y="182"/>
                </a:lnTo>
                <a:lnTo>
                  <a:pt x="22" y="175"/>
                </a:lnTo>
                <a:lnTo>
                  <a:pt x="27" y="172"/>
                </a:lnTo>
                <a:lnTo>
                  <a:pt x="32" y="177"/>
                </a:lnTo>
                <a:lnTo>
                  <a:pt x="38" y="193"/>
                </a:lnTo>
                <a:lnTo>
                  <a:pt x="43" y="219"/>
                </a:lnTo>
                <a:lnTo>
                  <a:pt x="49" y="248"/>
                </a:lnTo>
                <a:lnTo>
                  <a:pt x="54" y="272"/>
                </a:lnTo>
                <a:lnTo>
                  <a:pt x="60" y="281"/>
                </a:lnTo>
                <a:lnTo>
                  <a:pt x="65" y="270"/>
                </a:lnTo>
                <a:lnTo>
                  <a:pt x="70" y="237"/>
                </a:lnTo>
                <a:lnTo>
                  <a:pt x="76" y="188"/>
                </a:lnTo>
                <a:lnTo>
                  <a:pt x="82" y="132"/>
                </a:lnTo>
                <a:lnTo>
                  <a:pt x="87" y="83"/>
                </a:lnTo>
                <a:lnTo>
                  <a:pt x="92" y="45"/>
                </a:lnTo>
                <a:lnTo>
                  <a:pt x="97" y="26"/>
                </a:lnTo>
                <a:lnTo>
                  <a:pt x="104" y="23"/>
                </a:lnTo>
                <a:lnTo>
                  <a:pt x="109" y="34"/>
                </a:lnTo>
                <a:lnTo>
                  <a:pt x="114" y="54"/>
                </a:lnTo>
                <a:lnTo>
                  <a:pt x="119" y="78"/>
                </a:lnTo>
                <a:lnTo>
                  <a:pt x="126" y="105"/>
                </a:lnTo>
                <a:lnTo>
                  <a:pt x="131" y="133"/>
                </a:lnTo>
                <a:lnTo>
                  <a:pt x="136" y="163"/>
                </a:lnTo>
                <a:lnTo>
                  <a:pt x="141" y="194"/>
                </a:lnTo>
                <a:lnTo>
                  <a:pt x="146" y="224"/>
                </a:lnTo>
                <a:lnTo>
                  <a:pt x="153" y="255"/>
                </a:lnTo>
                <a:lnTo>
                  <a:pt x="158" y="280"/>
                </a:lnTo>
                <a:lnTo>
                  <a:pt x="163" y="300"/>
                </a:lnTo>
                <a:lnTo>
                  <a:pt x="168" y="314"/>
                </a:lnTo>
                <a:lnTo>
                  <a:pt x="173" y="317"/>
                </a:lnTo>
                <a:lnTo>
                  <a:pt x="180" y="308"/>
                </a:lnTo>
                <a:lnTo>
                  <a:pt x="185" y="286"/>
                </a:lnTo>
                <a:lnTo>
                  <a:pt x="190" y="249"/>
                </a:lnTo>
                <a:lnTo>
                  <a:pt x="195" y="202"/>
                </a:lnTo>
                <a:lnTo>
                  <a:pt x="200" y="148"/>
                </a:lnTo>
                <a:lnTo>
                  <a:pt x="207" y="95"/>
                </a:lnTo>
                <a:lnTo>
                  <a:pt x="212" y="48"/>
                </a:lnTo>
                <a:lnTo>
                  <a:pt x="217" y="16"/>
                </a:lnTo>
                <a:lnTo>
                  <a:pt x="222" y="0"/>
                </a:lnTo>
                <a:lnTo>
                  <a:pt x="228" y="1"/>
                </a:lnTo>
                <a:lnTo>
                  <a:pt x="234" y="19"/>
                </a:lnTo>
                <a:lnTo>
                  <a:pt x="239" y="48"/>
                </a:lnTo>
                <a:lnTo>
                  <a:pt x="244" y="84"/>
                </a:lnTo>
                <a:lnTo>
                  <a:pt x="250" y="122"/>
                </a:lnTo>
                <a:lnTo>
                  <a:pt x="256" y="159"/>
                </a:lnTo>
                <a:lnTo>
                  <a:pt x="261" y="192"/>
                </a:lnTo>
                <a:lnTo>
                  <a:pt x="266" y="220"/>
                </a:lnTo>
                <a:lnTo>
                  <a:pt x="272" y="242"/>
                </a:lnTo>
                <a:lnTo>
                  <a:pt x="277" y="259"/>
                </a:lnTo>
                <a:lnTo>
                  <a:pt x="283" y="268"/>
                </a:lnTo>
                <a:lnTo>
                  <a:pt x="288" y="270"/>
                </a:lnTo>
                <a:lnTo>
                  <a:pt x="294" y="265"/>
                </a:lnTo>
                <a:lnTo>
                  <a:pt x="299" y="251"/>
                </a:lnTo>
                <a:lnTo>
                  <a:pt x="304" y="229"/>
                </a:lnTo>
                <a:lnTo>
                  <a:pt x="310" y="201"/>
                </a:lnTo>
                <a:lnTo>
                  <a:pt x="316" y="169"/>
                </a:lnTo>
                <a:lnTo>
                  <a:pt x="321" y="136"/>
                </a:lnTo>
                <a:lnTo>
                  <a:pt x="326" y="107"/>
                </a:lnTo>
                <a:lnTo>
                  <a:pt x="331" y="84"/>
                </a:lnTo>
                <a:lnTo>
                  <a:pt x="337" y="68"/>
                </a:lnTo>
                <a:lnTo>
                  <a:pt x="343" y="65"/>
                </a:lnTo>
                <a:lnTo>
                  <a:pt x="348" y="72"/>
                </a:lnTo>
                <a:lnTo>
                  <a:pt x="353" y="88"/>
                </a:lnTo>
                <a:lnTo>
                  <a:pt x="358" y="109"/>
                </a:lnTo>
                <a:lnTo>
                  <a:pt x="365" y="132"/>
                </a:lnTo>
                <a:lnTo>
                  <a:pt x="370" y="152"/>
                </a:lnTo>
                <a:lnTo>
                  <a:pt x="375" y="170"/>
                </a:lnTo>
                <a:lnTo>
                  <a:pt x="380" y="184"/>
                </a:lnTo>
                <a:lnTo>
                  <a:pt x="387" y="198"/>
                </a:lnTo>
                <a:lnTo>
                  <a:pt x="392" y="208"/>
                </a:lnTo>
                <a:lnTo>
                  <a:pt x="397" y="217"/>
                </a:lnTo>
                <a:lnTo>
                  <a:pt x="402" y="222"/>
                </a:lnTo>
                <a:lnTo>
                  <a:pt x="407" y="223"/>
                </a:lnTo>
                <a:lnTo>
                  <a:pt x="414" y="217"/>
                </a:lnTo>
                <a:lnTo>
                  <a:pt x="419" y="204"/>
                </a:lnTo>
                <a:lnTo>
                  <a:pt x="424" y="187"/>
                </a:lnTo>
                <a:lnTo>
                  <a:pt x="429" y="168"/>
                </a:lnTo>
                <a:lnTo>
                  <a:pt x="434" y="151"/>
                </a:lnTo>
                <a:lnTo>
                  <a:pt x="441" y="142"/>
                </a:lnTo>
                <a:lnTo>
                  <a:pt x="446" y="143"/>
                </a:lnTo>
                <a:lnTo>
                  <a:pt x="451" y="154"/>
                </a:lnTo>
                <a:lnTo>
                  <a:pt x="456" y="172"/>
                </a:lnTo>
                <a:lnTo>
                  <a:pt x="462" y="190"/>
                </a:lnTo>
                <a:lnTo>
                  <a:pt x="468" y="203"/>
                </a:lnTo>
                <a:lnTo>
                  <a:pt x="473" y="208"/>
                </a:lnTo>
                <a:lnTo>
                  <a:pt x="478" y="202"/>
                </a:lnTo>
                <a:lnTo>
                  <a:pt x="484" y="189"/>
                </a:lnTo>
                <a:lnTo>
                  <a:pt x="489" y="173"/>
                </a:lnTo>
                <a:lnTo>
                  <a:pt x="495" y="160"/>
                </a:lnTo>
                <a:lnTo>
                  <a:pt x="500" y="153"/>
                </a:lnTo>
                <a:lnTo>
                  <a:pt x="505" y="155"/>
                </a:lnTo>
                <a:lnTo>
                  <a:pt x="511" y="164"/>
                </a:lnTo>
                <a:lnTo>
                  <a:pt x="517" y="175"/>
                </a:lnTo>
                <a:lnTo>
                  <a:pt x="522" y="187"/>
                </a:lnTo>
                <a:lnTo>
                  <a:pt x="527" y="191"/>
                </a:lnTo>
                <a:lnTo>
                  <a:pt x="533" y="188"/>
                </a:lnTo>
                <a:lnTo>
                  <a:pt x="538" y="17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114BE026-A233-17C1-EA82-44C8473F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300" y="6604794"/>
            <a:ext cx="93300" cy="31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6" y="40"/>
              </a:cxn>
              <a:cxn ang="0">
                <a:pos x="11" y="29"/>
              </a:cxn>
              <a:cxn ang="0">
                <a:pos x="17" y="22"/>
              </a:cxn>
              <a:cxn ang="0">
                <a:pos x="22" y="18"/>
              </a:cxn>
              <a:cxn ang="0">
                <a:pos x="27" y="20"/>
              </a:cxn>
              <a:cxn ang="0">
                <a:pos x="33" y="27"/>
              </a:cxn>
              <a:cxn ang="0">
                <a:pos x="39" y="36"/>
              </a:cxn>
              <a:cxn ang="0">
                <a:pos x="44" y="43"/>
              </a:cxn>
              <a:cxn ang="0">
                <a:pos x="49" y="47"/>
              </a:cxn>
              <a:cxn ang="0">
                <a:pos x="54" y="46"/>
              </a:cxn>
              <a:cxn ang="0">
                <a:pos x="61" y="42"/>
              </a:cxn>
              <a:cxn ang="0">
                <a:pos x="66" y="33"/>
              </a:cxn>
              <a:cxn ang="0">
                <a:pos x="71" y="22"/>
              </a:cxn>
              <a:cxn ang="0">
                <a:pos x="76" y="10"/>
              </a:cxn>
              <a:cxn ang="0">
                <a:pos x="81" y="3"/>
              </a:cxn>
              <a:cxn ang="0">
                <a:pos x="88" y="0"/>
              </a:cxn>
              <a:cxn ang="0">
                <a:pos x="93" y="4"/>
              </a:cxn>
              <a:cxn ang="0">
                <a:pos x="98" y="11"/>
              </a:cxn>
            </a:cxnLst>
            <a:rect l="0" t="0" r="r" b="b"/>
            <a:pathLst>
              <a:path w="98" h="53">
                <a:moveTo>
                  <a:pt x="0" y="53"/>
                </a:moveTo>
                <a:lnTo>
                  <a:pt x="6" y="40"/>
                </a:lnTo>
                <a:lnTo>
                  <a:pt x="11" y="29"/>
                </a:lnTo>
                <a:lnTo>
                  <a:pt x="17" y="22"/>
                </a:lnTo>
                <a:lnTo>
                  <a:pt x="22" y="18"/>
                </a:lnTo>
                <a:lnTo>
                  <a:pt x="27" y="20"/>
                </a:lnTo>
                <a:lnTo>
                  <a:pt x="33" y="27"/>
                </a:lnTo>
                <a:lnTo>
                  <a:pt x="39" y="36"/>
                </a:lnTo>
                <a:lnTo>
                  <a:pt x="44" y="43"/>
                </a:lnTo>
                <a:lnTo>
                  <a:pt x="49" y="47"/>
                </a:lnTo>
                <a:lnTo>
                  <a:pt x="54" y="46"/>
                </a:lnTo>
                <a:lnTo>
                  <a:pt x="61" y="42"/>
                </a:lnTo>
                <a:lnTo>
                  <a:pt x="66" y="33"/>
                </a:lnTo>
                <a:lnTo>
                  <a:pt x="71" y="22"/>
                </a:lnTo>
                <a:lnTo>
                  <a:pt x="76" y="10"/>
                </a:lnTo>
                <a:lnTo>
                  <a:pt x="81" y="3"/>
                </a:lnTo>
                <a:lnTo>
                  <a:pt x="88" y="0"/>
                </a:lnTo>
                <a:lnTo>
                  <a:pt x="93" y="4"/>
                </a:lnTo>
                <a:lnTo>
                  <a:pt x="98" y="11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1ABF"/>
              </a:solidFill>
            </a:endParaRPr>
          </a:p>
        </p:txBody>
      </p:sp>
      <p:sp>
        <p:nvSpPr>
          <p:cNvPr id="91" name="TextBox 1">
            <a:extLst>
              <a:ext uri="{FF2B5EF4-FFF2-40B4-BE49-F238E27FC236}">
                <a16:creationId xmlns:a16="http://schemas.microsoft.com/office/drawing/2014/main" id="{5DF3F7DB-E4E3-4C5E-ACB8-65C7C46FDC6A}"/>
              </a:ext>
            </a:extLst>
          </p:cNvPr>
          <p:cNvSpPr txBox="1"/>
          <p:nvPr/>
        </p:nvSpPr>
        <p:spPr>
          <a:xfrm>
            <a:off x="3215377" y="189706"/>
            <a:ext cx="5761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fr-FR" sz="3200" dirty="0" err="1">
                <a:solidFill>
                  <a:srgbClr val="001ABF"/>
                </a:solidFill>
                <a:latin typeface="Arial Black"/>
                <a:cs typeface="Arial Black"/>
              </a:rPr>
              <a:t>Eigenfunctions</a:t>
            </a:r>
            <a:r>
              <a:rPr lang="fr-FR" sz="3200" dirty="0">
                <a:solidFill>
                  <a:srgbClr val="001ABF"/>
                </a:solidFill>
                <a:latin typeface="Arial Black"/>
                <a:cs typeface="Arial Black"/>
              </a:rPr>
              <a:t>:</a:t>
            </a:r>
            <a:r>
              <a:rPr lang="fr-FR"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3200" baseline="-25000" dirty="0">
                <a:latin typeface="Times New Roman"/>
                <a:cs typeface="Times New Roman"/>
              </a:rPr>
              <a:t>0</a:t>
            </a:r>
            <a:r>
              <a:rPr lang="fr-FR" sz="3200" i="1" dirty="0">
                <a:latin typeface="Times New Roman"/>
                <a:cs typeface="Times New Roman"/>
              </a:rPr>
              <a:t>S</a:t>
            </a:r>
            <a:r>
              <a:rPr lang="fr-FR" sz="3200" i="1" baseline="-25000" dirty="0">
                <a:latin typeface="Times New Roman"/>
                <a:cs typeface="Times New Roman"/>
              </a:rPr>
              <a:t>l</a:t>
            </a:r>
            <a:r>
              <a:rPr lang="fr-FR"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rgbClr val="001ABF"/>
                </a:solidFill>
                <a:latin typeface="Arial Black"/>
                <a:cs typeface="Arial Black"/>
              </a:rPr>
              <a:t>and</a:t>
            </a:r>
            <a:r>
              <a:rPr lang="fr-FR"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32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fr-FR" sz="32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fr-FR" sz="3200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4572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F2CD-C7FA-E6EA-1A92-F654ABD1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E4141-65CD-028C-DB7A-A6A8C1E3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6447612"/>
            <a:ext cx="19803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1ABF"/>
                </a:solidFill>
                <a:latin typeface="Times New Roman" charset="0"/>
                <a:cs typeface="DejaVu Sans" charset="0"/>
              </a:rPr>
              <a:t>http://www.iris.iris.edu/sumatra/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60AE198-B149-ABD4-81F7-73A7C77C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2" y="6447612"/>
            <a:ext cx="517665" cy="6350"/>
          </a:xfrm>
          <a:custGeom>
            <a:avLst/>
            <a:gdLst/>
            <a:ahLst/>
            <a:cxnLst>
              <a:cxn ang="0">
                <a:pos x="5" y="71"/>
              </a:cxn>
              <a:cxn ang="0">
                <a:pos x="17" y="62"/>
              </a:cxn>
              <a:cxn ang="0">
                <a:pos x="27" y="55"/>
              </a:cxn>
              <a:cxn ang="0">
                <a:pos x="37" y="59"/>
              </a:cxn>
              <a:cxn ang="0">
                <a:pos x="49" y="63"/>
              </a:cxn>
              <a:cxn ang="0">
                <a:pos x="59" y="45"/>
              </a:cxn>
              <a:cxn ang="0">
                <a:pos x="71" y="35"/>
              </a:cxn>
              <a:cxn ang="0">
                <a:pos x="81" y="54"/>
              </a:cxn>
              <a:cxn ang="0">
                <a:pos x="92" y="92"/>
              </a:cxn>
              <a:cxn ang="0">
                <a:pos x="103" y="111"/>
              </a:cxn>
              <a:cxn ang="0">
                <a:pos x="114" y="84"/>
              </a:cxn>
              <a:cxn ang="0">
                <a:pos x="125" y="32"/>
              </a:cxn>
              <a:cxn ang="0">
                <a:pos x="136" y="3"/>
              </a:cxn>
              <a:cxn ang="0">
                <a:pos x="147" y="2"/>
              </a:cxn>
              <a:cxn ang="0">
                <a:pos x="158" y="15"/>
              </a:cxn>
              <a:cxn ang="0">
                <a:pos x="168" y="36"/>
              </a:cxn>
              <a:cxn ang="0">
                <a:pos x="180" y="71"/>
              </a:cxn>
              <a:cxn ang="0">
                <a:pos x="190" y="68"/>
              </a:cxn>
              <a:cxn ang="0">
                <a:pos x="201" y="79"/>
              </a:cxn>
              <a:cxn ang="0">
                <a:pos x="212" y="91"/>
              </a:cxn>
              <a:cxn ang="0">
                <a:pos x="222" y="103"/>
              </a:cxn>
              <a:cxn ang="0">
                <a:pos x="234" y="86"/>
              </a:cxn>
              <a:cxn ang="0">
                <a:pos x="244" y="47"/>
              </a:cxn>
              <a:cxn ang="0">
                <a:pos x="256" y="25"/>
              </a:cxn>
              <a:cxn ang="0">
                <a:pos x="266" y="22"/>
              </a:cxn>
              <a:cxn ang="0">
                <a:pos x="278" y="23"/>
              </a:cxn>
              <a:cxn ang="0">
                <a:pos x="288" y="26"/>
              </a:cxn>
              <a:cxn ang="0">
                <a:pos x="298" y="49"/>
              </a:cxn>
              <a:cxn ang="0">
                <a:pos x="310" y="78"/>
              </a:cxn>
              <a:cxn ang="0">
                <a:pos x="320" y="91"/>
              </a:cxn>
              <a:cxn ang="0">
                <a:pos x="332" y="93"/>
              </a:cxn>
              <a:cxn ang="0">
                <a:pos x="342" y="80"/>
              </a:cxn>
              <a:cxn ang="0">
                <a:pos x="353" y="47"/>
              </a:cxn>
              <a:cxn ang="0">
                <a:pos x="364" y="23"/>
              </a:cxn>
              <a:cxn ang="0">
                <a:pos x="375" y="25"/>
              </a:cxn>
              <a:cxn ang="0">
                <a:pos x="386" y="61"/>
              </a:cxn>
              <a:cxn ang="0">
                <a:pos x="397" y="91"/>
              </a:cxn>
              <a:cxn ang="0">
                <a:pos x="408" y="102"/>
              </a:cxn>
              <a:cxn ang="0">
                <a:pos x="419" y="63"/>
              </a:cxn>
              <a:cxn ang="0">
                <a:pos x="429" y="13"/>
              </a:cxn>
              <a:cxn ang="0">
                <a:pos x="441" y="17"/>
              </a:cxn>
              <a:cxn ang="0">
                <a:pos x="451" y="66"/>
              </a:cxn>
              <a:cxn ang="0">
                <a:pos x="463" y="102"/>
              </a:cxn>
              <a:cxn ang="0">
                <a:pos x="473" y="72"/>
              </a:cxn>
              <a:cxn ang="0">
                <a:pos x="483" y="24"/>
              </a:cxn>
              <a:cxn ang="0">
                <a:pos x="495" y="15"/>
              </a:cxn>
              <a:cxn ang="0">
                <a:pos x="505" y="62"/>
              </a:cxn>
              <a:cxn ang="0">
                <a:pos x="517" y="80"/>
              </a:cxn>
              <a:cxn ang="0">
                <a:pos x="527" y="70"/>
              </a:cxn>
              <a:cxn ang="0">
                <a:pos x="539" y="33"/>
              </a:cxn>
            </a:cxnLst>
            <a:rect l="0" t="0" r="r" b="b"/>
            <a:pathLst>
              <a:path w="539" h="111">
                <a:moveTo>
                  <a:pt x="0" y="70"/>
                </a:moveTo>
                <a:lnTo>
                  <a:pt x="5" y="71"/>
                </a:lnTo>
                <a:lnTo>
                  <a:pt x="10" y="68"/>
                </a:lnTo>
                <a:lnTo>
                  <a:pt x="17" y="62"/>
                </a:lnTo>
                <a:lnTo>
                  <a:pt x="22" y="57"/>
                </a:lnTo>
                <a:lnTo>
                  <a:pt x="27" y="55"/>
                </a:lnTo>
                <a:lnTo>
                  <a:pt x="32" y="55"/>
                </a:lnTo>
                <a:lnTo>
                  <a:pt x="37" y="59"/>
                </a:lnTo>
                <a:lnTo>
                  <a:pt x="44" y="63"/>
                </a:lnTo>
                <a:lnTo>
                  <a:pt x="49" y="63"/>
                </a:lnTo>
                <a:lnTo>
                  <a:pt x="54" y="59"/>
                </a:lnTo>
                <a:lnTo>
                  <a:pt x="59" y="45"/>
                </a:lnTo>
                <a:lnTo>
                  <a:pt x="65" y="33"/>
                </a:lnTo>
                <a:lnTo>
                  <a:pt x="71" y="35"/>
                </a:lnTo>
                <a:lnTo>
                  <a:pt x="76" y="41"/>
                </a:lnTo>
                <a:lnTo>
                  <a:pt x="81" y="54"/>
                </a:lnTo>
                <a:lnTo>
                  <a:pt x="86" y="69"/>
                </a:lnTo>
                <a:lnTo>
                  <a:pt x="92" y="92"/>
                </a:lnTo>
                <a:lnTo>
                  <a:pt x="98" y="107"/>
                </a:lnTo>
                <a:lnTo>
                  <a:pt x="103" y="111"/>
                </a:lnTo>
                <a:lnTo>
                  <a:pt x="108" y="103"/>
                </a:lnTo>
                <a:lnTo>
                  <a:pt x="114" y="84"/>
                </a:lnTo>
                <a:lnTo>
                  <a:pt x="119" y="59"/>
                </a:lnTo>
                <a:lnTo>
                  <a:pt x="125" y="32"/>
                </a:lnTo>
                <a:lnTo>
                  <a:pt x="130" y="15"/>
                </a:lnTo>
                <a:lnTo>
                  <a:pt x="136" y="3"/>
                </a:lnTo>
                <a:lnTo>
                  <a:pt x="141" y="0"/>
                </a:lnTo>
                <a:lnTo>
                  <a:pt x="147" y="2"/>
                </a:lnTo>
                <a:lnTo>
                  <a:pt x="152" y="7"/>
                </a:lnTo>
                <a:lnTo>
                  <a:pt x="158" y="15"/>
                </a:lnTo>
                <a:lnTo>
                  <a:pt x="163" y="26"/>
                </a:lnTo>
                <a:lnTo>
                  <a:pt x="168" y="36"/>
                </a:lnTo>
                <a:lnTo>
                  <a:pt x="174" y="55"/>
                </a:lnTo>
                <a:lnTo>
                  <a:pt x="180" y="71"/>
                </a:lnTo>
                <a:lnTo>
                  <a:pt x="185" y="69"/>
                </a:lnTo>
                <a:lnTo>
                  <a:pt x="190" y="68"/>
                </a:lnTo>
                <a:lnTo>
                  <a:pt x="195" y="66"/>
                </a:lnTo>
                <a:lnTo>
                  <a:pt x="201" y="79"/>
                </a:lnTo>
                <a:lnTo>
                  <a:pt x="207" y="81"/>
                </a:lnTo>
                <a:lnTo>
                  <a:pt x="212" y="91"/>
                </a:lnTo>
                <a:lnTo>
                  <a:pt x="217" y="99"/>
                </a:lnTo>
                <a:lnTo>
                  <a:pt x="222" y="103"/>
                </a:lnTo>
                <a:lnTo>
                  <a:pt x="229" y="98"/>
                </a:lnTo>
                <a:lnTo>
                  <a:pt x="234" y="86"/>
                </a:lnTo>
                <a:lnTo>
                  <a:pt x="239" y="68"/>
                </a:lnTo>
                <a:lnTo>
                  <a:pt x="244" y="47"/>
                </a:lnTo>
                <a:lnTo>
                  <a:pt x="249" y="33"/>
                </a:lnTo>
                <a:lnTo>
                  <a:pt x="256" y="25"/>
                </a:lnTo>
                <a:lnTo>
                  <a:pt x="261" y="22"/>
                </a:lnTo>
                <a:lnTo>
                  <a:pt x="266" y="22"/>
                </a:lnTo>
                <a:lnTo>
                  <a:pt x="271" y="23"/>
                </a:lnTo>
                <a:lnTo>
                  <a:pt x="278" y="23"/>
                </a:lnTo>
                <a:lnTo>
                  <a:pt x="283" y="24"/>
                </a:lnTo>
                <a:lnTo>
                  <a:pt x="288" y="26"/>
                </a:lnTo>
                <a:lnTo>
                  <a:pt x="293" y="34"/>
                </a:lnTo>
                <a:lnTo>
                  <a:pt x="298" y="49"/>
                </a:lnTo>
                <a:lnTo>
                  <a:pt x="305" y="62"/>
                </a:lnTo>
                <a:lnTo>
                  <a:pt x="310" y="78"/>
                </a:lnTo>
                <a:lnTo>
                  <a:pt x="315" y="84"/>
                </a:lnTo>
                <a:lnTo>
                  <a:pt x="320" y="91"/>
                </a:lnTo>
                <a:lnTo>
                  <a:pt x="326" y="93"/>
                </a:lnTo>
                <a:lnTo>
                  <a:pt x="332" y="93"/>
                </a:lnTo>
                <a:lnTo>
                  <a:pt x="337" y="89"/>
                </a:lnTo>
                <a:lnTo>
                  <a:pt x="342" y="80"/>
                </a:lnTo>
                <a:lnTo>
                  <a:pt x="348" y="63"/>
                </a:lnTo>
                <a:lnTo>
                  <a:pt x="353" y="47"/>
                </a:lnTo>
                <a:lnTo>
                  <a:pt x="359" y="34"/>
                </a:lnTo>
                <a:lnTo>
                  <a:pt x="364" y="23"/>
                </a:lnTo>
                <a:lnTo>
                  <a:pt x="369" y="17"/>
                </a:lnTo>
                <a:lnTo>
                  <a:pt x="375" y="25"/>
                </a:lnTo>
                <a:lnTo>
                  <a:pt x="380" y="41"/>
                </a:lnTo>
                <a:lnTo>
                  <a:pt x="386" y="61"/>
                </a:lnTo>
                <a:lnTo>
                  <a:pt x="391" y="79"/>
                </a:lnTo>
                <a:lnTo>
                  <a:pt x="397" y="91"/>
                </a:lnTo>
                <a:lnTo>
                  <a:pt x="402" y="101"/>
                </a:lnTo>
                <a:lnTo>
                  <a:pt x="408" y="102"/>
                </a:lnTo>
                <a:lnTo>
                  <a:pt x="413" y="86"/>
                </a:lnTo>
                <a:lnTo>
                  <a:pt x="419" y="63"/>
                </a:lnTo>
                <a:lnTo>
                  <a:pt x="424" y="34"/>
                </a:lnTo>
                <a:lnTo>
                  <a:pt x="429" y="13"/>
                </a:lnTo>
                <a:lnTo>
                  <a:pt x="435" y="7"/>
                </a:lnTo>
                <a:lnTo>
                  <a:pt x="441" y="17"/>
                </a:lnTo>
                <a:lnTo>
                  <a:pt x="446" y="40"/>
                </a:lnTo>
                <a:lnTo>
                  <a:pt x="451" y="66"/>
                </a:lnTo>
                <a:lnTo>
                  <a:pt x="456" y="91"/>
                </a:lnTo>
                <a:lnTo>
                  <a:pt x="463" y="102"/>
                </a:lnTo>
                <a:lnTo>
                  <a:pt x="468" y="94"/>
                </a:lnTo>
                <a:lnTo>
                  <a:pt x="473" y="72"/>
                </a:lnTo>
                <a:lnTo>
                  <a:pt x="478" y="45"/>
                </a:lnTo>
                <a:lnTo>
                  <a:pt x="483" y="24"/>
                </a:lnTo>
                <a:lnTo>
                  <a:pt x="490" y="10"/>
                </a:lnTo>
                <a:lnTo>
                  <a:pt x="495" y="15"/>
                </a:lnTo>
                <a:lnTo>
                  <a:pt x="500" y="36"/>
                </a:lnTo>
                <a:lnTo>
                  <a:pt x="505" y="62"/>
                </a:lnTo>
                <a:lnTo>
                  <a:pt x="510" y="79"/>
                </a:lnTo>
                <a:lnTo>
                  <a:pt x="517" y="80"/>
                </a:lnTo>
                <a:lnTo>
                  <a:pt x="522" y="76"/>
                </a:lnTo>
                <a:lnTo>
                  <a:pt x="527" y="70"/>
                </a:lnTo>
                <a:lnTo>
                  <a:pt x="532" y="51"/>
                </a:lnTo>
                <a:lnTo>
                  <a:pt x="539" y="3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E1C7C19-12B6-FCF6-DF31-6E5DE4E3A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377" y="6422212"/>
            <a:ext cx="516160" cy="57150"/>
          </a:xfrm>
          <a:custGeom>
            <a:avLst/>
            <a:gdLst/>
            <a:ahLst/>
            <a:cxnLst>
              <a:cxn ang="0">
                <a:pos x="5" y="412"/>
              </a:cxn>
              <a:cxn ang="0">
                <a:pos x="15" y="349"/>
              </a:cxn>
              <a:cxn ang="0">
                <a:pos x="27" y="366"/>
              </a:cxn>
              <a:cxn ang="0">
                <a:pos x="37" y="462"/>
              </a:cxn>
              <a:cxn ang="0">
                <a:pos x="48" y="529"/>
              </a:cxn>
              <a:cxn ang="0">
                <a:pos x="59" y="506"/>
              </a:cxn>
              <a:cxn ang="0">
                <a:pos x="70" y="457"/>
              </a:cxn>
              <a:cxn ang="0">
                <a:pos x="81" y="440"/>
              </a:cxn>
              <a:cxn ang="0">
                <a:pos x="92" y="458"/>
              </a:cxn>
              <a:cxn ang="0">
                <a:pos x="102" y="456"/>
              </a:cxn>
              <a:cxn ang="0">
                <a:pos x="114" y="455"/>
              </a:cxn>
              <a:cxn ang="0">
                <a:pos x="124" y="484"/>
              </a:cxn>
              <a:cxn ang="0">
                <a:pos x="135" y="520"/>
              </a:cxn>
              <a:cxn ang="0">
                <a:pos x="146" y="539"/>
              </a:cxn>
              <a:cxn ang="0">
                <a:pos x="157" y="549"/>
              </a:cxn>
              <a:cxn ang="0">
                <a:pos x="168" y="544"/>
              </a:cxn>
              <a:cxn ang="0">
                <a:pos x="178" y="503"/>
              </a:cxn>
              <a:cxn ang="0">
                <a:pos x="190" y="468"/>
              </a:cxn>
              <a:cxn ang="0">
                <a:pos x="200" y="391"/>
              </a:cxn>
              <a:cxn ang="0">
                <a:pos x="212" y="314"/>
              </a:cxn>
              <a:cxn ang="0">
                <a:pos x="222" y="302"/>
              </a:cxn>
              <a:cxn ang="0">
                <a:pos x="232" y="407"/>
              </a:cxn>
              <a:cxn ang="0">
                <a:pos x="244" y="640"/>
              </a:cxn>
              <a:cxn ang="0">
                <a:pos x="254" y="762"/>
              </a:cxn>
              <a:cxn ang="0">
                <a:pos x="266" y="595"/>
              </a:cxn>
              <a:cxn ang="0">
                <a:pos x="276" y="276"/>
              </a:cxn>
              <a:cxn ang="0">
                <a:pos x="288" y="74"/>
              </a:cxn>
              <a:cxn ang="0">
                <a:pos x="298" y="163"/>
              </a:cxn>
              <a:cxn ang="0">
                <a:pos x="309" y="440"/>
              </a:cxn>
              <a:cxn ang="0">
                <a:pos x="320" y="680"/>
              </a:cxn>
              <a:cxn ang="0">
                <a:pos x="331" y="718"/>
              </a:cxn>
              <a:cxn ang="0">
                <a:pos x="342" y="723"/>
              </a:cxn>
              <a:cxn ang="0">
                <a:pos x="353" y="687"/>
              </a:cxn>
              <a:cxn ang="0">
                <a:pos x="363" y="447"/>
              </a:cxn>
              <a:cxn ang="0">
                <a:pos x="375" y="136"/>
              </a:cxn>
              <a:cxn ang="0">
                <a:pos x="385" y="0"/>
              </a:cxn>
              <a:cxn ang="0">
                <a:pos x="397" y="325"/>
              </a:cxn>
              <a:cxn ang="0">
                <a:pos x="407" y="787"/>
              </a:cxn>
              <a:cxn ang="0">
                <a:pos x="419" y="811"/>
              </a:cxn>
              <a:cxn ang="0">
                <a:pos x="429" y="360"/>
              </a:cxn>
              <a:cxn ang="0">
                <a:pos x="439" y="39"/>
              </a:cxn>
              <a:cxn ang="0">
                <a:pos x="451" y="200"/>
              </a:cxn>
              <a:cxn ang="0">
                <a:pos x="461" y="632"/>
              </a:cxn>
              <a:cxn ang="0">
                <a:pos x="473" y="913"/>
              </a:cxn>
              <a:cxn ang="0">
                <a:pos x="483" y="816"/>
              </a:cxn>
              <a:cxn ang="0">
                <a:pos x="493" y="490"/>
              </a:cxn>
              <a:cxn ang="0">
                <a:pos x="505" y="190"/>
              </a:cxn>
              <a:cxn ang="0">
                <a:pos x="515" y="76"/>
              </a:cxn>
              <a:cxn ang="0">
                <a:pos x="527" y="219"/>
              </a:cxn>
              <a:cxn ang="0">
                <a:pos x="537" y="505"/>
              </a:cxn>
            </a:cxnLst>
            <a:rect l="0" t="0" r="r" b="b"/>
            <a:pathLst>
              <a:path w="537" h="913">
                <a:moveTo>
                  <a:pt x="0" y="439"/>
                </a:moveTo>
                <a:lnTo>
                  <a:pt x="5" y="412"/>
                </a:lnTo>
                <a:lnTo>
                  <a:pt x="10" y="375"/>
                </a:lnTo>
                <a:lnTo>
                  <a:pt x="15" y="349"/>
                </a:lnTo>
                <a:lnTo>
                  <a:pt x="20" y="344"/>
                </a:lnTo>
                <a:lnTo>
                  <a:pt x="27" y="366"/>
                </a:lnTo>
                <a:lnTo>
                  <a:pt x="32" y="410"/>
                </a:lnTo>
                <a:lnTo>
                  <a:pt x="37" y="462"/>
                </a:lnTo>
                <a:lnTo>
                  <a:pt x="42" y="511"/>
                </a:lnTo>
                <a:lnTo>
                  <a:pt x="48" y="529"/>
                </a:lnTo>
                <a:lnTo>
                  <a:pt x="54" y="529"/>
                </a:lnTo>
                <a:lnTo>
                  <a:pt x="59" y="506"/>
                </a:lnTo>
                <a:lnTo>
                  <a:pt x="64" y="482"/>
                </a:lnTo>
                <a:lnTo>
                  <a:pt x="70" y="457"/>
                </a:lnTo>
                <a:lnTo>
                  <a:pt x="75" y="441"/>
                </a:lnTo>
                <a:lnTo>
                  <a:pt x="81" y="440"/>
                </a:lnTo>
                <a:lnTo>
                  <a:pt x="86" y="451"/>
                </a:lnTo>
                <a:lnTo>
                  <a:pt x="92" y="458"/>
                </a:lnTo>
                <a:lnTo>
                  <a:pt x="97" y="460"/>
                </a:lnTo>
                <a:lnTo>
                  <a:pt x="102" y="456"/>
                </a:lnTo>
                <a:lnTo>
                  <a:pt x="108" y="456"/>
                </a:lnTo>
                <a:lnTo>
                  <a:pt x="114" y="455"/>
                </a:lnTo>
                <a:lnTo>
                  <a:pt x="119" y="461"/>
                </a:lnTo>
                <a:lnTo>
                  <a:pt x="124" y="484"/>
                </a:lnTo>
                <a:lnTo>
                  <a:pt x="130" y="507"/>
                </a:lnTo>
                <a:lnTo>
                  <a:pt x="135" y="520"/>
                </a:lnTo>
                <a:lnTo>
                  <a:pt x="141" y="529"/>
                </a:lnTo>
                <a:lnTo>
                  <a:pt x="146" y="539"/>
                </a:lnTo>
                <a:lnTo>
                  <a:pt x="151" y="547"/>
                </a:lnTo>
                <a:lnTo>
                  <a:pt x="157" y="549"/>
                </a:lnTo>
                <a:lnTo>
                  <a:pt x="163" y="554"/>
                </a:lnTo>
                <a:lnTo>
                  <a:pt x="168" y="544"/>
                </a:lnTo>
                <a:lnTo>
                  <a:pt x="173" y="525"/>
                </a:lnTo>
                <a:lnTo>
                  <a:pt x="178" y="503"/>
                </a:lnTo>
                <a:lnTo>
                  <a:pt x="185" y="485"/>
                </a:lnTo>
                <a:lnTo>
                  <a:pt x="190" y="468"/>
                </a:lnTo>
                <a:lnTo>
                  <a:pt x="195" y="433"/>
                </a:lnTo>
                <a:lnTo>
                  <a:pt x="200" y="391"/>
                </a:lnTo>
                <a:lnTo>
                  <a:pt x="205" y="354"/>
                </a:lnTo>
                <a:lnTo>
                  <a:pt x="212" y="314"/>
                </a:lnTo>
                <a:lnTo>
                  <a:pt x="217" y="304"/>
                </a:lnTo>
                <a:lnTo>
                  <a:pt x="222" y="302"/>
                </a:lnTo>
                <a:lnTo>
                  <a:pt x="227" y="330"/>
                </a:lnTo>
                <a:lnTo>
                  <a:pt x="232" y="407"/>
                </a:lnTo>
                <a:lnTo>
                  <a:pt x="239" y="518"/>
                </a:lnTo>
                <a:lnTo>
                  <a:pt x="244" y="640"/>
                </a:lnTo>
                <a:lnTo>
                  <a:pt x="249" y="736"/>
                </a:lnTo>
                <a:lnTo>
                  <a:pt x="254" y="762"/>
                </a:lnTo>
                <a:lnTo>
                  <a:pt x="261" y="712"/>
                </a:lnTo>
                <a:lnTo>
                  <a:pt x="266" y="595"/>
                </a:lnTo>
                <a:lnTo>
                  <a:pt x="271" y="440"/>
                </a:lnTo>
                <a:lnTo>
                  <a:pt x="276" y="276"/>
                </a:lnTo>
                <a:lnTo>
                  <a:pt x="282" y="142"/>
                </a:lnTo>
                <a:lnTo>
                  <a:pt x="288" y="74"/>
                </a:lnTo>
                <a:lnTo>
                  <a:pt x="293" y="88"/>
                </a:lnTo>
                <a:lnTo>
                  <a:pt x="298" y="163"/>
                </a:lnTo>
                <a:lnTo>
                  <a:pt x="303" y="286"/>
                </a:lnTo>
                <a:lnTo>
                  <a:pt x="309" y="440"/>
                </a:lnTo>
                <a:lnTo>
                  <a:pt x="315" y="584"/>
                </a:lnTo>
                <a:lnTo>
                  <a:pt x="320" y="680"/>
                </a:lnTo>
                <a:lnTo>
                  <a:pt x="325" y="729"/>
                </a:lnTo>
                <a:lnTo>
                  <a:pt x="331" y="718"/>
                </a:lnTo>
                <a:lnTo>
                  <a:pt x="336" y="714"/>
                </a:lnTo>
                <a:lnTo>
                  <a:pt x="342" y="723"/>
                </a:lnTo>
                <a:lnTo>
                  <a:pt x="347" y="723"/>
                </a:lnTo>
                <a:lnTo>
                  <a:pt x="353" y="687"/>
                </a:lnTo>
                <a:lnTo>
                  <a:pt x="358" y="586"/>
                </a:lnTo>
                <a:lnTo>
                  <a:pt x="363" y="447"/>
                </a:lnTo>
                <a:lnTo>
                  <a:pt x="369" y="293"/>
                </a:lnTo>
                <a:lnTo>
                  <a:pt x="375" y="136"/>
                </a:lnTo>
                <a:lnTo>
                  <a:pt x="380" y="20"/>
                </a:lnTo>
                <a:lnTo>
                  <a:pt x="385" y="0"/>
                </a:lnTo>
                <a:lnTo>
                  <a:pt x="391" y="103"/>
                </a:lnTo>
                <a:lnTo>
                  <a:pt x="397" y="325"/>
                </a:lnTo>
                <a:lnTo>
                  <a:pt x="402" y="584"/>
                </a:lnTo>
                <a:lnTo>
                  <a:pt x="407" y="787"/>
                </a:lnTo>
                <a:lnTo>
                  <a:pt x="412" y="879"/>
                </a:lnTo>
                <a:lnTo>
                  <a:pt x="419" y="811"/>
                </a:lnTo>
                <a:lnTo>
                  <a:pt x="424" y="611"/>
                </a:lnTo>
                <a:lnTo>
                  <a:pt x="429" y="360"/>
                </a:lnTo>
                <a:lnTo>
                  <a:pt x="434" y="147"/>
                </a:lnTo>
                <a:lnTo>
                  <a:pt x="439" y="39"/>
                </a:lnTo>
                <a:lnTo>
                  <a:pt x="446" y="66"/>
                </a:lnTo>
                <a:lnTo>
                  <a:pt x="451" y="200"/>
                </a:lnTo>
                <a:lnTo>
                  <a:pt x="456" y="408"/>
                </a:lnTo>
                <a:lnTo>
                  <a:pt x="461" y="632"/>
                </a:lnTo>
                <a:lnTo>
                  <a:pt x="466" y="814"/>
                </a:lnTo>
                <a:lnTo>
                  <a:pt x="473" y="913"/>
                </a:lnTo>
                <a:lnTo>
                  <a:pt x="478" y="910"/>
                </a:lnTo>
                <a:lnTo>
                  <a:pt x="483" y="816"/>
                </a:lnTo>
                <a:lnTo>
                  <a:pt x="488" y="669"/>
                </a:lnTo>
                <a:lnTo>
                  <a:pt x="493" y="490"/>
                </a:lnTo>
                <a:lnTo>
                  <a:pt x="500" y="320"/>
                </a:lnTo>
                <a:lnTo>
                  <a:pt x="505" y="190"/>
                </a:lnTo>
                <a:lnTo>
                  <a:pt x="510" y="98"/>
                </a:lnTo>
                <a:lnTo>
                  <a:pt x="515" y="76"/>
                </a:lnTo>
                <a:lnTo>
                  <a:pt x="522" y="127"/>
                </a:lnTo>
                <a:lnTo>
                  <a:pt x="527" y="219"/>
                </a:lnTo>
                <a:lnTo>
                  <a:pt x="532" y="352"/>
                </a:lnTo>
                <a:lnTo>
                  <a:pt x="537" y="505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A94790-E171-0F84-7DB9-E513F5AF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37" y="6369825"/>
            <a:ext cx="516160" cy="117475"/>
          </a:xfrm>
          <a:custGeom>
            <a:avLst/>
            <a:gdLst/>
            <a:ahLst/>
            <a:cxnLst>
              <a:cxn ang="0">
                <a:pos x="6" y="1473"/>
              </a:cxn>
              <a:cxn ang="0">
                <a:pos x="17" y="1570"/>
              </a:cxn>
              <a:cxn ang="0">
                <a:pos x="28" y="1497"/>
              </a:cxn>
              <a:cxn ang="0">
                <a:pos x="39" y="1340"/>
              </a:cxn>
              <a:cxn ang="0">
                <a:pos x="50" y="1193"/>
              </a:cxn>
              <a:cxn ang="0">
                <a:pos x="60" y="1120"/>
              </a:cxn>
              <a:cxn ang="0">
                <a:pos x="71" y="1157"/>
              </a:cxn>
              <a:cxn ang="0">
                <a:pos x="82" y="1221"/>
              </a:cxn>
              <a:cxn ang="0">
                <a:pos x="93" y="1305"/>
              </a:cxn>
              <a:cxn ang="0">
                <a:pos x="104" y="1479"/>
              </a:cxn>
              <a:cxn ang="0">
                <a:pos x="115" y="1627"/>
              </a:cxn>
              <a:cxn ang="0">
                <a:pos x="126" y="1475"/>
              </a:cxn>
              <a:cxn ang="0">
                <a:pos x="136" y="1109"/>
              </a:cxn>
              <a:cxn ang="0">
                <a:pos x="148" y="942"/>
              </a:cxn>
              <a:cxn ang="0">
                <a:pos x="158" y="1194"/>
              </a:cxn>
              <a:cxn ang="0">
                <a:pos x="170" y="1626"/>
              </a:cxn>
              <a:cxn ang="0">
                <a:pos x="180" y="1695"/>
              </a:cxn>
              <a:cxn ang="0">
                <a:pos x="190" y="1445"/>
              </a:cxn>
              <a:cxn ang="0">
                <a:pos x="202" y="1196"/>
              </a:cxn>
              <a:cxn ang="0">
                <a:pos x="212" y="1038"/>
              </a:cxn>
              <a:cxn ang="0">
                <a:pos x="224" y="1038"/>
              </a:cxn>
              <a:cxn ang="0">
                <a:pos x="234" y="1162"/>
              </a:cxn>
              <a:cxn ang="0">
                <a:pos x="246" y="1455"/>
              </a:cxn>
              <a:cxn ang="0">
                <a:pos x="256" y="1532"/>
              </a:cxn>
              <a:cxn ang="0">
                <a:pos x="267" y="1330"/>
              </a:cxn>
              <a:cxn ang="0">
                <a:pos x="278" y="1169"/>
              </a:cxn>
              <a:cxn ang="0">
                <a:pos x="289" y="1245"/>
              </a:cxn>
              <a:cxn ang="0">
                <a:pos x="300" y="1469"/>
              </a:cxn>
              <a:cxn ang="0">
                <a:pos x="311" y="1502"/>
              </a:cxn>
              <a:cxn ang="0">
                <a:pos x="321" y="1324"/>
              </a:cxn>
              <a:cxn ang="0">
                <a:pos x="333" y="980"/>
              </a:cxn>
              <a:cxn ang="0">
                <a:pos x="343" y="903"/>
              </a:cxn>
              <a:cxn ang="0">
                <a:pos x="354" y="1242"/>
              </a:cxn>
              <a:cxn ang="0">
                <a:pos x="365" y="1570"/>
              </a:cxn>
              <a:cxn ang="0">
                <a:pos x="376" y="1531"/>
              </a:cxn>
              <a:cxn ang="0">
                <a:pos x="387" y="1240"/>
              </a:cxn>
              <a:cxn ang="0">
                <a:pos x="397" y="1123"/>
              </a:cxn>
              <a:cxn ang="0">
                <a:pos x="409" y="1312"/>
              </a:cxn>
              <a:cxn ang="0">
                <a:pos x="419" y="1507"/>
              </a:cxn>
              <a:cxn ang="0">
                <a:pos x="431" y="1621"/>
              </a:cxn>
              <a:cxn ang="0">
                <a:pos x="441" y="1638"/>
              </a:cxn>
              <a:cxn ang="0">
                <a:pos x="451" y="1336"/>
              </a:cxn>
              <a:cxn ang="0">
                <a:pos x="463" y="905"/>
              </a:cxn>
              <a:cxn ang="0">
                <a:pos x="473" y="942"/>
              </a:cxn>
              <a:cxn ang="0">
                <a:pos x="485" y="1274"/>
              </a:cxn>
              <a:cxn ang="0">
                <a:pos x="495" y="1475"/>
              </a:cxn>
              <a:cxn ang="0">
                <a:pos x="507" y="1786"/>
              </a:cxn>
              <a:cxn ang="0">
                <a:pos x="517" y="1844"/>
              </a:cxn>
              <a:cxn ang="0">
                <a:pos x="528" y="1100"/>
              </a:cxn>
              <a:cxn ang="0">
                <a:pos x="539" y="0"/>
              </a:cxn>
            </a:cxnLst>
            <a:rect l="0" t="0" r="r" b="b"/>
            <a:pathLst>
              <a:path w="539" h="1887">
                <a:moveTo>
                  <a:pt x="0" y="1347"/>
                </a:moveTo>
                <a:lnTo>
                  <a:pt x="6" y="1473"/>
                </a:lnTo>
                <a:lnTo>
                  <a:pt x="12" y="1550"/>
                </a:lnTo>
                <a:lnTo>
                  <a:pt x="17" y="1570"/>
                </a:lnTo>
                <a:lnTo>
                  <a:pt x="22" y="1550"/>
                </a:lnTo>
                <a:lnTo>
                  <a:pt x="28" y="1497"/>
                </a:lnTo>
                <a:lnTo>
                  <a:pt x="33" y="1428"/>
                </a:lnTo>
                <a:lnTo>
                  <a:pt x="39" y="1340"/>
                </a:lnTo>
                <a:lnTo>
                  <a:pt x="44" y="1256"/>
                </a:lnTo>
                <a:lnTo>
                  <a:pt x="50" y="1193"/>
                </a:lnTo>
                <a:lnTo>
                  <a:pt x="55" y="1150"/>
                </a:lnTo>
                <a:lnTo>
                  <a:pt x="60" y="1120"/>
                </a:lnTo>
                <a:lnTo>
                  <a:pt x="66" y="1119"/>
                </a:lnTo>
                <a:lnTo>
                  <a:pt x="71" y="1157"/>
                </a:lnTo>
                <a:lnTo>
                  <a:pt x="77" y="1193"/>
                </a:lnTo>
                <a:lnTo>
                  <a:pt x="82" y="1221"/>
                </a:lnTo>
                <a:lnTo>
                  <a:pt x="87" y="1256"/>
                </a:lnTo>
                <a:lnTo>
                  <a:pt x="93" y="1305"/>
                </a:lnTo>
                <a:lnTo>
                  <a:pt x="99" y="1385"/>
                </a:lnTo>
                <a:lnTo>
                  <a:pt x="104" y="1479"/>
                </a:lnTo>
                <a:lnTo>
                  <a:pt x="109" y="1572"/>
                </a:lnTo>
                <a:lnTo>
                  <a:pt x="115" y="1627"/>
                </a:lnTo>
                <a:lnTo>
                  <a:pt x="121" y="1597"/>
                </a:lnTo>
                <a:lnTo>
                  <a:pt x="126" y="1475"/>
                </a:lnTo>
                <a:lnTo>
                  <a:pt x="131" y="1298"/>
                </a:lnTo>
                <a:lnTo>
                  <a:pt x="136" y="1109"/>
                </a:lnTo>
                <a:lnTo>
                  <a:pt x="143" y="976"/>
                </a:lnTo>
                <a:lnTo>
                  <a:pt x="148" y="942"/>
                </a:lnTo>
                <a:lnTo>
                  <a:pt x="153" y="1027"/>
                </a:lnTo>
                <a:lnTo>
                  <a:pt x="158" y="1194"/>
                </a:lnTo>
                <a:lnTo>
                  <a:pt x="163" y="1423"/>
                </a:lnTo>
                <a:lnTo>
                  <a:pt x="170" y="1626"/>
                </a:lnTo>
                <a:lnTo>
                  <a:pt x="175" y="1725"/>
                </a:lnTo>
                <a:lnTo>
                  <a:pt x="180" y="1695"/>
                </a:lnTo>
                <a:lnTo>
                  <a:pt x="185" y="1577"/>
                </a:lnTo>
                <a:lnTo>
                  <a:pt x="190" y="1445"/>
                </a:lnTo>
                <a:lnTo>
                  <a:pt x="197" y="1316"/>
                </a:lnTo>
                <a:lnTo>
                  <a:pt x="202" y="1196"/>
                </a:lnTo>
                <a:lnTo>
                  <a:pt x="207" y="1101"/>
                </a:lnTo>
                <a:lnTo>
                  <a:pt x="212" y="1038"/>
                </a:lnTo>
                <a:lnTo>
                  <a:pt x="218" y="1018"/>
                </a:lnTo>
                <a:lnTo>
                  <a:pt x="224" y="1038"/>
                </a:lnTo>
                <a:lnTo>
                  <a:pt x="229" y="1074"/>
                </a:lnTo>
                <a:lnTo>
                  <a:pt x="234" y="1162"/>
                </a:lnTo>
                <a:lnTo>
                  <a:pt x="239" y="1313"/>
                </a:lnTo>
                <a:lnTo>
                  <a:pt x="246" y="1455"/>
                </a:lnTo>
                <a:lnTo>
                  <a:pt x="251" y="1525"/>
                </a:lnTo>
                <a:lnTo>
                  <a:pt x="256" y="1532"/>
                </a:lnTo>
                <a:lnTo>
                  <a:pt x="261" y="1459"/>
                </a:lnTo>
                <a:lnTo>
                  <a:pt x="267" y="1330"/>
                </a:lnTo>
                <a:lnTo>
                  <a:pt x="273" y="1227"/>
                </a:lnTo>
                <a:lnTo>
                  <a:pt x="278" y="1169"/>
                </a:lnTo>
                <a:lnTo>
                  <a:pt x="283" y="1172"/>
                </a:lnTo>
                <a:lnTo>
                  <a:pt x="289" y="1245"/>
                </a:lnTo>
                <a:lnTo>
                  <a:pt x="294" y="1360"/>
                </a:lnTo>
                <a:lnTo>
                  <a:pt x="300" y="1469"/>
                </a:lnTo>
                <a:lnTo>
                  <a:pt x="305" y="1520"/>
                </a:lnTo>
                <a:lnTo>
                  <a:pt x="311" y="1502"/>
                </a:lnTo>
                <a:lnTo>
                  <a:pt x="316" y="1439"/>
                </a:lnTo>
                <a:lnTo>
                  <a:pt x="321" y="1324"/>
                </a:lnTo>
                <a:lnTo>
                  <a:pt x="327" y="1155"/>
                </a:lnTo>
                <a:lnTo>
                  <a:pt x="333" y="980"/>
                </a:lnTo>
                <a:lnTo>
                  <a:pt x="338" y="877"/>
                </a:lnTo>
                <a:lnTo>
                  <a:pt x="343" y="903"/>
                </a:lnTo>
                <a:lnTo>
                  <a:pt x="348" y="1042"/>
                </a:lnTo>
                <a:lnTo>
                  <a:pt x="354" y="1242"/>
                </a:lnTo>
                <a:lnTo>
                  <a:pt x="360" y="1432"/>
                </a:lnTo>
                <a:lnTo>
                  <a:pt x="365" y="1570"/>
                </a:lnTo>
                <a:lnTo>
                  <a:pt x="370" y="1602"/>
                </a:lnTo>
                <a:lnTo>
                  <a:pt x="376" y="1531"/>
                </a:lnTo>
                <a:lnTo>
                  <a:pt x="382" y="1394"/>
                </a:lnTo>
                <a:lnTo>
                  <a:pt x="387" y="1240"/>
                </a:lnTo>
                <a:lnTo>
                  <a:pt x="392" y="1133"/>
                </a:lnTo>
                <a:lnTo>
                  <a:pt x="397" y="1123"/>
                </a:lnTo>
                <a:lnTo>
                  <a:pt x="404" y="1197"/>
                </a:lnTo>
                <a:lnTo>
                  <a:pt x="409" y="1312"/>
                </a:lnTo>
                <a:lnTo>
                  <a:pt x="414" y="1423"/>
                </a:lnTo>
                <a:lnTo>
                  <a:pt x="419" y="1507"/>
                </a:lnTo>
                <a:lnTo>
                  <a:pt x="424" y="1569"/>
                </a:lnTo>
                <a:lnTo>
                  <a:pt x="431" y="1621"/>
                </a:lnTo>
                <a:lnTo>
                  <a:pt x="436" y="1651"/>
                </a:lnTo>
                <a:lnTo>
                  <a:pt x="441" y="1638"/>
                </a:lnTo>
                <a:lnTo>
                  <a:pt x="446" y="1541"/>
                </a:lnTo>
                <a:lnTo>
                  <a:pt x="451" y="1336"/>
                </a:lnTo>
                <a:lnTo>
                  <a:pt x="458" y="1089"/>
                </a:lnTo>
                <a:lnTo>
                  <a:pt x="463" y="905"/>
                </a:lnTo>
                <a:lnTo>
                  <a:pt x="468" y="846"/>
                </a:lnTo>
                <a:lnTo>
                  <a:pt x="473" y="942"/>
                </a:lnTo>
                <a:lnTo>
                  <a:pt x="479" y="1124"/>
                </a:lnTo>
                <a:lnTo>
                  <a:pt x="485" y="1274"/>
                </a:lnTo>
                <a:lnTo>
                  <a:pt x="490" y="1372"/>
                </a:lnTo>
                <a:lnTo>
                  <a:pt x="495" y="1475"/>
                </a:lnTo>
                <a:lnTo>
                  <a:pt x="501" y="1623"/>
                </a:lnTo>
                <a:lnTo>
                  <a:pt x="507" y="1786"/>
                </a:lnTo>
                <a:lnTo>
                  <a:pt x="512" y="1887"/>
                </a:lnTo>
                <a:lnTo>
                  <a:pt x="517" y="1844"/>
                </a:lnTo>
                <a:lnTo>
                  <a:pt x="522" y="1589"/>
                </a:lnTo>
                <a:lnTo>
                  <a:pt x="528" y="1100"/>
                </a:lnTo>
                <a:lnTo>
                  <a:pt x="534" y="504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C836EBD-9088-EAD0-38AD-C0F52D4D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697" y="6231712"/>
            <a:ext cx="516160" cy="433388"/>
          </a:xfrm>
          <a:custGeom>
            <a:avLst/>
            <a:gdLst/>
            <a:ahLst/>
            <a:cxnLst>
              <a:cxn ang="0">
                <a:pos x="5" y="1980"/>
              </a:cxn>
              <a:cxn ang="0">
                <a:pos x="16" y="2816"/>
              </a:cxn>
              <a:cxn ang="0">
                <a:pos x="27" y="4647"/>
              </a:cxn>
              <a:cxn ang="0">
                <a:pos x="38" y="5505"/>
              </a:cxn>
              <a:cxn ang="0">
                <a:pos x="49" y="4575"/>
              </a:cxn>
              <a:cxn ang="0">
                <a:pos x="60" y="3057"/>
              </a:cxn>
              <a:cxn ang="0">
                <a:pos x="70" y="2433"/>
              </a:cxn>
              <a:cxn ang="0">
                <a:pos x="82" y="2677"/>
              </a:cxn>
              <a:cxn ang="0">
                <a:pos x="92" y="3393"/>
              </a:cxn>
              <a:cxn ang="0">
                <a:pos x="104" y="3765"/>
              </a:cxn>
              <a:cxn ang="0">
                <a:pos x="114" y="3175"/>
              </a:cxn>
              <a:cxn ang="0">
                <a:pos x="126" y="2992"/>
              </a:cxn>
              <a:cxn ang="0">
                <a:pos x="136" y="3743"/>
              </a:cxn>
              <a:cxn ang="0">
                <a:pos x="146" y="3881"/>
              </a:cxn>
              <a:cxn ang="0">
                <a:pos x="158" y="3225"/>
              </a:cxn>
              <a:cxn ang="0">
                <a:pos x="168" y="3764"/>
              </a:cxn>
              <a:cxn ang="0">
                <a:pos x="180" y="5369"/>
              </a:cxn>
              <a:cxn ang="0">
                <a:pos x="190" y="5079"/>
              </a:cxn>
              <a:cxn ang="0">
                <a:pos x="201" y="2219"/>
              </a:cxn>
              <a:cxn ang="0">
                <a:pos x="212" y="400"/>
              </a:cxn>
              <a:cxn ang="0">
                <a:pos x="223" y="2607"/>
              </a:cxn>
              <a:cxn ang="0">
                <a:pos x="234" y="6214"/>
              </a:cxn>
              <a:cxn ang="0">
                <a:pos x="245" y="6235"/>
              </a:cxn>
              <a:cxn ang="0">
                <a:pos x="256" y="3029"/>
              </a:cxn>
              <a:cxn ang="0">
                <a:pos x="267" y="308"/>
              </a:cxn>
              <a:cxn ang="0">
                <a:pos x="277" y="397"/>
              </a:cxn>
              <a:cxn ang="0">
                <a:pos x="288" y="2803"/>
              </a:cxn>
              <a:cxn ang="0">
                <a:pos x="299" y="5681"/>
              </a:cxn>
              <a:cxn ang="0">
                <a:pos x="310" y="6928"/>
              </a:cxn>
              <a:cxn ang="0">
                <a:pos x="321" y="6029"/>
              </a:cxn>
              <a:cxn ang="0">
                <a:pos x="331" y="3882"/>
              </a:cxn>
              <a:cxn ang="0">
                <a:pos x="343" y="2132"/>
              </a:cxn>
              <a:cxn ang="0">
                <a:pos x="353" y="1547"/>
              </a:cxn>
              <a:cxn ang="0">
                <a:pos x="365" y="2041"/>
              </a:cxn>
              <a:cxn ang="0">
                <a:pos x="375" y="2842"/>
              </a:cxn>
              <a:cxn ang="0">
                <a:pos x="387" y="3388"/>
              </a:cxn>
              <a:cxn ang="0">
                <a:pos x="397" y="3707"/>
              </a:cxn>
              <a:cxn ang="0">
                <a:pos x="407" y="3986"/>
              </a:cxn>
              <a:cxn ang="0">
                <a:pos x="419" y="4432"/>
              </a:cxn>
              <a:cxn ang="0">
                <a:pos x="429" y="4645"/>
              </a:cxn>
              <a:cxn ang="0">
                <a:pos x="441" y="4130"/>
              </a:cxn>
              <a:cxn ang="0">
                <a:pos x="451" y="3317"/>
              </a:cxn>
              <a:cxn ang="0">
                <a:pos x="462" y="2967"/>
              </a:cxn>
              <a:cxn ang="0">
                <a:pos x="473" y="3099"/>
              </a:cxn>
              <a:cxn ang="0">
                <a:pos x="484" y="3211"/>
              </a:cxn>
              <a:cxn ang="0">
                <a:pos x="495" y="2935"/>
              </a:cxn>
              <a:cxn ang="0">
                <a:pos x="506" y="2875"/>
              </a:cxn>
              <a:cxn ang="0">
                <a:pos x="517" y="3433"/>
              </a:cxn>
              <a:cxn ang="0">
                <a:pos x="528" y="4217"/>
              </a:cxn>
              <a:cxn ang="0">
                <a:pos x="538" y="4403"/>
              </a:cxn>
            </a:cxnLst>
            <a:rect l="0" t="0" r="r" b="b"/>
            <a:pathLst>
              <a:path w="538" h="6928">
                <a:moveTo>
                  <a:pt x="0" y="2202"/>
                </a:moveTo>
                <a:lnTo>
                  <a:pt x="5" y="1980"/>
                </a:lnTo>
                <a:lnTo>
                  <a:pt x="11" y="2180"/>
                </a:lnTo>
                <a:lnTo>
                  <a:pt x="16" y="2816"/>
                </a:lnTo>
                <a:lnTo>
                  <a:pt x="22" y="3726"/>
                </a:lnTo>
                <a:lnTo>
                  <a:pt x="27" y="4647"/>
                </a:lnTo>
                <a:lnTo>
                  <a:pt x="33" y="5299"/>
                </a:lnTo>
                <a:lnTo>
                  <a:pt x="38" y="5505"/>
                </a:lnTo>
                <a:lnTo>
                  <a:pt x="43" y="5229"/>
                </a:lnTo>
                <a:lnTo>
                  <a:pt x="49" y="4575"/>
                </a:lnTo>
                <a:lnTo>
                  <a:pt x="55" y="3763"/>
                </a:lnTo>
                <a:lnTo>
                  <a:pt x="60" y="3057"/>
                </a:lnTo>
                <a:lnTo>
                  <a:pt x="65" y="2614"/>
                </a:lnTo>
                <a:lnTo>
                  <a:pt x="70" y="2433"/>
                </a:lnTo>
                <a:lnTo>
                  <a:pt x="77" y="2461"/>
                </a:lnTo>
                <a:lnTo>
                  <a:pt x="82" y="2677"/>
                </a:lnTo>
                <a:lnTo>
                  <a:pt x="87" y="3021"/>
                </a:lnTo>
                <a:lnTo>
                  <a:pt x="92" y="3393"/>
                </a:lnTo>
                <a:lnTo>
                  <a:pt x="99" y="3696"/>
                </a:lnTo>
                <a:lnTo>
                  <a:pt x="104" y="3765"/>
                </a:lnTo>
                <a:lnTo>
                  <a:pt x="109" y="3547"/>
                </a:lnTo>
                <a:lnTo>
                  <a:pt x="114" y="3175"/>
                </a:lnTo>
                <a:lnTo>
                  <a:pt x="119" y="2930"/>
                </a:lnTo>
                <a:lnTo>
                  <a:pt x="126" y="2992"/>
                </a:lnTo>
                <a:lnTo>
                  <a:pt x="131" y="3329"/>
                </a:lnTo>
                <a:lnTo>
                  <a:pt x="136" y="3743"/>
                </a:lnTo>
                <a:lnTo>
                  <a:pt x="141" y="3965"/>
                </a:lnTo>
                <a:lnTo>
                  <a:pt x="146" y="3881"/>
                </a:lnTo>
                <a:lnTo>
                  <a:pt x="153" y="3549"/>
                </a:lnTo>
                <a:lnTo>
                  <a:pt x="158" y="3225"/>
                </a:lnTo>
                <a:lnTo>
                  <a:pt x="163" y="3241"/>
                </a:lnTo>
                <a:lnTo>
                  <a:pt x="168" y="3764"/>
                </a:lnTo>
                <a:lnTo>
                  <a:pt x="173" y="4617"/>
                </a:lnTo>
                <a:lnTo>
                  <a:pt x="180" y="5369"/>
                </a:lnTo>
                <a:lnTo>
                  <a:pt x="185" y="5596"/>
                </a:lnTo>
                <a:lnTo>
                  <a:pt x="190" y="5079"/>
                </a:lnTo>
                <a:lnTo>
                  <a:pt x="195" y="3832"/>
                </a:lnTo>
                <a:lnTo>
                  <a:pt x="201" y="2219"/>
                </a:lnTo>
                <a:lnTo>
                  <a:pt x="207" y="892"/>
                </a:lnTo>
                <a:lnTo>
                  <a:pt x="212" y="400"/>
                </a:lnTo>
                <a:lnTo>
                  <a:pt x="217" y="1025"/>
                </a:lnTo>
                <a:lnTo>
                  <a:pt x="223" y="2607"/>
                </a:lnTo>
                <a:lnTo>
                  <a:pt x="229" y="4592"/>
                </a:lnTo>
                <a:lnTo>
                  <a:pt x="234" y="6214"/>
                </a:lnTo>
                <a:lnTo>
                  <a:pt x="239" y="6818"/>
                </a:lnTo>
                <a:lnTo>
                  <a:pt x="245" y="6235"/>
                </a:lnTo>
                <a:lnTo>
                  <a:pt x="250" y="4811"/>
                </a:lnTo>
                <a:lnTo>
                  <a:pt x="256" y="3029"/>
                </a:lnTo>
                <a:lnTo>
                  <a:pt x="261" y="1367"/>
                </a:lnTo>
                <a:lnTo>
                  <a:pt x="267" y="308"/>
                </a:lnTo>
                <a:lnTo>
                  <a:pt x="272" y="0"/>
                </a:lnTo>
                <a:lnTo>
                  <a:pt x="277" y="397"/>
                </a:lnTo>
                <a:lnTo>
                  <a:pt x="283" y="1401"/>
                </a:lnTo>
                <a:lnTo>
                  <a:pt x="288" y="2803"/>
                </a:lnTo>
                <a:lnTo>
                  <a:pt x="294" y="4319"/>
                </a:lnTo>
                <a:lnTo>
                  <a:pt x="299" y="5681"/>
                </a:lnTo>
                <a:lnTo>
                  <a:pt x="304" y="6601"/>
                </a:lnTo>
                <a:lnTo>
                  <a:pt x="310" y="6928"/>
                </a:lnTo>
                <a:lnTo>
                  <a:pt x="316" y="6711"/>
                </a:lnTo>
                <a:lnTo>
                  <a:pt x="321" y="6029"/>
                </a:lnTo>
                <a:lnTo>
                  <a:pt x="326" y="5018"/>
                </a:lnTo>
                <a:lnTo>
                  <a:pt x="331" y="3882"/>
                </a:lnTo>
                <a:lnTo>
                  <a:pt x="338" y="2877"/>
                </a:lnTo>
                <a:lnTo>
                  <a:pt x="343" y="2132"/>
                </a:lnTo>
                <a:lnTo>
                  <a:pt x="348" y="1653"/>
                </a:lnTo>
                <a:lnTo>
                  <a:pt x="353" y="1547"/>
                </a:lnTo>
                <a:lnTo>
                  <a:pt x="360" y="1769"/>
                </a:lnTo>
                <a:lnTo>
                  <a:pt x="365" y="2041"/>
                </a:lnTo>
                <a:lnTo>
                  <a:pt x="370" y="2390"/>
                </a:lnTo>
                <a:lnTo>
                  <a:pt x="375" y="2842"/>
                </a:lnTo>
                <a:lnTo>
                  <a:pt x="380" y="3157"/>
                </a:lnTo>
                <a:lnTo>
                  <a:pt x="387" y="3388"/>
                </a:lnTo>
                <a:lnTo>
                  <a:pt x="392" y="3605"/>
                </a:lnTo>
                <a:lnTo>
                  <a:pt x="397" y="3707"/>
                </a:lnTo>
                <a:lnTo>
                  <a:pt x="402" y="3815"/>
                </a:lnTo>
                <a:lnTo>
                  <a:pt x="407" y="3986"/>
                </a:lnTo>
                <a:lnTo>
                  <a:pt x="414" y="4179"/>
                </a:lnTo>
                <a:lnTo>
                  <a:pt x="419" y="4432"/>
                </a:lnTo>
                <a:lnTo>
                  <a:pt x="424" y="4632"/>
                </a:lnTo>
                <a:lnTo>
                  <a:pt x="429" y="4645"/>
                </a:lnTo>
                <a:lnTo>
                  <a:pt x="435" y="4483"/>
                </a:lnTo>
                <a:lnTo>
                  <a:pt x="441" y="4130"/>
                </a:lnTo>
                <a:lnTo>
                  <a:pt x="446" y="3718"/>
                </a:lnTo>
                <a:lnTo>
                  <a:pt x="451" y="3317"/>
                </a:lnTo>
                <a:lnTo>
                  <a:pt x="456" y="3048"/>
                </a:lnTo>
                <a:lnTo>
                  <a:pt x="462" y="2967"/>
                </a:lnTo>
                <a:lnTo>
                  <a:pt x="468" y="3020"/>
                </a:lnTo>
                <a:lnTo>
                  <a:pt x="473" y="3099"/>
                </a:lnTo>
                <a:lnTo>
                  <a:pt x="478" y="3190"/>
                </a:lnTo>
                <a:lnTo>
                  <a:pt x="484" y="3211"/>
                </a:lnTo>
                <a:lnTo>
                  <a:pt x="489" y="3063"/>
                </a:lnTo>
                <a:lnTo>
                  <a:pt x="495" y="2935"/>
                </a:lnTo>
                <a:lnTo>
                  <a:pt x="500" y="2889"/>
                </a:lnTo>
                <a:lnTo>
                  <a:pt x="506" y="2875"/>
                </a:lnTo>
                <a:lnTo>
                  <a:pt x="511" y="3107"/>
                </a:lnTo>
                <a:lnTo>
                  <a:pt x="517" y="3433"/>
                </a:lnTo>
                <a:lnTo>
                  <a:pt x="522" y="3836"/>
                </a:lnTo>
                <a:lnTo>
                  <a:pt x="528" y="4217"/>
                </a:lnTo>
                <a:lnTo>
                  <a:pt x="533" y="4419"/>
                </a:lnTo>
                <a:lnTo>
                  <a:pt x="538" y="44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D3BF74D-2A91-288C-8E56-EDF4BB21F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858" y="6404750"/>
            <a:ext cx="516160" cy="101600"/>
          </a:xfrm>
          <a:custGeom>
            <a:avLst/>
            <a:gdLst/>
            <a:ahLst/>
            <a:cxnLst>
              <a:cxn ang="0">
                <a:pos x="6" y="1529"/>
              </a:cxn>
              <a:cxn ang="0">
                <a:pos x="17" y="934"/>
              </a:cxn>
              <a:cxn ang="0">
                <a:pos x="27" y="489"/>
              </a:cxn>
              <a:cxn ang="0">
                <a:pos x="39" y="341"/>
              </a:cxn>
              <a:cxn ang="0">
                <a:pos x="49" y="493"/>
              </a:cxn>
              <a:cxn ang="0">
                <a:pos x="61" y="733"/>
              </a:cxn>
              <a:cxn ang="0">
                <a:pos x="71" y="833"/>
              </a:cxn>
              <a:cxn ang="0">
                <a:pos x="81" y="726"/>
              </a:cxn>
              <a:cxn ang="0">
                <a:pos x="93" y="558"/>
              </a:cxn>
              <a:cxn ang="0">
                <a:pos x="103" y="508"/>
              </a:cxn>
              <a:cxn ang="0">
                <a:pos x="115" y="590"/>
              </a:cxn>
              <a:cxn ang="0">
                <a:pos x="125" y="682"/>
              </a:cxn>
              <a:cxn ang="0">
                <a:pos x="137" y="729"/>
              </a:cxn>
              <a:cxn ang="0">
                <a:pos x="147" y="842"/>
              </a:cxn>
              <a:cxn ang="0">
                <a:pos x="158" y="917"/>
              </a:cxn>
              <a:cxn ang="0">
                <a:pos x="169" y="794"/>
              </a:cxn>
              <a:cxn ang="0">
                <a:pos x="180" y="606"/>
              </a:cxn>
              <a:cxn ang="0">
                <a:pos x="191" y="424"/>
              </a:cxn>
              <a:cxn ang="0">
                <a:pos x="201" y="386"/>
              </a:cxn>
              <a:cxn ang="0">
                <a:pos x="212" y="505"/>
              </a:cxn>
              <a:cxn ang="0">
                <a:pos x="223" y="731"/>
              </a:cxn>
              <a:cxn ang="0">
                <a:pos x="234" y="985"/>
              </a:cxn>
              <a:cxn ang="0">
                <a:pos x="245" y="1124"/>
              </a:cxn>
              <a:cxn ang="0">
                <a:pos x="256" y="979"/>
              </a:cxn>
              <a:cxn ang="0">
                <a:pos x="267" y="656"/>
              </a:cxn>
              <a:cxn ang="0">
                <a:pos x="278" y="377"/>
              </a:cxn>
              <a:cxn ang="0">
                <a:pos x="288" y="508"/>
              </a:cxn>
              <a:cxn ang="0">
                <a:pos x="300" y="707"/>
              </a:cxn>
              <a:cxn ang="0">
                <a:pos x="310" y="744"/>
              </a:cxn>
              <a:cxn ang="0">
                <a:pos x="322" y="611"/>
              </a:cxn>
              <a:cxn ang="0">
                <a:pos x="332" y="603"/>
              </a:cxn>
              <a:cxn ang="0">
                <a:pos x="342" y="907"/>
              </a:cxn>
              <a:cxn ang="0">
                <a:pos x="354" y="1065"/>
              </a:cxn>
              <a:cxn ang="0">
                <a:pos x="364" y="837"/>
              </a:cxn>
              <a:cxn ang="0">
                <a:pos x="376" y="533"/>
              </a:cxn>
              <a:cxn ang="0">
                <a:pos x="386" y="566"/>
              </a:cxn>
              <a:cxn ang="0">
                <a:pos x="398" y="731"/>
              </a:cxn>
              <a:cxn ang="0">
                <a:pos x="408" y="726"/>
              </a:cxn>
              <a:cxn ang="0">
                <a:pos x="419" y="711"/>
              </a:cxn>
              <a:cxn ang="0">
                <a:pos x="430" y="762"/>
              </a:cxn>
              <a:cxn ang="0">
                <a:pos x="441" y="741"/>
              </a:cxn>
              <a:cxn ang="0">
                <a:pos x="452" y="541"/>
              </a:cxn>
              <a:cxn ang="0">
                <a:pos x="463" y="326"/>
              </a:cxn>
              <a:cxn ang="0">
                <a:pos x="473" y="471"/>
              </a:cxn>
              <a:cxn ang="0">
                <a:pos x="485" y="965"/>
              </a:cxn>
              <a:cxn ang="0">
                <a:pos x="495" y="1392"/>
              </a:cxn>
              <a:cxn ang="0">
                <a:pos x="506" y="1341"/>
              </a:cxn>
              <a:cxn ang="0">
                <a:pos x="517" y="839"/>
              </a:cxn>
              <a:cxn ang="0">
                <a:pos x="528" y="290"/>
              </a:cxn>
              <a:cxn ang="0">
                <a:pos x="539" y="0"/>
              </a:cxn>
            </a:cxnLst>
            <a:rect l="0" t="0" r="r" b="b"/>
            <a:pathLst>
              <a:path w="539" h="1625">
                <a:moveTo>
                  <a:pt x="0" y="1625"/>
                </a:moveTo>
                <a:lnTo>
                  <a:pt x="6" y="1529"/>
                </a:lnTo>
                <a:lnTo>
                  <a:pt x="12" y="1248"/>
                </a:lnTo>
                <a:lnTo>
                  <a:pt x="17" y="934"/>
                </a:lnTo>
                <a:lnTo>
                  <a:pt x="22" y="693"/>
                </a:lnTo>
                <a:lnTo>
                  <a:pt x="27" y="489"/>
                </a:lnTo>
                <a:lnTo>
                  <a:pt x="33" y="376"/>
                </a:lnTo>
                <a:lnTo>
                  <a:pt x="39" y="341"/>
                </a:lnTo>
                <a:lnTo>
                  <a:pt x="44" y="367"/>
                </a:lnTo>
                <a:lnTo>
                  <a:pt x="49" y="493"/>
                </a:lnTo>
                <a:lnTo>
                  <a:pt x="54" y="592"/>
                </a:lnTo>
                <a:lnTo>
                  <a:pt x="61" y="733"/>
                </a:lnTo>
                <a:lnTo>
                  <a:pt x="66" y="799"/>
                </a:lnTo>
                <a:lnTo>
                  <a:pt x="71" y="833"/>
                </a:lnTo>
                <a:lnTo>
                  <a:pt x="76" y="760"/>
                </a:lnTo>
                <a:lnTo>
                  <a:pt x="81" y="726"/>
                </a:lnTo>
                <a:lnTo>
                  <a:pt x="88" y="637"/>
                </a:lnTo>
                <a:lnTo>
                  <a:pt x="93" y="558"/>
                </a:lnTo>
                <a:lnTo>
                  <a:pt x="98" y="542"/>
                </a:lnTo>
                <a:lnTo>
                  <a:pt x="103" y="508"/>
                </a:lnTo>
                <a:lnTo>
                  <a:pt x="110" y="544"/>
                </a:lnTo>
                <a:lnTo>
                  <a:pt x="115" y="590"/>
                </a:lnTo>
                <a:lnTo>
                  <a:pt x="120" y="649"/>
                </a:lnTo>
                <a:lnTo>
                  <a:pt x="125" y="682"/>
                </a:lnTo>
                <a:lnTo>
                  <a:pt x="130" y="723"/>
                </a:lnTo>
                <a:lnTo>
                  <a:pt x="137" y="729"/>
                </a:lnTo>
                <a:lnTo>
                  <a:pt x="142" y="796"/>
                </a:lnTo>
                <a:lnTo>
                  <a:pt x="147" y="842"/>
                </a:lnTo>
                <a:lnTo>
                  <a:pt x="152" y="892"/>
                </a:lnTo>
                <a:lnTo>
                  <a:pt x="158" y="917"/>
                </a:lnTo>
                <a:lnTo>
                  <a:pt x="164" y="858"/>
                </a:lnTo>
                <a:lnTo>
                  <a:pt x="169" y="794"/>
                </a:lnTo>
                <a:lnTo>
                  <a:pt x="174" y="678"/>
                </a:lnTo>
                <a:lnTo>
                  <a:pt x="180" y="606"/>
                </a:lnTo>
                <a:lnTo>
                  <a:pt x="185" y="500"/>
                </a:lnTo>
                <a:lnTo>
                  <a:pt x="191" y="424"/>
                </a:lnTo>
                <a:lnTo>
                  <a:pt x="196" y="379"/>
                </a:lnTo>
                <a:lnTo>
                  <a:pt x="201" y="386"/>
                </a:lnTo>
                <a:lnTo>
                  <a:pt x="207" y="447"/>
                </a:lnTo>
                <a:lnTo>
                  <a:pt x="212" y="505"/>
                </a:lnTo>
                <a:lnTo>
                  <a:pt x="218" y="636"/>
                </a:lnTo>
                <a:lnTo>
                  <a:pt x="223" y="731"/>
                </a:lnTo>
                <a:lnTo>
                  <a:pt x="229" y="897"/>
                </a:lnTo>
                <a:lnTo>
                  <a:pt x="234" y="985"/>
                </a:lnTo>
                <a:lnTo>
                  <a:pt x="240" y="1084"/>
                </a:lnTo>
                <a:lnTo>
                  <a:pt x="245" y="1124"/>
                </a:lnTo>
                <a:lnTo>
                  <a:pt x="251" y="1092"/>
                </a:lnTo>
                <a:lnTo>
                  <a:pt x="256" y="979"/>
                </a:lnTo>
                <a:lnTo>
                  <a:pt x="261" y="856"/>
                </a:lnTo>
                <a:lnTo>
                  <a:pt x="267" y="656"/>
                </a:lnTo>
                <a:lnTo>
                  <a:pt x="273" y="492"/>
                </a:lnTo>
                <a:lnTo>
                  <a:pt x="278" y="377"/>
                </a:lnTo>
                <a:lnTo>
                  <a:pt x="283" y="403"/>
                </a:lnTo>
                <a:lnTo>
                  <a:pt x="288" y="508"/>
                </a:lnTo>
                <a:lnTo>
                  <a:pt x="295" y="621"/>
                </a:lnTo>
                <a:lnTo>
                  <a:pt x="300" y="707"/>
                </a:lnTo>
                <a:lnTo>
                  <a:pt x="305" y="772"/>
                </a:lnTo>
                <a:lnTo>
                  <a:pt x="310" y="744"/>
                </a:lnTo>
                <a:lnTo>
                  <a:pt x="315" y="664"/>
                </a:lnTo>
                <a:lnTo>
                  <a:pt x="322" y="611"/>
                </a:lnTo>
                <a:lnTo>
                  <a:pt x="327" y="562"/>
                </a:lnTo>
                <a:lnTo>
                  <a:pt x="332" y="603"/>
                </a:lnTo>
                <a:lnTo>
                  <a:pt x="337" y="750"/>
                </a:lnTo>
                <a:lnTo>
                  <a:pt x="342" y="907"/>
                </a:lnTo>
                <a:lnTo>
                  <a:pt x="349" y="1042"/>
                </a:lnTo>
                <a:lnTo>
                  <a:pt x="354" y="1065"/>
                </a:lnTo>
                <a:lnTo>
                  <a:pt x="359" y="993"/>
                </a:lnTo>
                <a:lnTo>
                  <a:pt x="364" y="837"/>
                </a:lnTo>
                <a:lnTo>
                  <a:pt x="371" y="703"/>
                </a:lnTo>
                <a:lnTo>
                  <a:pt x="376" y="533"/>
                </a:lnTo>
                <a:lnTo>
                  <a:pt x="381" y="522"/>
                </a:lnTo>
                <a:lnTo>
                  <a:pt x="386" y="566"/>
                </a:lnTo>
                <a:lnTo>
                  <a:pt x="391" y="638"/>
                </a:lnTo>
                <a:lnTo>
                  <a:pt x="398" y="731"/>
                </a:lnTo>
                <a:lnTo>
                  <a:pt x="403" y="736"/>
                </a:lnTo>
                <a:lnTo>
                  <a:pt x="408" y="726"/>
                </a:lnTo>
                <a:lnTo>
                  <a:pt x="413" y="740"/>
                </a:lnTo>
                <a:lnTo>
                  <a:pt x="419" y="711"/>
                </a:lnTo>
                <a:lnTo>
                  <a:pt x="425" y="731"/>
                </a:lnTo>
                <a:lnTo>
                  <a:pt x="430" y="762"/>
                </a:lnTo>
                <a:lnTo>
                  <a:pt x="435" y="764"/>
                </a:lnTo>
                <a:lnTo>
                  <a:pt x="441" y="741"/>
                </a:lnTo>
                <a:lnTo>
                  <a:pt x="446" y="676"/>
                </a:lnTo>
                <a:lnTo>
                  <a:pt x="452" y="541"/>
                </a:lnTo>
                <a:lnTo>
                  <a:pt x="457" y="419"/>
                </a:lnTo>
                <a:lnTo>
                  <a:pt x="463" y="326"/>
                </a:lnTo>
                <a:lnTo>
                  <a:pt x="468" y="329"/>
                </a:lnTo>
                <a:lnTo>
                  <a:pt x="473" y="471"/>
                </a:lnTo>
                <a:lnTo>
                  <a:pt x="479" y="698"/>
                </a:lnTo>
                <a:lnTo>
                  <a:pt x="485" y="965"/>
                </a:lnTo>
                <a:lnTo>
                  <a:pt x="490" y="1245"/>
                </a:lnTo>
                <a:lnTo>
                  <a:pt x="495" y="1392"/>
                </a:lnTo>
                <a:lnTo>
                  <a:pt x="501" y="1434"/>
                </a:lnTo>
                <a:lnTo>
                  <a:pt x="506" y="1341"/>
                </a:lnTo>
                <a:lnTo>
                  <a:pt x="512" y="1111"/>
                </a:lnTo>
                <a:lnTo>
                  <a:pt x="517" y="839"/>
                </a:lnTo>
                <a:lnTo>
                  <a:pt x="522" y="564"/>
                </a:lnTo>
                <a:lnTo>
                  <a:pt x="528" y="290"/>
                </a:lnTo>
                <a:lnTo>
                  <a:pt x="534" y="126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9705BD9-2414-34D7-DC1C-9B02E702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018" y="6404750"/>
            <a:ext cx="517665" cy="80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202"/>
              </a:cxn>
              <a:cxn ang="0">
                <a:pos x="27" y="593"/>
              </a:cxn>
              <a:cxn ang="0">
                <a:pos x="37" y="1009"/>
              </a:cxn>
              <a:cxn ang="0">
                <a:pos x="49" y="1269"/>
              </a:cxn>
              <a:cxn ang="0">
                <a:pos x="59" y="1262"/>
              </a:cxn>
              <a:cxn ang="0">
                <a:pos x="71" y="1032"/>
              </a:cxn>
              <a:cxn ang="0">
                <a:pos x="81" y="748"/>
              </a:cxn>
              <a:cxn ang="0">
                <a:pos x="93" y="572"/>
              </a:cxn>
              <a:cxn ang="0">
                <a:pos x="103" y="521"/>
              </a:cxn>
              <a:cxn ang="0">
                <a:pos x="114" y="546"/>
              </a:cxn>
              <a:cxn ang="0">
                <a:pos x="125" y="592"/>
              </a:cxn>
              <a:cxn ang="0">
                <a:pos x="135" y="647"/>
              </a:cxn>
              <a:cxn ang="0">
                <a:pos x="147" y="716"/>
              </a:cxn>
              <a:cxn ang="0">
                <a:pos x="157" y="783"/>
              </a:cxn>
              <a:cxn ang="0">
                <a:pos x="168" y="818"/>
              </a:cxn>
              <a:cxn ang="0">
                <a:pos x="179" y="851"/>
              </a:cxn>
              <a:cxn ang="0">
                <a:pos x="190" y="847"/>
              </a:cxn>
              <a:cxn ang="0">
                <a:pos x="201" y="778"/>
              </a:cxn>
              <a:cxn ang="0">
                <a:pos x="212" y="689"/>
              </a:cxn>
              <a:cxn ang="0">
                <a:pos x="223" y="679"/>
              </a:cxn>
              <a:cxn ang="0">
                <a:pos x="234" y="739"/>
              </a:cxn>
              <a:cxn ang="0">
                <a:pos x="244" y="775"/>
              </a:cxn>
              <a:cxn ang="0">
                <a:pos x="256" y="744"/>
              </a:cxn>
              <a:cxn ang="0">
                <a:pos x="266" y="690"/>
              </a:cxn>
              <a:cxn ang="0">
                <a:pos x="278" y="675"/>
              </a:cxn>
              <a:cxn ang="0">
                <a:pos x="288" y="707"/>
              </a:cxn>
              <a:cxn ang="0">
                <a:pos x="298" y="757"/>
              </a:cxn>
              <a:cxn ang="0">
                <a:pos x="310" y="787"/>
              </a:cxn>
              <a:cxn ang="0">
                <a:pos x="320" y="796"/>
              </a:cxn>
              <a:cxn ang="0">
                <a:pos x="332" y="777"/>
              </a:cxn>
              <a:cxn ang="0">
                <a:pos x="342" y="697"/>
              </a:cxn>
              <a:cxn ang="0">
                <a:pos x="354" y="574"/>
              </a:cxn>
              <a:cxn ang="0">
                <a:pos x="364" y="482"/>
              </a:cxn>
              <a:cxn ang="0">
                <a:pos x="375" y="471"/>
              </a:cxn>
              <a:cxn ang="0">
                <a:pos x="386" y="544"/>
              </a:cxn>
              <a:cxn ang="0">
                <a:pos x="397" y="658"/>
              </a:cxn>
              <a:cxn ang="0">
                <a:pos x="408" y="746"/>
              </a:cxn>
              <a:cxn ang="0">
                <a:pos x="418" y="787"/>
              </a:cxn>
              <a:cxn ang="0">
                <a:pos x="429" y="786"/>
              </a:cxn>
              <a:cxn ang="0">
                <a:pos x="440" y="762"/>
              </a:cxn>
              <a:cxn ang="0">
                <a:pos x="451" y="749"/>
              </a:cxn>
              <a:cxn ang="0">
                <a:pos x="462" y="756"/>
              </a:cxn>
              <a:cxn ang="0">
                <a:pos x="473" y="745"/>
              </a:cxn>
              <a:cxn ang="0">
                <a:pos x="484" y="727"/>
              </a:cxn>
              <a:cxn ang="0">
                <a:pos x="495" y="715"/>
              </a:cxn>
              <a:cxn ang="0">
                <a:pos x="505" y="724"/>
              </a:cxn>
              <a:cxn ang="0">
                <a:pos x="517" y="734"/>
              </a:cxn>
              <a:cxn ang="0">
                <a:pos x="527" y="735"/>
              </a:cxn>
              <a:cxn ang="0">
                <a:pos x="539" y="738"/>
              </a:cxn>
            </a:cxnLst>
            <a:rect l="0" t="0" r="r" b="b"/>
            <a:pathLst>
              <a:path w="539" h="1304">
                <a:moveTo>
                  <a:pt x="0" y="2"/>
                </a:moveTo>
                <a:lnTo>
                  <a:pt x="5" y="0"/>
                </a:lnTo>
                <a:lnTo>
                  <a:pt x="10" y="52"/>
                </a:lnTo>
                <a:lnTo>
                  <a:pt x="17" y="202"/>
                </a:lnTo>
                <a:lnTo>
                  <a:pt x="22" y="382"/>
                </a:lnTo>
                <a:lnTo>
                  <a:pt x="27" y="593"/>
                </a:lnTo>
                <a:lnTo>
                  <a:pt x="32" y="827"/>
                </a:lnTo>
                <a:lnTo>
                  <a:pt x="37" y="1009"/>
                </a:lnTo>
                <a:lnTo>
                  <a:pt x="44" y="1193"/>
                </a:lnTo>
                <a:lnTo>
                  <a:pt x="49" y="1269"/>
                </a:lnTo>
                <a:lnTo>
                  <a:pt x="54" y="1304"/>
                </a:lnTo>
                <a:lnTo>
                  <a:pt x="59" y="1262"/>
                </a:lnTo>
                <a:lnTo>
                  <a:pt x="64" y="1135"/>
                </a:lnTo>
                <a:lnTo>
                  <a:pt x="71" y="1032"/>
                </a:lnTo>
                <a:lnTo>
                  <a:pt x="76" y="863"/>
                </a:lnTo>
                <a:lnTo>
                  <a:pt x="81" y="748"/>
                </a:lnTo>
                <a:lnTo>
                  <a:pt x="86" y="647"/>
                </a:lnTo>
                <a:lnTo>
                  <a:pt x="93" y="572"/>
                </a:lnTo>
                <a:lnTo>
                  <a:pt x="98" y="541"/>
                </a:lnTo>
                <a:lnTo>
                  <a:pt x="103" y="521"/>
                </a:lnTo>
                <a:lnTo>
                  <a:pt x="108" y="522"/>
                </a:lnTo>
                <a:lnTo>
                  <a:pt x="114" y="546"/>
                </a:lnTo>
                <a:lnTo>
                  <a:pt x="120" y="555"/>
                </a:lnTo>
                <a:lnTo>
                  <a:pt x="125" y="592"/>
                </a:lnTo>
                <a:lnTo>
                  <a:pt x="130" y="622"/>
                </a:lnTo>
                <a:lnTo>
                  <a:pt x="135" y="647"/>
                </a:lnTo>
                <a:lnTo>
                  <a:pt x="141" y="696"/>
                </a:lnTo>
                <a:lnTo>
                  <a:pt x="147" y="716"/>
                </a:lnTo>
                <a:lnTo>
                  <a:pt x="152" y="765"/>
                </a:lnTo>
                <a:lnTo>
                  <a:pt x="157" y="783"/>
                </a:lnTo>
                <a:lnTo>
                  <a:pt x="163" y="807"/>
                </a:lnTo>
                <a:lnTo>
                  <a:pt x="168" y="818"/>
                </a:lnTo>
                <a:lnTo>
                  <a:pt x="174" y="841"/>
                </a:lnTo>
                <a:lnTo>
                  <a:pt x="179" y="851"/>
                </a:lnTo>
                <a:lnTo>
                  <a:pt x="185" y="853"/>
                </a:lnTo>
                <a:lnTo>
                  <a:pt x="190" y="847"/>
                </a:lnTo>
                <a:lnTo>
                  <a:pt x="195" y="820"/>
                </a:lnTo>
                <a:lnTo>
                  <a:pt x="201" y="778"/>
                </a:lnTo>
                <a:lnTo>
                  <a:pt x="207" y="740"/>
                </a:lnTo>
                <a:lnTo>
                  <a:pt x="212" y="689"/>
                </a:lnTo>
                <a:lnTo>
                  <a:pt x="217" y="689"/>
                </a:lnTo>
                <a:lnTo>
                  <a:pt x="223" y="679"/>
                </a:lnTo>
                <a:lnTo>
                  <a:pt x="229" y="714"/>
                </a:lnTo>
                <a:lnTo>
                  <a:pt x="234" y="739"/>
                </a:lnTo>
                <a:lnTo>
                  <a:pt x="239" y="771"/>
                </a:lnTo>
                <a:lnTo>
                  <a:pt x="244" y="775"/>
                </a:lnTo>
                <a:lnTo>
                  <a:pt x="250" y="771"/>
                </a:lnTo>
                <a:lnTo>
                  <a:pt x="256" y="744"/>
                </a:lnTo>
                <a:lnTo>
                  <a:pt x="261" y="718"/>
                </a:lnTo>
                <a:lnTo>
                  <a:pt x="266" y="690"/>
                </a:lnTo>
                <a:lnTo>
                  <a:pt x="271" y="679"/>
                </a:lnTo>
                <a:lnTo>
                  <a:pt x="278" y="675"/>
                </a:lnTo>
                <a:lnTo>
                  <a:pt x="283" y="697"/>
                </a:lnTo>
                <a:lnTo>
                  <a:pt x="288" y="707"/>
                </a:lnTo>
                <a:lnTo>
                  <a:pt x="293" y="733"/>
                </a:lnTo>
                <a:lnTo>
                  <a:pt x="298" y="757"/>
                </a:lnTo>
                <a:lnTo>
                  <a:pt x="305" y="763"/>
                </a:lnTo>
                <a:lnTo>
                  <a:pt x="310" y="787"/>
                </a:lnTo>
                <a:lnTo>
                  <a:pt x="315" y="784"/>
                </a:lnTo>
                <a:lnTo>
                  <a:pt x="320" y="796"/>
                </a:lnTo>
                <a:lnTo>
                  <a:pt x="325" y="802"/>
                </a:lnTo>
                <a:lnTo>
                  <a:pt x="332" y="777"/>
                </a:lnTo>
                <a:lnTo>
                  <a:pt x="337" y="759"/>
                </a:lnTo>
                <a:lnTo>
                  <a:pt x="342" y="697"/>
                </a:lnTo>
                <a:lnTo>
                  <a:pt x="347" y="645"/>
                </a:lnTo>
                <a:lnTo>
                  <a:pt x="354" y="574"/>
                </a:lnTo>
                <a:lnTo>
                  <a:pt x="359" y="526"/>
                </a:lnTo>
                <a:lnTo>
                  <a:pt x="364" y="482"/>
                </a:lnTo>
                <a:lnTo>
                  <a:pt x="369" y="471"/>
                </a:lnTo>
                <a:lnTo>
                  <a:pt x="375" y="471"/>
                </a:lnTo>
                <a:lnTo>
                  <a:pt x="381" y="504"/>
                </a:lnTo>
                <a:lnTo>
                  <a:pt x="386" y="544"/>
                </a:lnTo>
                <a:lnTo>
                  <a:pt x="391" y="594"/>
                </a:lnTo>
                <a:lnTo>
                  <a:pt x="397" y="658"/>
                </a:lnTo>
                <a:lnTo>
                  <a:pt x="402" y="692"/>
                </a:lnTo>
                <a:lnTo>
                  <a:pt x="408" y="746"/>
                </a:lnTo>
                <a:lnTo>
                  <a:pt x="413" y="752"/>
                </a:lnTo>
                <a:lnTo>
                  <a:pt x="418" y="787"/>
                </a:lnTo>
                <a:lnTo>
                  <a:pt x="424" y="771"/>
                </a:lnTo>
                <a:lnTo>
                  <a:pt x="429" y="786"/>
                </a:lnTo>
                <a:lnTo>
                  <a:pt x="435" y="769"/>
                </a:lnTo>
                <a:lnTo>
                  <a:pt x="440" y="762"/>
                </a:lnTo>
                <a:lnTo>
                  <a:pt x="446" y="766"/>
                </a:lnTo>
                <a:lnTo>
                  <a:pt x="451" y="749"/>
                </a:lnTo>
                <a:lnTo>
                  <a:pt x="456" y="769"/>
                </a:lnTo>
                <a:lnTo>
                  <a:pt x="462" y="756"/>
                </a:lnTo>
                <a:lnTo>
                  <a:pt x="468" y="762"/>
                </a:lnTo>
                <a:lnTo>
                  <a:pt x="473" y="745"/>
                </a:lnTo>
                <a:lnTo>
                  <a:pt x="478" y="736"/>
                </a:lnTo>
                <a:lnTo>
                  <a:pt x="484" y="727"/>
                </a:lnTo>
                <a:lnTo>
                  <a:pt x="490" y="718"/>
                </a:lnTo>
                <a:lnTo>
                  <a:pt x="495" y="715"/>
                </a:lnTo>
                <a:lnTo>
                  <a:pt x="500" y="717"/>
                </a:lnTo>
                <a:lnTo>
                  <a:pt x="505" y="724"/>
                </a:lnTo>
                <a:lnTo>
                  <a:pt x="512" y="726"/>
                </a:lnTo>
                <a:lnTo>
                  <a:pt x="517" y="734"/>
                </a:lnTo>
                <a:lnTo>
                  <a:pt x="522" y="736"/>
                </a:lnTo>
                <a:lnTo>
                  <a:pt x="527" y="735"/>
                </a:lnTo>
                <a:lnTo>
                  <a:pt x="532" y="738"/>
                </a:lnTo>
                <a:lnTo>
                  <a:pt x="539" y="73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DD5226-D0B8-613D-F78C-B3B39E4A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683" y="6446025"/>
            <a:ext cx="516160" cy="7938"/>
          </a:xfrm>
          <a:custGeom>
            <a:avLst/>
            <a:gdLst/>
            <a:ahLst/>
            <a:cxnLst>
              <a:cxn ang="0">
                <a:pos x="5" y="91"/>
              </a:cxn>
              <a:cxn ang="0">
                <a:pos x="15" y="112"/>
              </a:cxn>
              <a:cxn ang="0">
                <a:pos x="27" y="131"/>
              </a:cxn>
              <a:cxn ang="0">
                <a:pos x="37" y="126"/>
              </a:cxn>
              <a:cxn ang="0">
                <a:pos x="48" y="100"/>
              </a:cxn>
              <a:cxn ang="0">
                <a:pos x="59" y="64"/>
              </a:cxn>
              <a:cxn ang="0">
                <a:pos x="69" y="57"/>
              </a:cxn>
              <a:cxn ang="0">
                <a:pos x="81" y="82"/>
              </a:cxn>
              <a:cxn ang="0">
                <a:pos x="91" y="120"/>
              </a:cxn>
              <a:cxn ang="0">
                <a:pos x="103" y="137"/>
              </a:cxn>
              <a:cxn ang="0">
                <a:pos x="113" y="126"/>
              </a:cxn>
              <a:cxn ang="0">
                <a:pos x="124" y="94"/>
              </a:cxn>
              <a:cxn ang="0">
                <a:pos x="135" y="64"/>
              </a:cxn>
              <a:cxn ang="0">
                <a:pos x="146" y="55"/>
              </a:cxn>
              <a:cxn ang="0">
                <a:pos x="157" y="76"/>
              </a:cxn>
              <a:cxn ang="0">
                <a:pos x="168" y="113"/>
              </a:cxn>
              <a:cxn ang="0">
                <a:pos x="178" y="124"/>
              </a:cxn>
              <a:cxn ang="0">
                <a:pos x="190" y="87"/>
              </a:cxn>
              <a:cxn ang="0">
                <a:pos x="200" y="42"/>
              </a:cxn>
              <a:cxn ang="0">
                <a:pos x="212" y="50"/>
              </a:cxn>
              <a:cxn ang="0">
                <a:pos x="222" y="94"/>
              </a:cxn>
              <a:cxn ang="0">
                <a:pos x="234" y="115"/>
              </a:cxn>
              <a:cxn ang="0">
                <a:pos x="244" y="93"/>
              </a:cxn>
              <a:cxn ang="0">
                <a:pos x="254" y="72"/>
              </a:cxn>
              <a:cxn ang="0">
                <a:pos x="266" y="79"/>
              </a:cxn>
              <a:cxn ang="0">
                <a:pos x="276" y="102"/>
              </a:cxn>
              <a:cxn ang="0">
                <a:pos x="288" y="126"/>
              </a:cxn>
              <a:cxn ang="0">
                <a:pos x="298" y="134"/>
              </a:cxn>
              <a:cxn ang="0">
                <a:pos x="309" y="120"/>
              </a:cxn>
              <a:cxn ang="0">
                <a:pos x="320" y="82"/>
              </a:cxn>
              <a:cxn ang="0">
                <a:pos x="331" y="37"/>
              </a:cxn>
              <a:cxn ang="0">
                <a:pos x="342" y="26"/>
              </a:cxn>
              <a:cxn ang="0">
                <a:pos x="352" y="64"/>
              </a:cxn>
              <a:cxn ang="0">
                <a:pos x="364" y="121"/>
              </a:cxn>
              <a:cxn ang="0">
                <a:pos x="374" y="131"/>
              </a:cxn>
              <a:cxn ang="0">
                <a:pos x="385" y="93"/>
              </a:cxn>
              <a:cxn ang="0">
                <a:pos x="396" y="50"/>
              </a:cxn>
              <a:cxn ang="0">
                <a:pos x="407" y="53"/>
              </a:cxn>
              <a:cxn ang="0">
                <a:pos x="418" y="94"/>
              </a:cxn>
              <a:cxn ang="0">
                <a:pos x="429" y="141"/>
              </a:cxn>
              <a:cxn ang="0">
                <a:pos x="439" y="146"/>
              </a:cxn>
              <a:cxn ang="0">
                <a:pos x="451" y="110"/>
              </a:cxn>
              <a:cxn ang="0">
                <a:pos x="461" y="64"/>
              </a:cxn>
              <a:cxn ang="0">
                <a:pos x="473" y="61"/>
              </a:cxn>
              <a:cxn ang="0">
                <a:pos x="483" y="75"/>
              </a:cxn>
              <a:cxn ang="0">
                <a:pos x="495" y="74"/>
              </a:cxn>
              <a:cxn ang="0">
                <a:pos x="505" y="37"/>
              </a:cxn>
              <a:cxn ang="0">
                <a:pos x="515" y="1"/>
              </a:cxn>
              <a:cxn ang="0">
                <a:pos x="527" y="17"/>
              </a:cxn>
              <a:cxn ang="0">
                <a:pos x="537" y="94"/>
              </a:cxn>
            </a:cxnLst>
            <a:rect l="0" t="0" r="r" b="b"/>
            <a:pathLst>
              <a:path w="537" h="151">
                <a:moveTo>
                  <a:pt x="0" y="86"/>
                </a:moveTo>
                <a:lnTo>
                  <a:pt x="5" y="91"/>
                </a:lnTo>
                <a:lnTo>
                  <a:pt x="10" y="100"/>
                </a:lnTo>
                <a:lnTo>
                  <a:pt x="15" y="112"/>
                </a:lnTo>
                <a:lnTo>
                  <a:pt x="20" y="122"/>
                </a:lnTo>
                <a:lnTo>
                  <a:pt x="27" y="131"/>
                </a:lnTo>
                <a:lnTo>
                  <a:pt x="32" y="130"/>
                </a:lnTo>
                <a:lnTo>
                  <a:pt x="37" y="126"/>
                </a:lnTo>
                <a:lnTo>
                  <a:pt x="42" y="117"/>
                </a:lnTo>
                <a:lnTo>
                  <a:pt x="48" y="100"/>
                </a:lnTo>
                <a:lnTo>
                  <a:pt x="54" y="83"/>
                </a:lnTo>
                <a:lnTo>
                  <a:pt x="59" y="64"/>
                </a:lnTo>
                <a:lnTo>
                  <a:pt x="64" y="55"/>
                </a:lnTo>
                <a:lnTo>
                  <a:pt x="69" y="57"/>
                </a:lnTo>
                <a:lnTo>
                  <a:pt x="76" y="62"/>
                </a:lnTo>
                <a:lnTo>
                  <a:pt x="81" y="82"/>
                </a:lnTo>
                <a:lnTo>
                  <a:pt x="86" y="100"/>
                </a:lnTo>
                <a:lnTo>
                  <a:pt x="91" y="120"/>
                </a:lnTo>
                <a:lnTo>
                  <a:pt x="97" y="131"/>
                </a:lnTo>
                <a:lnTo>
                  <a:pt x="103" y="137"/>
                </a:lnTo>
                <a:lnTo>
                  <a:pt x="108" y="135"/>
                </a:lnTo>
                <a:lnTo>
                  <a:pt x="113" y="126"/>
                </a:lnTo>
                <a:lnTo>
                  <a:pt x="119" y="115"/>
                </a:lnTo>
                <a:lnTo>
                  <a:pt x="124" y="94"/>
                </a:lnTo>
                <a:lnTo>
                  <a:pt x="130" y="78"/>
                </a:lnTo>
                <a:lnTo>
                  <a:pt x="135" y="64"/>
                </a:lnTo>
                <a:lnTo>
                  <a:pt x="141" y="50"/>
                </a:lnTo>
                <a:lnTo>
                  <a:pt x="146" y="55"/>
                </a:lnTo>
                <a:lnTo>
                  <a:pt x="151" y="63"/>
                </a:lnTo>
                <a:lnTo>
                  <a:pt x="157" y="76"/>
                </a:lnTo>
                <a:lnTo>
                  <a:pt x="163" y="102"/>
                </a:lnTo>
                <a:lnTo>
                  <a:pt x="168" y="113"/>
                </a:lnTo>
                <a:lnTo>
                  <a:pt x="173" y="125"/>
                </a:lnTo>
                <a:lnTo>
                  <a:pt x="178" y="124"/>
                </a:lnTo>
                <a:lnTo>
                  <a:pt x="184" y="104"/>
                </a:lnTo>
                <a:lnTo>
                  <a:pt x="190" y="87"/>
                </a:lnTo>
                <a:lnTo>
                  <a:pt x="195" y="59"/>
                </a:lnTo>
                <a:lnTo>
                  <a:pt x="200" y="42"/>
                </a:lnTo>
                <a:lnTo>
                  <a:pt x="206" y="43"/>
                </a:lnTo>
                <a:lnTo>
                  <a:pt x="212" y="50"/>
                </a:lnTo>
                <a:lnTo>
                  <a:pt x="217" y="75"/>
                </a:lnTo>
                <a:lnTo>
                  <a:pt x="222" y="94"/>
                </a:lnTo>
                <a:lnTo>
                  <a:pt x="227" y="111"/>
                </a:lnTo>
                <a:lnTo>
                  <a:pt x="234" y="115"/>
                </a:lnTo>
                <a:lnTo>
                  <a:pt x="239" y="104"/>
                </a:lnTo>
                <a:lnTo>
                  <a:pt x="244" y="93"/>
                </a:lnTo>
                <a:lnTo>
                  <a:pt x="249" y="75"/>
                </a:lnTo>
                <a:lnTo>
                  <a:pt x="254" y="72"/>
                </a:lnTo>
                <a:lnTo>
                  <a:pt x="261" y="75"/>
                </a:lnTo>
                <a:lnTo>
                  <a:pt x="266" y="79"/>
                </a:lnTo>
                <a:lnTo>
                  <a:pt x="271" y="97"/>
                </a:lnTo>
                <a:lnTo>
                  <a:pt x="276" y="102"/>
                </a:lnTo>
                <a:lnTo>
                  <a:pt x="281" y="114"/>
                </a:lnTo>
                <a:lnTo>
                  <a:pt x="288" y="126"/>
                </a:lnTo>
                <a:lnTo>
                  <a:pt x="293" y="125"/>
                </a:lnTo>
                <a:lnTo>
                  <a:pt x="298" y="134"/>
                </a:lnTo>
                <a:lnTo>
                  <a:pt x="303" y="130"/>
                </a:lnTo>
                <a:lnTo>
                  <a:pt x="309" y="120"/>
                </a:lnTo>
                <a:lnTo>
                  <a:pt x="315" y="110"/>
                </a:lnTo>
                <a:lnTo>
                  <a:pt x="320" y="82"/>
                </a:lnTo>
                <a:lnTo>
                  <a:pt x="325" y="58"/>
                </a:lnTo>
                <a:lnTo>
                  <a:pt x="331" y="37"/>
                </a:lnTo>
                <a:lnTo>
                  <a:pt x="337" y="23"/>
                </a:lnTo>
                <a:lnTo>
                  <a:pt x="342" y="26"/>
                </a:lnTo>
                <a:lnTo>
                  <a:pt x="347" y="43"/>
                </a:lnTo>
                <a:lnTo>
                  <a:pt x="352" y="64"/>
                </a:lnTo>
                <a:lnTo>
                  <a:pt x="358" y="93"/>
                </a:lnTo>
                <a:lnTo>
                  <a:pt x="364" y="121"/>
                </a:lnTo>
                <a:lnTo>
                  <a:pt x="369" y="131"/>
                </a:lnTo>
                <a:lnTo>
                  <a:pt x="374" y="131"/>
                </a:lnTo>
                <a:lnTo>
                  <a:pt x="380" y="112"/>
                </a:lnTo>
                <a:lnTo>
                  <a:pt x="385" y="93"/>
                </a:lnTo>
                <a:lnTo>
                  <a:pt x="391" y="68"/>
                </a:lnTo>
                <a:lnTo>
                  <a:pt x="396" y="50"/>
                </a:lnTo>
                <a:lnTo>
                  <a:pt x="402" y="44"/>
                </a:lnTo>
                <a:lnTo>
                  <a:pt x="407" y="53"/>
                </a:lnTo>
                <a:lnTo>
                  <a:pt x="412" y="72"/>
                </a:lnTo>
                <a:lnTo>
                  <a:pt x="418" y="94"/>
                </a:lnTo>
                <a:lnTo>
                  <a:pt x="424" y="122"/>
                </a:lnTo>
                <a:lnTo>
                  <a:pt x="429" y="141"/>
                </a:lnTo>
                <a:lnTo>
                  <a:pt x="434" y="151"/>
                </a:lnTo>
                <a:lnTo>
                  <a:pt x="439" y="146"/>
                </a:lnTo>
                <a:lnTo>
                  <a:pt x="446" y="131"/>
                </a:lnTo>
                <a:lnTo>
                  <a:pt x="451" y="110"/>
                </a:lnTo>
                <a:lnTo>
                  <a:pt x="456" y="85"/>
                </a:lnTo>
                <a:lnTo>
                  <a:pt x="461" y="64"/>
                </a:lnTo>
                <a:lnTo>
                  <a:pt x="468" y="56"/>
                </a:lnTo>
                <a:lnTo>
                  <a:pt x="473" y="61"/>
                </a:lnTo>
                <a:lnTo>
                  <a:pt x="478" y="64"/>
                </a:lnTo>
                <a:lnTo>
                  <a:pt x="483" y="75"/>
                </a:lnTo>
                <a:lnTo>
                  <a:pt x="488" y="76"/>
                </a:lnTo>
                <a:lnTo>
                  <a:pt x="495" y="74"/>
                </a:lnTo>
                <a:lnTo>
                  <a:pt x="500" y="57"/>
                </a:lnTo>
                <a:lnTo>
                  <a:pt x="505" y="37"/>
                </a:lnTo>
                <a:lnTo>
                  <a:pt x="510" y="18"/>
                </a:lnTo>
                <a:lnTo>
                  <a:pt x="515" y="1"/>
                </a:lnTo>
                <a:lnTo>
                  <a:pt x="522" y="0"/>
                </a:lnTo>
                <a:lnTo>
                  <a:pt x="527" y="17"/>
                </a:lnTo>
                <a:lnTo>
                  <a:pt x="532" y="52"/>
                </a:lnTo>
                <a:lnTo>
                  <a:pt x="537" y="9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E81D6F4-E43E-7920-02E9-E3DB314D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843" y="6441262"/>
            <a:ext cx="516160" cy="26988"/>
          </a:xfrm>
          <a:custGeom>
            <a:avLst/>
            <a:gdLst/>
            <a:ahLst/>
            <a:cxnLst>
              <a:cxn ang="0">
                <a:pos x="5" y="214"/>
              </a:cxn>
              <a:cxn ang="0">
                <a:pos x="17" y="226"/>
              </a:cxn>
              <a:cxn ang="0">
                <a:pos x="27" y="169"/>
              </a:cxn>
              <a:cxn ang="0">
                <a:pos x="39" y="134"/>
              </a:cxn>
              <a:cxn ang="0">
                <a:pos x="49" y="169"/>
              </a:cxn>
              <a:cxn ang="0">
                <a:pos x="61" y="218"/>
              </a:cxn>
              <a:cxn ang="0">
                <a:pos x="71" y="215"/>
              </a:cxn>
              <a:cxn ang="0">
                <a:pos x="82" y="199"/>
              </a:cxn>
              <a:cxn ang="0">
                <a:pos x="93" y="234"/>
              </a:cxn>
              <a:cxn ang="0">
                <a:pos x="104" y="272"/>
              </a:cxn>
              <a:cxn ang="0">
                <a:pos x="115" y="219"/>
              </a:cxn>
              <a:cxn ang="0">
                <a:pos x="126" y="110"/>
              </a:cxn>
              <a:cxn ang="0">
                <a:pos x="136" y="68"/>
              </a:cxn>
              <a:cxn ang="0">
                <a:pos x="148" y="107"/>
              </a:cxn>
              <a:cxn ang="0">
                <a:pos x="158" y="172"/>
              </a:cxn>
              <a:cxn ang="0">
                <a:pos x="170" y="184"/>
              </a:cxn>
              <a:cxn ang="0">
                <a:pos x="180" y="149"/>
              </a:cxn>
              <a:cxn ang="0">
                <a:pos x="192" y="136"/>
              </a:cxn>
              <a:cxn ang="0">
                <a:pos x="202" y="164"/>
              </a:cxn>
              <a:cxn ang="0">
                <a:pos x="212" y="206"/>
              </a:cxn>
              <a:cxn ang="0">
                <a:pos x="224" y="196"/>
              </a:cxn>
              <a:cxn ang="0">
                <a:pos x="234" y="138"/>
              </a:cxn>
              <a:cxn ang="0">
                <a:pos x="246" y="120"/>
              </a:cxn>
              <a:cxn ang="0">
                <a:pos x="256" y="178"/>
              </a:cxn>
              <a:cxn ang="0">
                <a:pos x="267" y="224"/>
              </a:cxn>
              <a:cxn ang="0">
                <a:pos x="278" y="182"/>
              </a:cxn>
              <a:cxn ang="0">
                <a:pos x="288" y="110"/>
              </a:cxn>
              <a:cxn ang="0">
                <a:pos x="300" y="105"/>
              </a:cxn>
              <a:cxn ang="0">
                <a:pos x="310" y="153"/>
              </a:cxn>
              <a:cxn ang="0">
                <a:pos x="322" y="190"/>
              </a:cxn>
              <a:cxn ang="0">
                <a:pos x="332" y="215"/>
              </a:cxn>
              <a:cxn ang="0">
                <a:pos x="343" y="223"/>
              </a:cxn>
              <a:cxn ang="0">
                <a:pos x="354" y="177"/>
              </a:cxn>
              <a:cxn ang="0">
                <a:pos x="365" y="71"/>
              </a:cxn>
              <a:cxn ang="0">
                <a:pos x="376" y="0"/>
              </a:cxn>
              <a:cxn ang="0">
                <a:pos x="387" y="67"/>
              </a:cxn>
              <a:cxn ang="0">
                <a:pos x="397" y="222"/>
              </a:cxn>
              <a:cxn ang="0">
                <a:pos x="409" y="324"/>
              </a:cxn>
              <a:cxn ang="0">
                <a:pos x="419" y="302"/>
              </a:cxn>
              <a:cxn ang="0">
                <a:pos x="431" y="208"/>
              </a:cxn>
              <a:cxn ang="0">
                <a:pos x="441" y="124"/>
              </a:cxn>
              <a:cxn ang="0">
                <a:pos x="451" y="110"/>
              </a:cxn>
              <a:cxn ang="0">
                <a:pos x="463" y="153"/>
              </a:cxn>
              <a:cxn ang="0">
                <a:pos x="473" y="173"/>
              </a:cxn>
              <a:cxn ang="0">
                <a:pos x="485" y="105"/>
              </a:cxn>
              <a:cxn ang="0">
                <a:pos x="495" y="15"/>
              </a:cxn>
              <a:cxn ang="0">
                <a:pos x="507" y="68"/>
              </a:cxn>
              <a:cxn ang="0">
                <a:pos x="517" y="283"/>
              </a:cxn>
              <a:cxn ang="0">
                <a:pos x="528" y="437"/>
              </a:cxn>
              <a:cxn ang="0">
                <a:pos x="539" y="323"/>
              </a:cxn>
            </a:cxnLst>
            <a:rect l="0" t="0" r="r" b="b"/>
            <a:pathLst>
              <a:path w="539" h="437">
                <a:moveTo>
                  <a:pt x="0" y="176"/>
                </a:moveTo>
                <a:lnTo>
                  <a:pt x="5" y="214"/>
                </a:lnTo>
                <a:lnTo>
                  <a:pt x="12" y="231"/>
                </a:lnTo>
                <a:lnTo>
                  <a:pt x="17" y="226"/>
                </a:lnTo>
                <a:lnTo>
                  <a:pt x="22" y="203"/>
                </a:lnTo>
                <a:lnTo>
                  <a:pt x="27" y="169"/>
                </a:lnTo>
                <a:lnTo>
                  <a:pt x="33" y="147"/>
                </a:lnTo>
                <a:lnTo>
                  <a:pt x="39" y="134"/>
                </a:lnTo>
                <a:lnTo>
                  <a:pt x="44" y="143"/>
                </a:lnTo>
                <a:lnTo>
                  <a:pt x="49" y="169"/>
                </a:lnTo>
                <a:lnTo>
                  <a:pt x="55" y="196"/>
                </a:lnTo>
                <a:lnTo>
                  <a:pt x="61" y="218"/>
                </a:lnTo>
                <a:lnTo>
                  <a:pt x="66" y="225"/>
                </a:lnTo>
                <a:lnTo>
                  <a:pt x="71" y="215"/>
                </a:lnTo>
                <a:lnTo>
                  <a:pt x="77" y="202"/>
                </a:lnTo>
                <a:lnTo>
                  <a:pt x="82" y="199"/>
                </a:lnTo>
                <a:lnTo>
                  <a:pt x="88" y="207"/>
                </a:lnTo>
                <a:lnTo>
                  <a:pt x="93" y="234"/>
                </a:lnTo>
                <a:lnTo>
                  <a:pt x="99" y="259"/>
                </a:lnTo>
                <a:lnTo>
                  <a:pt x="104" y="272"/>
                </a:lnTo>
                <a:lnTo>
                  <a:pt x="109" y="260"/>
                </a:lnTo>
                <a:lnTo>
                  <a:pt x="115" y="219"/>
                </a:lnTo>
                <a:lnTo>
                  <a:pt x="120" y="161"/>
                </a:lnTo>
                <a:lnTo>
                  <a:pt x="126" y="110"/>
                </a:lnTo>
                <a:lnTo>
                  <a:pt x="131" y="75"/>
                </a:lnTo>
                <a:lnTo>
                  <a:pt x="136" y="68"/>
                </a:lnTo>
                <a:lnTo>
                  <a:pt x="142" y="80"/>
                </a:lnTo>
                <a:lnTo>
                  <a:pt x="148" y="107"/>
                </a:lnTo>
                <a:lnTo>
                  <a:pt x="153" y="144"/>
                </a:lnTo>
                <a:lnTo>
                  <a:pt x="158" y="172"/>
                </a:lnTo>
                <a:lnTo>
                  <a:pt x="163" y="186"/>
                </a:lnTo>
                <a:lnTo>
                  <a:pt x="170" y="184"/>
                </a:lnTo>
                <a:lnTo>
                  <a:pt x="175" y="169"/>
                </a:lnTo>
                <a:lnTo>
                  <a:pt x="180" y="149"/>
                </a:lnTo>
                <a:lnTo>
                  <a:pt x="185" y="137"/>
                </a:lnTo>
                <a:lnTo>
                  <a:pt x="192" y="136"/>
                </a:lnTo>
                <a:lnTo>
                  <a:pt x="197" y="143"/>
                </a:lnTo>
                <a:lnTo>
                  <a:pt x="202" y="164"/>
                </a:lnTo>
                <a:lnTo>
                  <a:pt x="207" y="189"/>
                </a:lnTo>
                <a:lnTo>
                  <a:pt x="212" y="206"/>
                </a:lnTo>
                <a:lnTo>
                  <a:pt x="219" y="212"/>
                </a:lnTo>
                <a:lnTo>
                  <a:pt x="224" y="196"/>
                </a:lnTo>
                <a:lnTo>
                  <a:pt x="229" y="168"/>
                </a:lnTo>
                <a:lnTo>
                  <a:pt x="234" y="138"/>
                </a:lnTo>
                <a:lnTo>
                  <a:pt x="239" y="117"/>
                </a:lnTo>
                <a:lnTo>
                  <a:pt x="246" y="120"/>
                </a:lnTo>
                <a:lnTo>
                  <a:pt x="251" y="144"/>
                </a:lnTo>
                <a:lnTo>
                  <a:pt x="256" y="178"/>
                </a:lnTo>
                <a:lnTo>
                  <a:pt x="261" y="213"/>
                </a:lnTo>
                <a:lnTo>
                  <a:pt x="267" y="224"/>
                </a:lnTo>
                <a:lnTo>
                  <a:pt x="273" y="214"/>
                </a:lnTo>
                <a:lnTo>
                  <a:pt x="278" y="182"/>
                </a:lnTo>
                <a:lnTo>
                  <a:pt x="283" y="144"/>
                </a:lnTo>
                <a:lnTo>
                  <a:pt x="288" y="110"/>
                </a:lnTo>
                <a:lnTo>
                  <a:pt x="294" y="97"/>
                </a:lnTo>
                <a:lnTo>
                  <a:pt x="300" y="105"/>
                </a:lnTo>
                <a:lnTo>
                  <a:pt x="305" y="127"/>
                </a:lnTo>
                <a:lnTo>
                  <a:pt x="310" y="153"/>
                </a:lnTo>
                <a:lnTo>
                  <a:pt x="316" y="176"/>
                </a:lnTo>
                <a:lnTo>
                  <a:pt x="322" y="190"/>
                </a:lnTo>
                <a:lnTo>
                  <a:pt x="327" y="206"/>
                </a:lnTo>
                <a:lnTo>
                  <a:pt x="332" y="215"/>
                </a:lnTo>
                <a:lnTo>
                  <a:pt x="338" y="223"/>
                </a:lnTo>
                <a:lnTo>
                  <a:pt x="343" y="223"/>
                </a:lnTo>
                <a:lnTo>
                  <a:pt x="349" y="208"/>
                </a:lnTo>
                <a:lnTo>
                  <a:pt x="354" y="177"/>
                </a:lnTo>
                <a:lnTo>
                  <a:pt x="360" y="128"/>
                </a:lnTo>
                <a:lnTo>
                  <a:pt x="365" y="71"/>
                </a:lnTo>
                <a:lnTo>
                  <a:pt x="370" y="22"/>
                </a:lnTo>
                <a:lnTo>
                  <a:pt x="376" y="0"/>
                </a:lnTo>
                <a:lnTo>
                  <a:pt x="382" y="15"/>
                </a:lnTo>
                <a:lnTo>
                  <a:pt x="387" y="67"/>
                </a:lnTo>
                <a:lnTo>
                  <a:pt x="392" y="141"/>
                </a:lnTo>
                <a:lnTo>
                  <a:pt x="397" y="222"/>
                </a:lnTo>
                <a:lnTo>
                  <a:pt x="403" y="288"/>
                </a:lnTo>
                <a:lnTo>
                  <a:pt x="409" y="324"/>
                </a:lnTo>
                <a:lnTo>
                  <a:pt x="414" y="329"/>
                </a:lnTo>
                <a:lnTo>
                  <a:pt x="419" y="302"/>
                </a:lnTo>
                <a:lnTo>
                  <a:pt x="424" y="260"/>
                </a:lnTo>
                <a:lnTo>
                  <a:pt x="431" y="208"/>
                </a:lnTo>
                <a:lnTo>
                  <a:pt x="436" y="161"/>
                </a:lnTo>
                <a:lnTo>
                  <a:pt x="441" y="124"/>
                </a:lnTo>
                <a:lnTo>
                  <a:pt x="446" y="107"/>
                </a:lnTo>
                <a:lnTo>
                  <a:pt x="451" y="110"/>
                </a:lnTo>
                <a:lnTo>
                  <a:pt x="458" y="128"/>
                </a:lnTo>
                <a:lnTo>
                  <a:pt x="463" y="153"/>
                </a:lnTo>
                <a:lnTo>
                  <a:pt x="468" y="172"/>
                </a:lnTo>
                <a:lnTo>
                  <a:pt x="473" y="173"/>
                </a:lnTo>
                <a:lnTo>
                  <a:pt x="480" y="148"/>
                </a:lnTo>
                <a:lnTo>
                  <a:pt x="485" y="105"/>
                </a:lnTo>
                <a:lnTo>
                  <a:pt x="490" y="51"/>
                </a:lnTo>
                <a:lnTo>
                  <a:pt x="495" y="15"/>
                </a:lnTo>
                <a:lnTo>
                  <a:pt x="500" y="15"/>
                </a:lnTo>
                <a:lnTo>
                  <a:pt x="507" y="68"/>
                </a:lnTo>
                <a:lnTo>
                  <a:pt x="512" y="164"/>
                </a:lnTo>
                <a:lnTo>
                  <a:pt x="517" y="283"/>
                </a:lnTo>
                <a:lnTo>
                  <a:pt x="522" y="388"/>
                </a:lnTo>
                <a:lnTo>
                  <a:pt x="528" y="437"/>
                </a:lnTo>
                <a:lnTo>
                  <a:pt x="534" y="416"/>
                </a:lnTo>
                <a:lnTo>
                  <a:pt x="539" y="32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B19559B-0DF7-D4F8-0F47-9B5175640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003" y="6433325"/>
            <a:ext cx="516160" cy="33338"/>
          </a:xfrm>
          <a:custGeom>
            <a:avLst/>
            <a:gdLst/>
            <a:ahLst/>
            <a:cxnLst>
              <a:cxn ang="0">
                <a:pos x="5" y="305"/>
              </a:cxn>
              <a:cxn ang="0">
                <a:pos x="16" y="56"/>
              </a:cxn>
              <a:cxn ang="0">
                <a:pos x="27" y="7"/>
              </a:cxn>
              <a:cxn ang="0">
                <a:pos x="38" y="171"/>
              </a:cxn>
              <a:cxn ang="0">
                <a:pos x="49" y="397"/>
              </a:cxn>
              <a:cxn ang="0">
                <a:pos x="60" y="534"/>
              </a:cxn>
              <a:cxn ang="0">
                <a:pos x="71" y="497"/>
              </a:cxn>
              <a:cxn ang="0">
                <a:pos x="82" y="299"/>
              </a:cxn>
              <a:cxn ang="0">
                <a:pos x="92" y="85"/>
              </a:cxn>
              <a:cxn ang="0">
                <a:pos x="104" y="22"/>
              </a:cxn>
              <a:cxn ang="0">
                <a:pos x="114" y="154"/>
              </a:cxn>
              <a:cxn ang="0">
                <a:pos x="126" y="333"/>
              </a:cxn>
              <a:cxn ang="0">
                <a:pos x="136" y="400"/>
              </a:cxn>
              <a:cxn ang="0">
                <a:pos x="146" y="363"/>
              </a:cxn>
              <a:cxn ang="0">
                <a:pos x="158" y="313"/>
              </a:cxn>
              <a:cxn ang="0">
                <a:pos x="168" y="279"/>
              </a:cxn>
              <a:cxn ang="0">
                <a:pos x="180" y="225"/>
              </a:cxn>
              <a:cxn ang="0">
                <a:pos x="190" y="183"/>
              </a:cxn>
              <a:cxn ang="0">
                <a:pos x="202" y="250"/>
              </a:cxn>
              <a:cxn ang="0">
                <a:pos x="212" y="389"/>
              </a:cxn>
              <a:cxn ang="0">
                <a:pos x="222" y="418"/>
              </a:cxn>
              <a:cxn ang="0">
                <a:pos x="234" y="252"/>
              </a:cxn>
              <a:cxn ang="0">
                <a:pos x="244" y="62"/>
              </a:cxn>
              <a:cxn ang="0">
                <a:pos x="256" y="71"/>
              </a:cxn>
              <a:cxn ang="0">
                <a:pos x="266" y="268"/>
              </a:cxn>
              <a:cxn ang="0">
                <a:pos x="277" y="420"/>
              </a:cxn>
              <a:cxn ang="0">
                <a:pos x="288" y="386"/>
              </a:cxn>
              <a:cxn ang="0">
                <a:pos x="299" y="273"/>
              </a:cxn>
              <a:cxn ang="0">
                <a:pos x="310" y="234"/>
              </a:cxn>
              <a:cxn ang="0">
                <a:pos x="321" y="274"/>
              </a:cxn>
              <a:cxn ang="0">
                <a:pos x="332" y="339"/>
              </a:cxn>
              <a:cxn ang="0">
                <a:pos x="343" y="382"/>
              </a:cxn>
              <a:cxn ang="0">
                <a:pos x="353" y="386"/>
              </a:cxn>
              <a:cxn ang="0">
                <a:pos x="365" y="322"/>
              </a:cxn>
              <a:cxn ang="0">
                <a:pos x="375" y="174"/>
              </a:cxn>
              <a:cxn ang="0">
                <a:pos x="387" y="24"/>
              </a:cxn>
              <a:cxn ang="0">
                <a:pos x="397" y="40"/>
              </a:cxn>
              <a:cxn ang="0">
                <a:pos x="407" y="249"/>
              </a:cxn>
              <a:cxn ang="0">
                <a:pos x="419" y="462"/>
              </a:cxn>
              <a:cxn ang="0">
                <a:pos x="429" y="486"/>
              </a:cxn>
              <a:cxn ang="0">
                <a:pos x="441" y="343"/>
              </a:cxn>
              <a:cxn ang="0">
                <a:pos x="451" y="234"/>
              </a:cxn>
              <a:cxn ang="0">
                <a:pos x="463" y="269"/>
              </a:cxn>
              <a:cxn ang="0">
                <a:pos x="473" y="324"/>
              </a:cxn>
              <a:cxn ang="0">
                <a:pos x="484" y="258"/>
              </a:cxn>
              <a:cxn ang="0">
                <a:pos x="495" y="130"/>
              </a:cxn>
              <a:cxn ang="0">
                <a:pos x="505" y="116"/>
              </a:cxn>
              <a:cxn ang="0">
                <a:pos x="517" y="234"/>
              </a:cxn>
              <a:cxn ang="0">
                <a:pos x="527" y="363"/>
              </a:cxn>
              <a:cxn ang="0">
                <a:pos x="538" y="404"/>
              </a:cxn>
            </a:cxnLst>
            <a:rect l="0" t="0" r="r" b="b"/>
            <a:pathLst>
              <a:path w="538" h="541">
                <a:moveTo>
                  <a:pt x="0" y="438"/>
                </a:moveTo>
                <a:lnTo>
                  <a:pt x="5" y="305"/>
                </a:lnTo>
                <a:lnTo>
                  <a:pt x="11" y="166"/>
                </a:lnTo>
                <a:lnTo>
                  <a:pt x="16" y="56"/>
                </a:lnTo>
                <a:lnTo>
                  <a:pt x="22" y="0"/>
                </a:lnTo>
                <a:lnTo>
                  <a:pt x="27" y="7"/>
                </a:lnTo>
                <a:lnTo>
                  <a:pt x="32" y="70"/>
                </a:lnTo>
                <a:lnTo>
                  <a:pt x="38" y="171"/>
                </a:lnTo>
                <a:lnTo>
                  <a:pt x="43" y="289"/>
                </a:lnTo>
                <a:lnTo>
                  <a:pt x="49" y="397"/>
                </a:lnTo>
                <a:lnTo>
                  <a:pt x="54" y="485"/>
                </a:lnTo>
                <a:lnTo>
                  <a:pt x="60" y="534"/>
                </a:lnTo>
                <a:lnTo>
                  <a:pt x="65" y="541"/>
                </a:lnTo>
                <a:lnTo>
                  <a:pt x="71" y="497"/>
                </a:lnTo>
                <a:lnTo>
                  <a:pt x="76" y="411"/>
                </a:lnTo>
                <a:lnTo>
                  <a:pt x="82" y="299"/>
                </a:lnTo>
                <a:lnTo>
                  <a:pt x="87" y="183"/>
                </a:lnTo>
                <a:lnTo>
                  <a:pt x="92" y="85"/>
                </a:lnTo>
                <a:lnTo>
                  <a:pt x="98" y="28"/>
                </a:lnTo>
                <a:lnTo>
                  <a:pt x="104" y="22"/>
                </a:lnTo>
                <a:lnTo>
                  <a:pt x="109" y="69"/>
                </a:lnTo>
                <a:lnTo>
                  <a:pt x="114" y="154"/>
                </a:lnTo>
                <a:lnTo>
                  <a:pt x="119" y="250"/>
                </a:lnTo>
                <a:lnTo>
                  <a:pt x="126" y="333"/>
                </a:lnTo>
                <a:lnTo>
                  <a:pt x="131" y="384"/>
                </a:lnTo>
                <a:lnTo>
                  <a:pt x="136" y="400"/>
                </a:lnTo>
                <a:lnTo>
                  <a:pt x="141" y="389"/>
                </a:lnTo>
                <a:lnTo>
                  <a:pt x="146" y="363"/>
                </a:lnTo>
                <a:lnTo>
                  <a:pt x="153" y="338"/>
                </a:lnTo>
                <a:lnTo>
                  <a:pt x="158" y="313"/>
                </a:lnTo>
                <a:lnTo>
                  <a:pt x="163" y="297"/>
                </a:lnTo>
                <a:lnTo>
                  <a:pt x="168" y="279"/>
                </a:lnTo>
                <a:lnTo>
                  <a:pt x="173" y="255"/>
                </a:lnTo>
                <a:lnTo>
                  <a:pt x="180" y="225"/>
                </a:lnTo>
                <a:lnTo>
                  <a:pt x="185" y="196"/>
                </a:lnTo>
                <a:lnTo>
                  <a:pt x="190" y="183"/>
                </a:lnTo>
                <a:lnTo>
                  <a:pt x="195" y="200"/>
                </a:lnTo>
                <a:lnTo>
                  <a:pt x="202" y="250"/>
                </a:lnTo>
                <a:lnTo>
                  <a:pt x="207" y="321"/>
                </a:lnTo>
                <a:lnTo>
                  <a:pt x="212" y="389"/>
                </a:lnTo>
                <a:lnTo>
                  <a:pt x="217" y="429"/>
                </a:lnTo>
                <a:lnTo>
                  <a:pt x="222" y="418"/>
                </a:lnTo>
                <a:lnTo>
                  <a:pt x="229" y="353"/>
                </a:lnTo>
                <a:lnTo>
                  <a:pt x="234" y="252"/>
                </a:lnTo>
                <a:lnTo>
                  <a:pt x="239" y="142"/>
                </a:lnTo>
                <a:lnTo>
                  <a:pt x="244" y="62"/>
                </a:lnTo>
                <a:lnTo>
                  <a:pt x="250" y="36"/>
                </a:lnTo>
                <a:lnTo>
                  <a:pt x="256" y="71"/>
                </a:lnTo>
                <a:lnTo>
                  <a:pt x="261" y="159"/>
                </a:lnTo>
                <a:lnTo>
                  <a:pt x="266" y="268"/>
                </a:lnTo>
                <a:lnTo>
                  <a:pt x="272" y="365"/>
                </a:lnTo>
                <a:lnTo>
                  <a:pt x="277" y="420"/>
                </a:lnTo>
                <a:lnTo>
                  <a:pt x="283" y="425"/>
                </a:lnTo>
                <a:lnTo>
                  <a:pt x="288" y="386"/>
                </a:lnTo>
                <a:lnTo>
                  <a:pt x="294" y="327"/>
                </a:lnTo>
                <a:lnTo>
                  <a:pt x="299" y="273"/>
                </a:lnTo>
                <a:lnTo>
                  <a:pt x="304" y="241"/>
                </a:lnTo>
                <a:lnTo>
                  <a:pt x="310" y="234"/>
                </a:lnTo>
                <a:lnTo>
                  <a:pt x="316" y="247"/>
                </a:lnTo>
                <a:lnTo>
                  <a:pt x="321" y="274"/>
                </a:lnTo>
                <a:lnTo>
                  <a:pt x="326" y="308"/>
                </a:lnTo>
                <a:lnTo>
                  <a:pt x="332" y="339"/>
                </a:lnTo>
                <a:lnTo>
                  <a:pt x="337" y="365"/>
                </a:lnTo>
                <a:lnTo>
                  <a:pt x="343" y="382"/>
                </a:lnTo>
                <a:lnTo>
                  <a:pt x="348" y="389"/>
                </a:lnTo>
                <a:lnTo>
                  <a:pt x="353" y="386"/>
                </a:lnTo>
                <a:lnTo>
                  <a:pt x="359" y="363"/>
                </a:lnTo>
                <a:lnTo>
                  <a:pt x="365" y="322"/>
                </a:lnTo>
                <a:lnTo>
                  <a:pt x="370" y="256"/>
                </a:lnTo>
                <a:lnTo>
                  <a:pt x="375" y="174"/>
                </a:lnTo>
                <a:lnTo>
                  <a:pt x="380" y="89"/>
                </a:lnTo>
                <a:lnTo>
                  <a:pt x="387" y="24"/>
                </a:lnTo>
                <a:lnTo>
                  <a:pt x="392" y="3"/>
                </a:lnTo>
                <a:lnTo>
                  <a:pt x="397" y="40"/>
                </a:lnTo>
                <a:lnTo>
                  <a:pt x="402" y="127"/>
                </a:lnTo>
                <a:lnTo>
                  <a:pt x="407" y="249"/>
                </a:lnTo>
                <a:lnTo>
                  <a:pt x="414" y="370"/>
                </a:lnTo>
                <a:lnTo>
                  <a:pt x="419" y="462"/>
                </a:lnTo>
                <a:lnTo>
                  <a:pt x="424" y="503"/>
                </a:lnTo>
                <a:lnTo>
                  <a:pt x="429" y="486"/>
                </a:lnTo>
                <a:lnTo>
                  <a:pt x="434" y="424"/>
                </a:lnTo>
                <a:lnTo>
                  <a:pt x="441" y="343"/>
                </a:lnTo>
                <a:lnTo>
                  <a:pt x="446" y="272"/>
                </a:lnTo>
                <a:lnTo>
                  <a:pt x="451" y="234"/>
                </a:lnTo>
                <a:lnTo>
                  <a:pt x="456" y="236"/>
                </a:lnTo>
                <a:lnTo>
                  <a:pt x="463" y="269"/>
                </a:lnTo>
                <a:lnTo>
                  <a:pt x="468" y="307"/>
                </a:lnTo>
                <a:lnTo>
                  <a:pt x="473" y="324"/>
                </a:lnTo>
                <a:lnTo>
                  <a:pt x="478" y="307"/>
                </a:lnTo>
                <a:lnTo>
                  <a:pt x="484" y="258"/>
                </a:lnTo>
                <a:lnTo>
                  <a:pt x="490" y="190"/>
                </a:lnTo>
                <a:lnTo>
                  <a:pt x="495" y="130"/>
                </a:lnTo>
                <a:lnTo>
                  <a:pt x="500" y="103"/>
                </a:lnTo>
                <a:lnTo>
                  <a:pt x="505" y="116"/>
                </a:lnTo>
                <a:lnTo>
                  <a:pt x="511" y="164"/>
                </a:lnTo>
                <a:lnTo>
                  <a:pt x="517" y="234"/>
                </a:lnTo>
                <a:lnTo>
                  <a:pt x="522" y="304"/>
                </a:lnTo>
                <a:lnTo>
                  <a:pt x="527" y="363"/>
                </a:lnTo>
                <a:lnTo>
                  <a:pt x="533" y="397"/>
                </a:lnTo>
                <a:lnTo>
                  <a:pt x="538" y="40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A2AE8FE-BE87-43F6-0160-117FF748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163" y="6439675"/>
            <a:ext cx="516160" cy="25400"/>
          </a:xfrm>
          <a:custGeom>
            <a:avLst/>
            <a:gdLst/>
            <a:ahLst/>
            <a:cxnLst>
              <a:cxn ang="0">
                <a:pos x="6" y="298"/>
              </a:cxn>
              <a:cxn ang="0">
                <a:pos x="17" y="220"/>
              </a:cxn>
              <a:cxn ang="0">
                <a:pos x="27" y="153"/>
              </a:cxn>
              <a:cxn ang="0">
                <a:pos x="39" y="145"/>
              </a:cxn>
              <a:cxn ang="0">
                <a:pos x="49" y="181"/>
              </a:cxn>
              <a:cxn ang="0">
                <a:pos x="61" y="185"/>
              </a:cxn>
              <a:cxn ang="0">
                <a:pos x="71" y="120"/>
              </a:cxn>
              <a:cxn ang="0">
                <a:pos x="82" y="60"/>
              </a:cxn>
              <a:cxn ang="0">
                <a:pos x="93" y="97"/>
              </a:cxn>
              <a:cxn ang="0">
                <a:pos x="103" y="210"/>
              </a:cxn>
              <a:cxn ang="0">
                <a:pos x="115" y="317"/>
              </a:cxn>
              <a:cxn ang="0">
                <a:pos x="125" y="351"/>
              </a:cxn>
              <a:cxn ang="0">
                <a:pos x="137" y="292"/>
              </a:cxn>
              <a:cxn ang="0">
                <a:pos x="146" y="187"/>
              </a:cxn>
              <a:cxn ang="0">
                <a:pos x="156" y="138"/>
              </a:cxn>
              <a:cxn ang="0">
                <a:pos x="168" y="174"/>
              </a:cxn>
              <a:cxn ang="0">
                <a:pos x="178" y="209"/>
              </a:cxn>
              <a:cxn ang="0">
                <a:pos x="190" y="143"/>
              </a:cxn>
              <a:cxn ang="0">
                <a:pos x="200" y="29"/>
              </a:cxn>
              <a:cxn ang="0">
                <a:pos x="212" y="47"/>
              </a:cxn>
              <a:cxn ang="0">
                <a:pos x="222" y="226"/>
              </a:cxn>
              <a:cxn ang="0">
                <a:pos x="232" y="396"/>
              </a:cxn>
              <a:cxn ang="0">
                <a:pos x="244" y="380"/>
              </a:cxn>
              <a:cxn ang="0">
                <a:pos x="254" y="196"/>
              </a:cxn>
              <a:cxn ang="0">
                <a:pos x="266" y="27"/>
              </a:cxn>
              <a:cxn ang="0">
                <a:pos x="276" y="22"/>
              </a:cxn>
              <a:cxn ang="0">
                <a:pos x="287" y="167"/>
              </a:cxn>
              <a:cxn ang="0">
                <a:pos x="298" y="301"/>
              </a:cxn>
              <a:cxn ang="0">
                <a:pos x="309" y="302"/>
              </a:cxn>
              <a:cxn ang="0">
                <a:pos x="320" y="207"/>
              </a:cxn>
              <a:cxn ang="0">
                <a:pos x="331" y="110"/>
              </a:cxn>
              <a:cxn ang="0">
                <a:pos x="342" y="66"/>
              </a:cxn>
              <a:cxn ang="0">
                <a:pos x="353" y="73"/>
              </a:cxn>
              <a:cxn ang="0">
                <a:pos x="363" y="122"/>
              </a:cxn>
              <a:cxn ang="0">
                <a:pos x="375" y="196"/>
              </a:cxn>
              <a:cxn ang="0">
                <a:pos x="385" y="271"/>
              </a:cxn>
              <a:cxn ang="0">
                <a:pos x="397" y="309"/>
              </a:cxn>
              <a:cxn ang="0">
                <a:pos x="407" y="289"/>
              </a:cxn>
              <a:cxn ang="0">
                <a:pos x="417" y="212"/>
              </a:cxn>
              <a:cxn ang="0">
                <a:pos x="429" y="105"/>
              </a:cxn>
              <a:cxn ang="0">
                <a:pos x="439" y="40"/>
              </a:cxn>
              <a:cxn ang="0">
                <a:pos x="451" y="71"/>
              </a:cxn>
              <a:cxn ang="0">
                <a:pos x="461" y="190"/>
              </a:cxn>
              <a:cxn ang="0">
                <a:pos x="473" y="306"/>
              </a:cxn>
              <a:cxn ang="0">
                <a:pos x="483" y="332"/>
              </a:cxn>
              <a:cxn ang="0">
                <a:pos x="493" y="257"/>
              </a:cxn>
              <a:cxn ang="0">
                <a:pos x="505" y="137"/>
              </a:cxn>
              <a:cxn ang="0">
                <a:pos x="515" y="95"/>
              </a:cxn>
              <a:cxn ang="0">
                <a:pos x="527" y="161"/>
              </a:cxn>
              <a:cxn ang="0">
                <a:pos x="537" y="260"/>
              </a:cxn>
            </a:cxnLst>
            <a:rect l="0" t="0" r="r" b="b"/>
            <a:pathLst>
              <a:path w="537" h="415">
                <a:moveTo>
                  <a:pt x="0" y="316"/>
                </a:moveTo>
                <a:lnTo>
                  <a:pt x="6" y="298"/>
                </a:lnTo>
                <a:lnTo>
                  <a:pt x="11" y="262"/>
                </a:lnTo>
                <a:lnTo>
                  <a:pt x="17" y="220"/>
                </a:lnTo>
                <a:lnTo>
                  <a:pt x="22" y="180"/>
                </a:lnTo>
                <a:lnTo>
                  <a:pt x="27" y="153"/>
                </a:lnTo>
                <a:lnTo>
                  <a:pt x="33" y="141"/>
                </a:lnTo>
                <a:lnTo>
                  <a:pt x="39" y="145"/>
                </a:lnTo>
                <a:lnTo>
                  <a:pt x="44" y="162"/>
                </a:lnTo>
                <a:lnTo>
                  <a:pt x="49" y="181"/>
                </a:lnTo>
                <a:lnTo>
                  <a:pt x="55" y="194"/>
                </a:lnTo>
                <a:lnTo>
                  <a:pt x="61" y="185"/>
                </a:lnTo>
                <a:lnTo>
                  <a:pt x="66" y="159"/>
                </a:lnTo>
                <a:lnTo>
                  <a:pt x="71" y="120"/>
                </a:lnTo>
                <a:lnTo>
                  <a:pt x="76" y="81"/>
                </a:lnTo>
                <a:lnTo>
                  <a:pt x="82" y="60"/>
                </a:lnTo>
                <a:lnTo>
                  <a:pt x="88" y="65"/>
                </a:lnTo>
                <a:lnTo>
                  <a:pt x="93" y="97"/>
                </a:lnTo>
                <a:lnTo>
                  <a:pt x="98" y="148"/>
                </a:lnTo>
                <a:lnTo>
                  <a:pt x="103" y="210"/>
                </a:lnTo>
                <a:lnTo>
                  <a:pt x="110" y="268"/>
                </a:lnTo>
                <a:lnTo>
                  <a:pt x="115" y="317"/>
                </a:lnTo>
                <a:lnTo>
                  <a:pt x="120" y="345"/>
                </a:lnTo>
                <a:lnTo>
                  <a:pt x="125" y="351"/>
                </a:lnTo>
                <a:lnTo>
                  <a:pt x="130" y="331"/>
                </a:lnTo>
                <a:lnTo>
                  <a:pt x="137" y="292"/>
                </a:lnTo>
                <a:lnTo>
                  <a:pt x="141" y="239"/>
                </a:lnTo>
                <a:lnTo>
                  <a:pt x="146" y="187"/>
                </a:lnTo>
                <a:lnTo>
                  <a:pt x="151" y="151"/>
                </a:lnTo>
                <a:lnTo>
                  <a:pt x="156" y="138"/>
                </a:lnTo>
                <a:lnTo>
                  <a:pt x="163" y="148"/>
                </a:lnTo>
                <a:lnTo>
                  <a:pt x="168" y="174"/>
                </a:lnTo>
                <a:lnTo>
                  <a:pt x="173" y="200"/>
                </a:lnTo>
                <a:lnTo>
                  <a:pt x="178" y="209"/>
                </a:lnTo>
                <a:lnTo>
                  <a:pt x="185" y="190"/>
                </a:lnTo>
                <a:lnTo>
                  <a:pt x="190" y="143"/>
                </a:lnTo>
                <a:lnTo>
                  <a:pt x="195" y="81"/>
                </a:lnTo>
                <a:lnTo>
                  <a:pt x="200" y="29"/>
                </a:lnTo>
                <a:lnTo>
                  <a:pt x="205" y="13"/>
                </a:lnTo>
                <a:lnTo>
                  <a:pt x="212" y="47"/>
                </a:lnTo>
                <a:lnTo>
                  <a:pt x="217" y="124"/>
                </a:lnTo>
                <a:lnTo>
                  <a:pt x="222" y="226"/>
                </a:lnTo>
                <a:lnTo>
                  <a:pt x="227" y="326"/>
                </a:lnTo>
                <a:lnTo>
                  <a:pt x="232" y="396"/>
                </a:lnTo>
                <a:lnTo>
                  <a:pt x="239" y="415"/>
                </a:lnTo>
                <a:lnTo>
                  <a:pt x="244" y="380"/>
                </a:lnTo>
                <a:lnTo>
                  <a:pt x="249" y="299"/>
                </a:lnTo>
                <a:lnTo>
                  <a:pt x="254" y="196"/>
                </a:lnTo>
                <a:lnTo>
                  <a:pt x="260" y="96"/>
                </a:lnTo>
                <a:lnTo>
                  <a:pt x="266" y="27"/>
                </a:lnTo>
                <a:lnTo>
                  <a:pt x="271" y="0"/>
                </a:lnTo>
                <a:lnTo>
                  <a:pt x="276" y="22"/>
                </a:lnTo>
                <a:lnTo>
                  <a:pt x="282" y="85"/>
                </a:lnTo>
                <a:lnTo>
                  <a:pt x="287" y="167"/>
                </a:lnTo>
                <a:lnTo>
                  <a:pt x="293" y="248"/>
                </a:lnTo>
                <a:lnTo>
                  <a:pt x="298" y="301"/>
                </a:lnTo>
                <a:lnTo>
                  <a:pt x="303" y="320"/>
                </a:lnTo>
                <a:lnTo>
                  <a:pt x="309" y="302"/>
                </a:lnTo>
                <a:lnTo>
                  <a:pt x="315" y="261"/>
                </a:lnTo>
                <a:lnTo>
                  <a:pt x="320" y="207"/>
                </a:lnTo>
                <a:lnTo>
                  <a:pt x="325" y="154"/>
                </a:lnTo>
                <a:lnTo>
                  <a:pt x="331" y="110"/>
                </a:lnTo>
                <a:lnTo>
                  <a:pt x="336" y="80"/>
                </a:lnTo>
                <a:lnTo>
                  <a:pt x="342" y="66"/>
                </a:lnTo>
                <a:lnTo>
                  <a:pt x="347" y="62"/>
                </a:lnTo>
                <a:lnTo>
                  <a:pt x="353" y="73"/>
                </a:lnTo>
                <a:lnTo>
                  <a:pt x="358" y="93"/>
                </a:lnTo>
                <a:lnTo>
                  <a:pt x="363" y="122"/>
                </a:lnTo>
                <a:lnTo>
                  <a:pt x="369" y="157"/>
                </a:lnTo>
                <a:lnTo>
                  <a:pt x="375" y="196"/>
                </a:lnTo>
                <a:lnTo>
                  <a:pt x="380" y="235"/>
                </a:lnTo>
                <a:lnTo>
                  <a:pt x="385" y="271"/>
                </a:lnTo>
                <a:lnTo>
                  <a:pt x="390" y="296"/>
                </a:lnTo>
                <a:lnTo>
                  <a:pt x="397" y="309"/>
                </a:lnTo>
                <a:lnTo>
                  <a:pt x="402" y="307"/>
                </a:lnTo>
                <a:lnTo>
                  <a:pt x="407" y="289"/>
                </a:lnTo>
                <a:lnTo>
                  <a:pt x="412" y="258"/>
                </a:lnTo>
                <a:lnTo>
                  <a:pt x="417" y="212"/>
                </a:lnTo>
                <a:lnTo>
                  <a:pt x="424" y="158"/>
                </a:lnTo>
                <a:lnTo>
                  <a:pt x="429" y="105"/>
                </a:lnTo>
                <a:lnTo>
                  <a:pt x="434" y="62"/>
                </a:lnTo>
                <a:lnTo>
                  <a:pt x="439" y="40"/>
                </a:lnTo>
                <a:lnTo>
                  <a:pt x="446" y="41"/>
                </a:lnTo>
                <a:lnTo>
                  <a:pt x="451" y="71"/>
                </a:lnTo>
                <a:lnTo>
                  <a:pt x="456" y="124"/>
                </a:lnTo>
                <a:lnTo>
                  <a:pt x="461" y="190"/>
                </a:lnTo>
                <a:lnTo>
                  <a:pt x="466" y="254"/>
                </a:lnTo>
                <a:lnTo>
                  <a:pt x="473" y="306"/>
                </a:lnTo>
                <a:lnTo>
                  <a:pt x="478" y="333"/>
                </a:lnTo>
                <a:lnTo>
                  <a:pt x="483" y="332"/>
                </a:lnTo>
                <a:lnTo>
                  <a:pt x="488" y="306"/>
                </a:lnTo>
                <a:lnTo>
                  <a:pt x="493" y="257"/>
                </a:lnTo>
                <a:lnTo>
                  <a:pt x="500" y="194"/>
                </a:lnTo>
                <a:lnTo>
                  <a:pt x="505" y="137"/>
                </a:lnTo>
                <a:lnTo>
                  <a:pt x="510" y="102"/>
                </a:lnTo>
                <a:lnTo>
                  <a:pt x="515" y="95"/>
                </a:lnTo>
                <a:lnTo>
                  <a:pt x="521" y="119"/>
                </a:lnTo>
                <a:lnTo>
                  <a:pt x="527" y="161"/>
                </a:lnTo>
                <a:lnTo>
                  <a:pt x="532" y="213"/>
                </a:lnTo>
                <a:lnTo>
                  <a:pt x="537" y="26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6293E7C-D302-20A0-9F51-CB07C5E5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324" y="6444437"/>
            <a:ext cx="516160" cy="15875"/>
          </a:xfrm>
          <a:custGeom>
            <a:avLst/>
            <a:gdLst/>
            <a:ahLst/>
            <a:cxnLst>
              <a:cxn ang="0">
                <a:pos x="6" y="216"/>
              </a:cxn>
              <a:cxn ang="0">
                <a:pos x="17" y="197"/>
              </a:cxn>
              <a:cxn ang="0">
                <a:pos x="28" y="128"/>
              </a:cxn>
              <a:cxn ang="0">
                <a:pos x="39" y="72"/>
              </a:cxn>
              <a:cxn ang="0">
                <a:pos x="49" y="52"/>
              </a:cxn>
              <a:cxn ang="0">
                <a:pos x="60" y="48"/>
              </a:cxn>
              <a:cxn ang="0">
                <a:pos x="71" y="49"/>
              </a:cxn>
              <a:cxn ang="0">
                <a:pos x="82" y="78"/>
              </a:cxn>
              <a:cxn ang="0">
                <a:pos x="93" y="142"/>
              </a:cxn>
              <a:cxn ang="0">
                <a:pos x="104" y="212"/>
              </a:cxn>
              <a:cxn ang="0">
                <a:pos x="114" y="223"/>
              </a:cxn>
              <a:cxn ang="0">
                <a:pos x="126" y="144"/>
              </a:cxn>
              <a:cxn ang="0">
                <a:pos x="136" y="43"/>
              </a:cxn>
              <a:cxn ang="0">
                <a:pos x="148" y="0"/>
              </a:cxn>
              <a:cxn ang="0">
                <a:pos x="158" y="9"/>
              </a:cxn>
              <a:cxn ang="0">
                <a:pos x="170" y="26"/>
              </a:cxn>
              <a:cxn ang="0">
                <a:pos x="180" y="55"/>
              </a:cxn>
              <a:cxn ang="0">
                <a:pos x="190" y="135"/>
              </a:cxn>
              <a:cxn ang="0">
                <a:pos x="202" y="231"/>
              </a:cxn>
              <a:cxn ang="0">
                <a:pos x="212" y="251"/>
              </a:cxn>
              <a:cxn ang="0">
                <a:pos x="224" y="186"/>
              </a:cxn>
              <a:cxn ang="0">
                <a:pos x="234" y="130"/>
              </a:cxn>
              <a:cxn ang="0">
                <a:pos x="245" y="131"/>
              </a:cxn>
              <a:cxn ang="0">
                <a:pos x="256" y="135"/>
              </a:cxn>
              <a:cxn ang="0">
                <a:pos x="267" y="105"/>
              </a:cxn>
              <a:cxn ang="0">
                <a:pos x="278" y="88"/>
              </a:cxn>
              <a:cxn ang="0">
                <a:pos x="289" y="121"/>
              </a:cxn>
              <a:cxn ang="0">
                <a:pos x="300" y="159"/>
              </a:cxn>
              <a:cxn ang="0">
                <a:pos x="311" y="145"/>
              </a:cxn>
              <a:cxn ang="0">
                <a:pos x="321" y="100"/>
              </a:cxn>
              <a:cxn ang="0">
                <a:pos x="333" y="78"/>
              </a:cxn>
              <a:cxn ang="0">
                <a:pos x="343" y="93"/>
              </a:cxn>
              <a:cxn ang="0">
                <a:pos x="354" y="103"/>
              </a:cxn>
              <a:cxn ang="0">
                <a:pos x="365" y="80"/>
              </a:cxn>
              <a:cxn ang="0">
                <a:pos x="375" y="52"/>
              </a:cxn>
              <a:cxn ang="0">
                <a:pos x="387" y="68"/>
              </a:cxn>
              <a:cxn ang="0">
                <a:pos x="397" y="115"/>
              </a:cxn>
              <a:cxn ang="0">
                <a:pos x="409" y="126"/>
              </a:cxn>
              <a:cxn ang="0">
                <a:pos x="419" y="87"/>
              </a:cxn>
              <a:cxn ang="0">
                <a:pos x="431" y="61"/>
              </a:cxn>
              <a:cxn ang="0">
                <a:pos x="441" y="90"/>
              </a:cxn>
              <a:cxn ang="0">
                <a:pos x="451" y="140"/>
              </a:cxn>
              <a:cxn ang="0">
                <a:pos x="463" y="153"/>
              </a:cxn>
              <a:cxn ang="0">
                <a:pos x="473" y="134"/>
              </a:cxn>
              <a:cxn ang="0">
                <a:pos x="485" y="123"/>
              </a:cxn>
              <a:cxn ang="0">
                <a:pos x="495" y="133"/>
              </a:cxn>
              <a:cxn ang="0">
                <a:pos x="506" y="153"/>
              </a:cxn>
              <a:cxn ang="0">
                <a:pos x="517" y="186"/>
              </a:cxn>
              <a:cxn ang="0">
                <a:pos x="528" y="213"/>
              </a:cxn>
              <a:cxn ang="0">
                <a:pos x="539" y="203"/>
              </a:cxn>
            </a:cxnLst>
            <a:rect l="0" t="0" r="r" b="b"/>
            <a:pathLst>
              <a:path w="539" h="255">
                <a:moveTo>
                  <a:pt x="0" y="189"/>
                </a:moveTo>
                <a:lnTo>
                  <a:pt x="6" y="216"/>
                </a:lnTo>
                <a:lnTo>
                  <a:pt x="11" y="217"/>
                </a:lnTo>
                <a:lnTo>
                  <a:pt x="17" y="197"/>
                </a:lnTo>
                <a:lnTo>
                  <a:pt x="22" y="163"/>
                </a:lnTo>
                <a:lnTo>
                  <a:pt x="28" y="128"/>
                </a:lnTo>
                <a:lnTo>
                  <a:pt x="33" y="95"/>
                </a:lnTo>
                <a:lnTo>
                  <a:pt x="39" y="72"/>
                </a:lnTo>
                <a:lnTo>
                  <a:pt x="44" y="58"/>
                </a:lnTo>
                <a:lnTo>
                  <a:pt x="49" y="52"/>
                </a:lnTo>
                <a:lnTo>
                  <a:pt x="55" y="49"/>
                </a:lnTo>
                <a:lnTo>
                  <a:pt x="60" y="48"/>
                </a:lnTo>
                <a:lnTo>
                  <a:pt x="66" y="47"/>
                </a:lnTo>
                <a:lnTo>
                  <a:pt x="71" y="49"/>
                </a:lnTo>
                <a:lnTo>
                  <a:pt x="77" y="58"/>
                </a:lnTo>
                <a:lnTo>
                  <a:pt x="82" y="78"/>
                </a:lnTo>
                <a:lnTo>
                  <a:pt x="87" y="106"/>
                </a:lnTo>
                <a:lnTo>
                  <a:pt x="93" y="142"/>
                </a:lnTo>
                <a:lnTo>
                  <a:pt x="99" y="180"/>
                </a:lnTo>
                <a:lnTo>
                  <a:pt x="104" y="212"/>
                </a:lnTo>
                <a:lnTo>
                  <a:pt x="109" y="230"/>
                </a:lnTo>
                <a:lnTo>
                  <a:pt x="114" y="223"/>
                </a:lnTo>
                <a:lnTo>
                  <a:pt x="121" y="193"/>
                </a:lnTo>
                <a:lnTo>
                  <a:pt x="126" y="144"/>
                </a:lnTo>
                <a:lnTo>
                  <a:pt x="131" y="91"/>
                </a:lnTo>
                <a:lnTo>
                  <a:pt x="136" y="43"/>
                </a:lnTo>
                <a:lnTo>
                  <a:pt x="141" y="12"/>
                </a:lnTo>
                <a:lnTo>
                  <a:pt x="148" y="0"/>
                </a:lnTo>
                <a:lnTo>
                  <a:pt x="153" y="2"/>
                </a:lnTo>
                <a:lnTo>
                  <a:pt x="158" y="9"/>
                </a:lnTo>
                <a:lnTo>
                  <a:pt x="163" y="19"/>
                </a:lnTo>
                <a:lnTo>
                  <a:pt x="170" y="26"/>
                </a:lnTo>
                <a:lnTo>
                  <a:pt x="175" y="36"/>
                </a:lnTo>
                <a:lnTo>
                  <a:pt x="180" y="55"/>
                </a:lnTo>
                <a:lnTo>
                  <a:pt x="185" y="88"/>
                </a:lnTo>
                <a:lnTo>
                  <a:pt x="190" y="135"/>
                </a:lnTo>
                <a:lnTo>
                  <a:pt x="197" y="187"/>
                </a:lnTo>
                <a:lnTo>
                  <a:pt x="202" y="231"/>
                </a:lnTo>
                <a:lnTo>
                  <a:pt x="207" y="255"/>
                </a:lnTo>
                <a:lnTo>
                  <a:pt x="212" y="251"/>
                </a:lnTo>
                <a:lnTo>
                  <a:pt x="218" y="223"/>
                </a:lnTo>
                <a:lnTo>
                  <a:pt x="224" y="186"/>
                </a:lnTo>
                <a:lnTo>
                  <a:pt x="229" y="150"/>
                </a:lnTo>
                <a:lnTo>
                  <a:pt x="234" y="130"/>
                </a:lnTo>
                <a:lnTo>
                  <a:pt x="239" y="125"/>
                </a:lnTo>
                <a:lnTo>
                  <a:pt x="245" y="131"/>
                </a:lnTo>
                <a:lnTo>
                  <a:pt x="251" y="138"/>
                </a:lnTo>
                <a:lnTo>
                  <a:pt x="256" y="135"/>
                </a:lnTo>
                <a:lnTo>
                  <a:pt x="261" y="123"/>
                </a:lnTo>
                <a:lnTo>
                  <a:pt x="267" y="105"/>
                </a:lnTo>
                <a:lnTo>
                  <a:pt x="272" y="92"/>
                </a:lnTo>
                <a:lnTo>
                  <a:pt x="278" y="88"/>
                </a:lnTo>
                <a:lnTo>
                  <a:pt x="283" y="100"/>
                </a:lnTo>
                <a:lnTo>
                  <a:pt x="289" y="121"/>
                </a:lnTo>
                <a:lnTo>
                  <a:pt x="294" y="144"/>
                </a:lnTo>
                <a:lnTo>
                  <a:pt x="300" y="159"/>
                </a:lnTo>
                <a:lnTo>
                  <a:pt x="305" y="159"/>
                </a:lnTo>
                <a:lnTo>
                  <a:pt x="311" y="145"/>
                </a:lnTo>
                <a:lnTo>
                  <a:pt x="316" y="123"/>
                </a:lnTo>
                <a:lnTo>
                  <a:pt x="321" y="100"/>
                </a:lnTo>
                <a:lnTo>
                  <a:pt x="327" y="83"/>
                </a:lnTo>
                <a:lnTo>
                  <a:pt x="333" y="78"/>
                </a:lnTo>
                <a:lnTo>
                  <a:pt x="338" y="83"/>
                </a:lnTo>
                <a:lnTo>
                  <a:pt x="343" y="93"/>
                </a:lnTo>
                <a:lnTo>
                  <a:pt x="348" y="102"/>
                </a:lnTo>
                <a:lnTo>
                  <a:pt x="354" y="103"/>
                </a:lnTo>
                <a:lnTo>
                  <a:pt x="360" y="95"/>
                </a:lnTo>
                <a:lnTo>
                  <a:pt x="365" y="80"/>
                </a:lnTo>
                <a:lnTo>
                  <a:pt x="370" y="63"/>
                </a:lnTo>
                <a:lnTo>
                  <a:pt x="375" y="52"/>
                </a:lnTo>
                <a:lnTo>
                  <a:pt x="382" y="54"/>
                </a:lnTo>
                <a:lnTo>
                  <a:pt x="387" y="68"/>
                </a:lnTo>
                <a:lnTo>
                  <a:pt x="392" y="93"/>
                </a:lnTo>
                <a:lnTo>
                  <a:pt x="397" y="115"/>
                </a:lnTo>
                <a:lnTo>
                  <a:pt x="402" y="129"/>
                </a:lnTo>
                <a:lnTo>
                  <a:pt x="409" y="126"/>
                </a:lnTo>
                <a:lnTo>
                  <a:pt x="414" y="111"/>
                </a:lnTo>
                <a:lnTo>
                  <a:pt x="419" y="87"/>
                </a:lnTo>
                <a:lnTo>
                  <a:pt x="424" y="67"/>
                </a:lnTo>
                <a:lnTo>
                  <a:pt x="431" y="61"/>
                </a:lnTo>
                <a:lnTo>
                  <a:pt x="436" y="68"/>
                </a:lnTo>
                <a:lnTo>
                  <a:pt x="441" y="90"/>
                </a:lnTo>
                <a:lnTo>
                  <a:pt x="446" y="116"/>
                </a:lnTo>
                <a:lnTo>
                  <a:pt x="451" y="140"/>
                </a:lnTo>
                <a:lnTo>
                  <a:pt x="458" y="152"/>
                </a:lnTo>
                <a:lnTo>
                  <a:pt x="463" y="153"/>
                </a:lnTo>
                <a:lnTo>
                  <a:pt x="468" y="145"/>
                </a:lnTo>
                <a:lnTo>
                  <a:pt x="473" y="134"/>
                </a:lnTo>
                <a:lnTo>
                  <a:pt x="479" y="125"/>
                </a:lnTo>
                <a:lnTo>
                  <a:pt x="485" y="123"/>
                </a:lnTo>
                <a:lnTo>
                  <a:pt x="490" y="125"/>
                </a:lnTo>
                <a:lnTo>
                  <a:pt x="495" y="133"/>
                </a:lnTo>
                <a:lnTo>
                  <a:pt x="501" y="141"/>
                </a:lnTo>
                <a:lnTo>
                  <a:pt x="506" y="153"/>
                </a:lnTo>
                <a:lnTo>
                  <a:pt x="512" y="168"/>
                </a:lnTo>
                <a:lnTo>
                  <a:pt x="517" y="186"/>
                </a:lnTo>
                <a:lnTo>
                  <a:pt x="522" y="202"/>
                </a:lnTo>
                <a:lnTo>
                  <a:pt x="528" y="213"/>
                </a:lnTo>
                <a:lnTo>
                  <a:pt x="533" y="215"/>
                </a:lnTo>
                <a:lnTo>
                  <a:pt x="539" y="2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0A7183F-17C9-75C5-CCBC-B3209DAA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484" y="6441262"/>
            <a:ext cx="516160" cy="15875"/>
          </a:xfrm>
          <a:custGeom>
            <a:avLst/>
            <a:gdLst/>
            <a:ahLst/>
            <a:cxnLst>
              <a:cxn ang="0">
                <a:pos x="5" y="221"/>
              </a:cxn>
              <a:cxn ang="0">
                <a:pos x="16" y="153"/>
              </a:cxn>
              <a:cxn ang="0">
                <a:pos x="27" y="100"/>
              </a:cxn>
              <a:cxn ang="0">
                <a:pos x="38" y="110"/>
              </a:cxn>
              <a:cxn ang="0">
                <a:pos x="49" y="173"/>
              </a:cxn>
              <a:cxn ang="0">
                <a:pos x="60" y="220"/>
              </a:cxn>
              <a:cxn ang="0">
                <a:pos x="70" y="183"/>
              </a:cxn>
              <a:cxn ang="0">
                <a:pos x="82" y="84"/>
              </a:cxn>
              <a:cxn ang="0">
                <a:pos x="92" y="11"/>
              </a:cxn>
              <a:cxn ang="0">
                <a:pos x="104" y="37"/>
              </a:cxn>
              <a:cxn ang="0">
                <a:pos x="114" y="143"/>
              </a:cxn>
              <a:cxn ang="0">
                <a:pos x="124" y="234"/>
              </a:cxn>
              <a:cxn ang="0">
                <a:pos x="136" y="239"/>
              </a:cxn>
              <a:cxn ang="0">
                <a:pos x="146" y="152"/>
              </a:cxn>
              <a:cxn ang="0">
                <a:pos x="158" y="50"/>
              </a:cxn>
              <a:cxn ang="0">
                <a:pos x="168" y="21"/>
              </a:cxn>
              <a:cxn ang="0">
                <a:pos x="180" y="83"/>
              </a:cxn>
              <a:cxn ang="0">
                <a:pos x="190" y="172"/>
              </a:cxn>
              <a:cxn ang="0">
                <a:pos x="201" y="229"/>
              </a:cxn>
              <a:cxn ang="0">
                <a:pos x="212" y="246"/>
              </a:cxn>
              <a:cxn ang="0">
                <a:pos x="223" y="249"/>
              </a:cxn>
              <a:cxn ang="0">
                <a:pos x="234" y="242"/>
              </a:cxn>
              <a:cxn ang="0">
                <a:pos x="245" y="220"/>
              </a:cxn>
              <a:cxn ang="0">
                <a:pos x="255" y="191"/>
              </a:cxn>
              <a:cxn ang="0">
                <a:pos x="267" y="173"/>
              </a:cxn>
              <a:cxn ang="0">
                <a:pos x="277" y="164"/>
              </a:cxn>
              <a:cxn ang="0">
                <a:pos x="288" y="151"/>
              </a:cxn>
              <a:cxn ang="0">
                <a:pos x="299" y="131"/>
              </a:cxn>
              <a:cxn ang="0">
                <a:pos x="310" y="123"/>
              </a:cxn>
              <a:cxn ang="0">
                <a:pos x="321" y="133"/>
              </a:cxn>
              <a:cxn ang="0">
                <a:pos x="331" y="130"/>
              </a:cxn>
              <a:cxn ang="0">
                <a:pos x="343" y="85"/>
              </a:cxn>
              <a:cxn ang="0">
                <a:pos x="353" y="21"/>
              </a:cxn>
              <a:cxn ang="0">
                <a:pos x="365" y="0"/>
              </a:cxn>
              <a:cxn ang="0">
                <a:pos x="375" y="56"/>
              </a:cxn>
              <a:cxn ang="0">
                <a:pos x="385" y="166"/>
              </a:cxn>
              <a:cxn ang="0">
                <a:pos x="397" y="252"/>
              </a:cxn>
              <a:cxn ang="0">
                <a:pos x="407" y="261"/>
              </a:cxn>
              <a:cxn ang="0">
                <a:pos x="419" y="210"/>
              </a:cxn>
              <a:cxn ang="0">
                <a:pos x="429" y="168"/>
              </a:cxn>
              <a:cxn ang="0">
                <a:pos x="441" y="183"/>
              </a:cxn>
              <a:cxn ang="0">
                <a:pos x="451" y="236"/>
              </a:cxn>
              <a:cxn ang="0">
                <a:pos x="462" y="267"/>
              </a:cxn>
              <a:cxn ang="0">
                <a:pos x="473" y="243"/>
              </a:cxn>
              <a:cxn ang="0">
                <a:pos x="484" y="198"/>
              </a:cxn>
              <a:cxn ang="0">
                <a:pos x="495" y="179"/>
              </a:cxn>
              <a:cxn ang="0">
                <a:pos x="506" y="197"/>
              </a:cxn>
              <a:cxn ang="0">
                <a:pos x="516" y="209"/>
              </a:cxn>
              <a:cxn ang="0">
                <a:pos x="528" y="163"/>
              </a:cxn>
              <a:cxn ang="0">
                <a:pos x="538" y="72"/>
              </a:cxn>
            </a:cxnLst>
            <a:rect l="0" t="0" r="r" b="b"/>
            <a:pathLst>
              <a:path w="538" h="267">
                <a:moveTo>
                  <a:pt x="0" y="243"/>
                </a:moveTo>
                <a:lnTo>
                  <a:pt x="5" y="221"/>
                </a:lnTo>
                <a:lnTo>
                  <a:pt x="11" y="190"/>
                </a:lnTo>
                <a:lnTo>
                  <a:pt x="16" y="153"/>
                </a:lnTo>
                <a:lnTo>
                  <a:pt x="22" y="121"/>
                </a:lnTo>
                <a:lnTo>
                  <a:pt x="27" y="100"/>
                </a:lnTo>
                <a:lnTo>
                  <a:pt x="33" y="95"/>
                </a:lnTo>
                <a:lnTo>
                  <a:pt x="38" y="110"/>
                </a:lnTo>
                <a:lnTo>
                  <a:pt x="43" y="137"/>
                </a:lnTo>
                <a:lnTo>
                  <a:pt x="49" y="173"/>
                </a:lnTo>
                <a:lnTo>
                  <a:pt x="55" y="204"/>
                </a:lnTo>
                <a:lnTo>
                  <a:pt x="60" y="220"/>
                </a:lnTo>
                <a:lnTo>
                  <a:pt x="65" y="213"/>
                </a:lnTo>
                <a:lnTo>
                  <a:pt x="70" y="183"/>
                </a:lnTo>
                <a:lnTo>
                  <a:pt x="77" y="136"/>
                </a:lnTo>
                <a:lnTo>
                  <a:pt x="82" y="84"/>
                </a:lnTo>
                <a:lnTo>
                  <a:pt x="87" y="38"/>
                </a:lnTo>
                <a:lnTo>
                  <a:pt x="92" y="11"/>
                </a:lnTo>
                <a:lnTo>
                  <a:pt x="97" y="10"/>
                </a:lnTo>
                <a:lnTo>
                  <a:pt x="104" y="37"/>
                </a:lnTo>
                <a:lnTo>
                  <a:pt x="109" y="85"/>
                </a:lnTo>
                <a:lnTo>
                  <a:pt x="114" y="143"/>
                </a:lnTo>
                <a:lnTo>
                  <a:pt x="119" y="197"/>
                </a:lnTo>
                <a:lnTo>
                  <a:pt x="124" y="234"/>
                </a:lnTo>
                <a:lnTo>
                  <a:pt x="131" y="250"/>
                </a:lnTo>
                <a:lnTo>
                  <a:pt x="136" y="239"/>
                </a:lnTo>
                <a:lnTo>
                  <a:pt x="141" y="203"/>
                </a:lnTo>
                <a:lnTo>
                  <a:pt x="146" y="152"/>
                </a:lnTo>
                <a:lnTo>
                  <a:pt x="153" y="96"/>
                </a:lnTo>
                <a:lnTo>
                  <a:pt x="158" y="50"/>
                </a:lnTo>
                <a:lnTo>
                  <a:pt x="163" y="24"/>
                </a:lnTo>
                <a:lnTo>
                  <a:pt x="168" y="21"/>
                </a:lnTo>
                <a:lnTo>
                  <a:pt x="173" y="44"/>
                </a:lnTo>
                <a:lnTo>
                  <a:pt x="180" y="83"/>
                </a:lnTo>
                <a:lnTo>
                  <a:pt x="185" y="128"/>
                </a:lnTo>
                <a:lnTo>
                  <a:pt x="190" y="172"/>
                </a:lnTo>
                <a:lnTo>
                  <a:pt x="195" y="205"/>
                </a:lnTo>
                <a:lnTo>
                  <a:pt x="201" y="229"/>
                </a:lnTo>
                <a:lnTo>
                  <a:pt x="207" y="240"/>
                </a:lnTo>
                <a:lnTo>
                  <a:pt x="212" y="246"/>
                </a:lnTo>
                <a:lnTo>
                  <a:pt x="217" y="248"/>
                </a:lnTo>
                <a:lnTo>
                  <a:pt x="223" y="249"/>
                </a:lnTo>
                <a:lnTo>
                  <a:pt x="228" y="247"/>
                </a:lnTo>
                <a:lnTo>
                  <a:pt x="234" y="242"/>
                </a:lnTo>
                <a:lnTo>
                  <a:pt x="239" y="233"/>
                </a:lnTo>
                <a:lnTo>
                  <a:pt x="245" y="220"/>
                </a:lnTo>
                <a:lnTo>
                  <a:pt x="250" y="205"/>
                </a:lnTo>
                <a:lnTo>
                  <a:pt x="255" y="191"/>
                </a:lnTo>
                <a:lnTo>
                  <a:pt x="261" y="181"/>
                </a:lnTo>
                <a:lnTo>
                  <a:pt x="267" y="173"/>
                </a:lnTo>
                <a:lnTo>
                  <a:pt x="272" y="168"/>
                </a:lnTo>
                <a:lnTo>
                  <a:pt x="277" y="164"/>
                </a:lnTo>
                <a:lnTo>
                  <a:pt x="283" y="159"/>
                </a:lnTo>
                <a:lnTo>
                  <a:pt x="288" y="151"/>
                </a:lnTo>
                <a:lnTo>
                  <a:pt x="294" y="140"/>
                </a:lnTo>
                <a:lnTo>
                  <a:pt x="299" y="131"/>
                </a:lnTo>
                <a:lnTo>
                  <a:pt x="304" y="124"/>
                </a:lnTo>
                <a:lnTo>
                  <a:pt x="310" y="123"/>
                </a:lnTo>
                <a:lnTo>
                  <a:pt x="316" y="127"/>
                </a:lnTo>
                <a:lnTo>
                  <a:pt x="321" y="133"/>
                </a:lnTo>
                <a:lnTo>
                  <a:pt x="326" y="135"/>
                </a:lnTo>
                <a:lnTo>
                  <a:pt x="331" y="130"/>
                </a:lnTo>
                <a:lnTo>
                  <a:pt x="338" y="113"/>
                </a:lnTo>
                <a:lnTo>
                  <a:pt x="343" y="85"/>
                </a:lnTo>
                <a:lnTo>
                  <a:pt x="348" y="52"/>
                </a:lnTo>
                <a:lnTo>
                  <a:pt x="353" y="21"/>
                </a:lnTo>
                <a:lnTo>
                  <a:pt x="358" y="2"/>
                </a:lnTo>
                <a:lnTo>
                  <a:pt x="365" y="0"/>
                </a:lnTo>
                <a:lnTo>
                  <a:pt x="370" y="18"/>
                </a:lnTo>
                <a:lnTo>
                  <a:pt x="375" y="56"/>
                </a:lnTo>
                <a:lnTo>
                  <a:pt x="380" y="108"/>
                </a:lnTo>
                <a:lnTo>
                  <a:pt x="385" y="166"/>
                </a:lnTo>
                <a:lnTo>
                  <a:pt x="392" y="217"/>
                </a:lnTo>
                <a:lnTo>
                  <a:pt x="397" y="252"/>
                </a:lnTo>
                <a:lnTo>
                  <a:pt x="402" y="267"/>
                </a:lnTo>
                <a:lnTo>
                  <a:pt x="407" y="261"/>
                </a:lnTo>
                <a:lnTo>
                  <a:pt x="413" y="240"/>
                </a:lnTo>
                <a:lnTo>
                  <a:pt x="419" y="210"/>
                </a:lnTo>
                <a:lnTo>
                  <a:pt x="424" y="183"/>
                </a:lnTo>
                <a:lnTo>
                  <a:pt x="429" y="168"/>
                </a:lnTo>
                <a:lnTo>
                  <a:pt x="435" y="168"/>
                </a:lnTo>
                <a:lnTo>
                  <a:pt x="441" y="183"/>
                </a:lnTo>
                <a:lnTo>
                  <a:pt x="446" y="208"/>
                </a:lnTo>
                <a:lnTo>
                  <a:pt x="451" y="236"/>
                </a:lnTo>
                <a:lnTo>
                  <a:pt x="456" y="258"/>
                </a:lnTo>
                <a:lnTo>
                  <a:pt x="462" y="267"/>
                </a:lnTo>
                <a:lnTo>
                  <a:pt x="468" y="261"/>
                </a:lnTo>
                <a:lnTo>
                  <a:pt x="473" y="243"/>
                </a:lnTo>
                <a:lnTo>
                  <a:pt x="478" y="220"/>
                </a:lnTo>
                <a:lnTo>
                  <a:pt x="484" y="198"/>
                </a:lnTo>
                <a:lnTo>
                  <a:pt x="489" y="183"/>
                </a:lnTo>
                <a:lnTo>
                  <a:pt x="495" y="179"/>
                </a:lnTo>
                <a:lnTo>
                  <a:pt x="500" y="184"/>
                </a:lnTo>
                <a:lnTo>
                  <a:pt x="506" y="197"/>
                </a:lnTo>
                <a:lnTo>
                  <a:pt x="511" y="208"/>
                </a:lnTo>
                <a:lnTo>
                  <a:pt x="516" y="209"/>
                </a:lnTo>
                <a:lnTo>
                  <a:pt x="522" y="194"/>
                </a:lnTo>
                <a:lnTo>
                  <a:pt x="528" y="163"/>
                </a:lnTo>
                <a:lnTo>
                  <a:pt x="533" y="120"/>
                </a:lnTo>
                <a:lnTo>
                  <a:pt x="538" y="72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5F67A33-0DE4-B685-9492-90B57327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644" y="6431737"/>
            <a:ext cx="516160" cy="38100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30"/>
              </a:cxn>
              <a:cxn ang="0">
                <a:pos x="27" y="136"/>
              </a:cxn>
              <a:cxn ang="0">
                <a:pos x="39" y="196"/>
              </a:cxn>
              <a:cxn ang="0">
                <a:pos x="49" y="276"/>
              </a:cxn>
              <a:cxn ang="0">
                <a:pos x="61" y="340"/>
              </a:cxn>
              <a:cxn ang="0">
                <a:pos x="71" y="359"/>
              </a:cxn>
              <a:cxn ang="0">
                <a:pos x="81" y="328"/>
              </a:cxn>
              <a:cxn ang="0">
                <a:pos x="93" y="289"/>
              </a:cxn>
              <a:cxn ang="0">
                <a:pos x="103" y="310"/>
              </a:cxn>
              <a:cxn ang="0">
                <a:pos x="115" y="420"/>
              </a:cxn>
              <a:cxn ang="0">
                <a:pos x="125" y="553"/>
              </a:cxn>
              <a:cxn ang="0">
                <a:pos x="136" y="611"/>
              </a:cxn>
              <a:cxn ang="0">
                <a:pos x="147" y="555"/>
              </a:cxn>
              <a:cxn ang="0">
                <a:pos x="158" y="422"/>
              </a:cxn>
              <a:cxn ang="0">
                <a:pos x="169" y="253"/>
              </a:cxn>
              <a:cxn ang="0">
                <a:pos x="180" y="86"/>
              </a:cxn>
              <a:cxn ang="0">
                <a:pos x="191" y="0"/>
              </a:cxn>
              <a:cxn ang="0">
                <a:pos x="201" y="67"/>
              </a:cxn>
              <a:cxn ang="0">
                <a:pos x="212" y="234"/>
              </a:cxn>
              <a:cxn ang="0">
                <a:pos x="223" y="349"/>
              </a:cxn>
              <a:cxn ang="0">
                <a:pos x="234" y="351"/>
              </a:cxn>
              <a:cxn ang="0">
                <a:pos x="245" y="318"/>
              </a:cxn>
              <a:cxn ang="0">
                <a:pos x="256" y="329"/>
              </a:cxn>
              <a:cxn ang="0">
                <a:pos x="266" y="360"/>
              </a:cxn>
              <a:cxn ang="0">
                <a:pos x="278" y="366"/>
              </a:cxn>
              <a:cxn ang="0">
                <a:pos x="288" y="347"/>
              </a:cxn>
              <a:cxn ang="0">
                <a:pos x="300" y="328"/>
              </a:cxn>
              <a:cxn ang="0">
                <a:pos x="310" y="316"/>
              </a:cxn>
              <a:cxn ang="0">
                <a:pos x="322" y="295"/>
              </a:cxn>
              <a:cxn ang="0">
                <a:pos x="332" y="284"/>
              </a:cxn>
              <a:cxn ang="0">
                <a:pos x="342" y="308"/>
              </a:cxn>
              <a:cxn ang="0">
                <a:pos x="354" y="354"/>
              </a:cxn>
              <a:cxn ang="0">
                <a:pos x="364" y="377"/>
              </a:cxn>
              <a:cxn ang="0">
                <a:pos x="376" y="354"/>
              </a:cxn>
              <a:cxn ang="0">
                <a:pos x="386" y="322"/>
              </a:cxn>
              <a:cxn ang="0">
                <a:pos x="397" y="320"/>
              </a:cxn>
              <a:cxn ang="0">
                <a:pos x="408" y="348"/>
              </a:cxn>
              <a:cxn ang="0">
                <a:pos x="419" y="366"/>
              </a:cxn>
              <a:cxn ang="0">
                <a:pos x="430" y="353"/>
              </a:cxn>
              <a:cxn ang="0">
                <a:pos x="441" y="328"/>
              </a:cxn>
              <a:cxn ang="0">
                <a:pos x="452" y="281"/>
              </a:cxn>
              <a:cxn ang="0">
                <a:pos x="463" y="226"/>
              </a:cxn>
              <a:cxn ang="0">
                <a:pos x="473" y="194"/>
              </a:cxn>
              <a:cxn ang="0">
                <a:pos x="485" y="218"/>
              </a:cxn>
              <a:cxn ang="0">
                <a:pos x="495" y="285"/>
              </a:cxn>
              <a:cxn ang="0">
                <a:pos x="506" y="341"/>
              </a:cxn>
              <a:cxn ang="0">
                <a:pos x="517" y="351"/>
              </a:cxn>
              <a:cxn ang="0">
                <a:pos x="527" y="310"/>
              </a:cxn>
              <a:cxn ang="0">
                <a:pos x="539" y="259"/>
              </a:cxn>
            </a:cxnLst>
            <a:rect l="0" t="0" r="r" b="b"/>
            <a:pathLst>
              <a:path w="539" h="611">
                <a:moveTo>
                  <a:pt x="0" y="231"/>
                </a:moveTo>
                <a:lnTo>
                  <a:pt x="5" y="186"/>
                </a:lnTo>
                <a:lnTo>
                  <a:pt x="12" y="151"/>
                </a:lnTo>
                <a:lnTo>
                  <a:pt x="17" y="130"/>
                </a:lnTo>
                <a:lnTo>
                  <a:pt x="22" y="125"/>
                </a:lnTo>
                <a:lnTo>
                  <a:pt x="27" y="136"/>
                </a:lnTo>
                <a:lnTo>
                  <a:pt x="33" y="161"/>
                </a:lnTo>
                <a:lnTo>
                  <a:pt x="39" y="196"/>
                </a:lnTo>
                <a:lnTo>
                  <a:pt x="44" y="236"/>
                </a:lnTo>
                <a:lnTo>
                  <a:pt x="49" y="276"/>
                </a:lnTo>
                <a:lnTo>
                  <a:pt x="54" y="312"/>
                </a:lnTo>
                <a:lnTo>
                  <a:pt x="61" y="340"/>
                </a:lnTo>
                <a:lnTo>
                  <a:pt x="66" y="357"/>
                </a:lnTo>
                <a:lnTo>
                  <a:pt x="71" y="359"/>
                </a:lnTo>
                <a:lnTo>
                  <a:pt x="76" y="348"/>
                </a:lnTo>
                <a:lnTo>
                  <a:pt x="81" y="328"/>
                </a:lnTo>
                <a:lnTo>
                  <a:pt x="88" y="305"/>
                </a:lnTo>
                <a:lnTo>
                  <a:pt x="93" y="289"/>
                </a:lnTo>
                <a:lnTo>
                  <a:pt x="98" y="287"/>
                </a:lnTo>
                <a:lnTo>
                  <a:pt x="103" y="310"/>
                </a:lnTo>
                <a:lnTo>
                  <a:pt x="108" y="357"/>
                </a:lnTo>
                <a:lnTo>
                  <a:pt x="115" y="420"/>
                </a:lnTo>
                <a:lnTo>
                  <a:pt x="120" y="490"/>
                </a:lnTo>
                <a:lnTo>
                  <a:pt x="125" y="553"/>
                </a:lnTo>
                <a:lnTo>
                  <a:pt x="130" y="595"/>
                </a:lnTo>
                <a:lnTo>
                  <a:pt x="136" y="611"/>
                </a:lnTo>
                <a:lnTo>
                  <a:pt x="142" y="596"/>
                </a:lnTo>
                <a:lnTo>
                  <a:pt x="147" y="555"/>
                </a:lnTo>
                <a:lnTo>
                  <a:pt x="152" y="495"/>
                </a:lnTo>
                <a:lnTo>
                  <a:pt x="158" y="422"/>
                </a:lnTo>
                <a:lnTo>
                  <a:pt x="164" y="341"/>
                </a:lnTo>
                <a:lnTo>
                  <a:pt x="169" y="253"/>
                </a:lnTo>
                <a:lnTo>
                  <a:pt x="174" y="166"/>
                </a:lnTo>
                <a:lnTo>
                  <a:pt x="180" y="86"/>
                </a:lnTo>
                <a:lnTo>
                  <a:pt x="185" y="27"/>
                </a:lnTo>
                <a:lnTo>
                  <a:pt x="191" y="0"/>
                </a:lnTo>
                <a:lnTo>
                  <a:pt x="196" y="13"/>
                </a:lnTo>
                <a:lnTo>
                  <a:pt x="201" y="67"/>
                </a:lnTo>
                <a:lnTo>
                  <a:pt x="207" y="147"/>
                </a:lnTo>
                <a:lnTo>
                  <a:pt x="212" y="234"/>
                </a:lnTo>
                <a:lnTo>
                  <a:pt x="218" y="306"/>
                </a:lnTo>
                <a:lnTo>
                  <a:pt x="223" y="349"/>
                </a:lnTo>
                <a:lnTo>
                  <a:pt x="229" y="362"/>
                </a:lnTo>
                <a:lnTo>
                  <a:pt x="234" y="351"/>
                </a:lnTo>
                <a:lnTo>
                  <a:pt x="239" y="331"/>
                </a:lnTo>
                <a:lnTo>
                  <a:pt x="245" y="318"/>
                </a:lnTo>
                <a:lnTo>
                  <a:pt x="251" y="318"/>
                </a:lnTo>
                <a:lnTo>
                  <a:pt x="256" y="329"/>
                </a:lnTo>
                <a:lnTo>
                  <a:pt x="261" y="345"/>
                </a:lnTo>
                <a:lnTo>
                  <a:pt x="266" y="360"/>
                </a:lnTo>
                <a:lnTo>
                  <a:pt x="273" y="368"/>
                </a:lnTo>
                <a:lnTo>
                  <a:pt x="278" y="366"/>
                </a:lnTo>
                <a:lnTo>
                  <a:pt x="283" y="357"/>
                </a:lnTo>
                <a:lnTo>
                  <a:pt x="288" y="347"/>
                </a:lnTo>
                <a:lnTo>
                  <a:pt x="295" y="337"/>
                </a:lnTo>
                <a:lnTo>
                  <a:pt x="300" y="328"/>
                </a:lnTo>
                <a:lnTo>
                  <a:pt x="305" y="322"/>
                </a:lnTo>
                <a:lnTo>
                  <a:pt x="310" y="316"/>
                </a:lnTo>
                <a:lnTo>
                  <a:pt x="315" y="306"/>
                </a:lnTo>
                <a:lnTo>
                  <a:pt x="322" y="295"/>
                </a:lnTo>
                <a:lnTo>
                  <a:pt x="327" y="286"/>
                </a:lnTo>
                <a:lnTo>
                  <a:pt x="332" y="284"/>
                </a:lnTo>
                <a:lnTo>
                  <a:pt x="337" y="292"/>
                </a:lnTo>
                <a:lnTo>
                  <a:pt x="342" y="308"/>
                </a:lnTo>
                <a:lnTo>
                  <a:pt x="349" y="331"/>
                </a:lnTo>
                <a:lnTo>
                  <a:pt x="354" y="354"/>
                </a:lnTo>
                <a:lnTo>
                  <a:pt x="359" y="372"/>
                </a:lnTo>
                <a:lnTo>
                  <a:pt x="364" y="377"/>
                </a:lnTo>
                <a:lnTo>
                  <a:pt x="369" y="370"/>
                </a:lnTo>
                <a:lnTo>
                  <a:pt x="376" y="354"/>
                </a:lnTo>
                <a:lnTo>
                  <a:pt x="381" y="337"/>
                </a:lnTo>
                <a:lnTo>
                  <a:pt x="386" y="322"/>
                </a:lnTo>
                <a:lnTo>
                  <a:pt x="391" y="315"/>
                </a:lnTo>
                <a:lnTo>
                  <a:pt x="397" y="320"/>
                </a:lnTo>
                <a:lnTo>
                  <a:pt x="403" y="332"/>
                </a:lnTo>
                <a:lnTo>
                  <a:pt x="408" y="348"/>
                </a:lnTo>
                <a:lnTo>
                  <a:pt x="413" y="360"/>
                </a:lnTo>
                <a:lnTo>
                  <a:pt x="419" y="366"/>
                </a:lnTo>
                <a:lnTo>
                  <a:pt x="425" y="362"/>
                </a:lnTo>
                <a:lnTo>
                  <a:pt x="430" y="353"/>
                </a:lnTo>
                <a:lnTo>
                  <a:pt x="435" y="341"/>
                </a:lnTo>
                <a:lnTo>
                  <a:pt x="441" y="328"/>
                </a:lnTo>
                <a:lnTo>
                  <a:pt x="446" y="306"/>
                </a:lnTo>
                <a:lnTo>
                  <a:pt x="452" y="281"/>
                </a:lnTo>
                <a:lnTo>
                  <a:pt x="457" y="253"/>
                </a:lnTo>
                <a:lnTo>
                  <a:pt x="463" y="226"/>
                </a:lnTo>
                <a:lnTo>
                  <a:pt x="468" y="204"/>
                </a:lnTo>
                <a:lnTo>
                  <a:pt x="473" y="194"/>
                </a:lnTo>
                <a:lnTo>
                  <a:pt x="479" y="198"/>
                </a:lnTo>
                <a:lnTo>
                  <a:pt x="485" y="218"/>
                </a:lnTo>
                <a:lnTo>
                  <a:pt x="490" y="250"/>
                </a:lnTo>
                <a:lnTo>
                  <a:pt x="495" y="285"/>
                </a:lnTo>
                <a:lnTo>
                  <a:pt x="500" y="318"/>
                </a:lnTo>
                <a:lnTo>
                  <a:pt x="506" y="341"/>
                </a:lnTo>
                <a:lnTo>
                  <a:pt x="512" y="353"/>
                </a:lnTo>
                <a:lnTo>
                  <a:pt x="517" y="351"/>
                </a:lnTo>
                <a:lnTo>
                  <a:pt x="522" y="335"/>
                </a:lnTo>
                <a:lnTo>
                  <a:pt x="527" y="310"/>
                </a:lnTo>
                <a:lnTo>
                  <a:pt x="534" y="282"/>
                </a:lnTo>
                <a:lnTo>
                  <a:pt x="539" y="25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A0CFFE7-67D6-9D58-6C68-B98E19FA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804" y="6433325"/>
            <a:ext cx="517665" cy="30163"/>
          </a:xfrm>
          <a:custGeom>
            <a:avLst/>
            <a:gdLst/>
            <a:ahLst/>
            <a:cxnLst>
              <a:cxn ang="0">
                <a:pos x="5" y="224"/>
              </a:cxn>
              <a:cxn ang="0">
                <a:pos x="17" y="271"/>
              </a:cxn>
              <a:cxn ang="0">
                <a:pos x="27" y="374"/>
              </a:cxn>
              <a:cxn ang="0">
                <a:pos x="37" y="438"/>
              </a:cxn>
              <a:cxn ang="0">
                <a:pos x="49" y="416"/>
              </a:cxn>
              <a:cxn ang="0">
                <a:pos x="59" y="351"/>
              </a:cxn>
              <a:cxn ang="0">
                <a:pos x="71" y="300"/>
              </a:cxn>
              <a:cxn ang="0">
                <a:pos x="81" y="276"/>
              </a:cxn>
              <a:cxn ang="0">
                <a:pos x="92" y="266"/>
              </a:cxn>
              <a:cxn ang="0">
                <a:pos x="103" y="254"/>
              </a:cxn>
              <a:cxn ang="0">
                <a:pos x="114" y="243"/>
              </a:cxn>
              <a:cxn ang="0">
                <a:pos x="125" y="227"/>
              </a:cxn>
              <a:cxn ang="0">
                <a:pos x="135" y="215"/>
              </a:cxn>
              <a:cxn ang="0">
                <a:pos x="147" y="224"/>
              </a:cxn>
              <a:cxn ang="0">
                <a:pos x="157" y="252"/>
              </a:cxn>
              <a:cxn ang="0">
                <a:pos x="168" y="272"/>
              </a:cxn>
              <a:cxn ang="0">
                <a:pos x="179" y="276"/>
              </a:cxn>
              <a:cxn ang="0">
                <a:pos x="190" y="275"/>
              </a:cxn>
              <a:cxn ang="0">
                <a:pos x="201" y="290"/>
              </a:cxn>
              <a:cxn ang="0">
                <a:pos x="212" y="330"/>
              </a:cxn>
              <a:cxn ang="0">
                <a:pos x="222" y="364"/>
              </a:cxn>
              <a:cxn ang="0">
                <a:pos x="234" y="343"/>
              </a:cxn>
              <a:cxn ang="0">
                <a:pos x="244" y="282"/>
              </a:cxn>
              <a:cxn ang="0">
                <a:pos x="256" y="247"/>
              </a:cxn>
              <a:cxn ang="0">
                <a:pos x="266" y="278"/>
              </a:cxn>
              <a:cxn ang="0">
                <a:pos x="278" y="341"/>
              </a:cxn>
              <a:cxn ang="0">
                <a:pos x="288" y="364"/>
              </a:cxn>
              <a:cxn ang="0">
                <a:pos x="298" y="340"/>
              </a:cxn>
              <a:cxn ang="0">
                <a:pos x="310" y="315"/>
              </a:cxn>
              <a:cxn ang="0">
                <a:pos x="320" y="304"/>
              </a:cxn>
              <a:cxn ang="0">
                <a:pos x="332" y="281"/>
              </a:cxn>
              <a:cxn ang="0">
                <a:pos x="342" y="234"/>
              </a:cxn>
              <a:cxn ang="0">
                <a:pos x="353" y="177"/>
              </a:cxn>
              <a:cxn ang="0">
                <a:pos x="364" y="131"/>
              </a:cxn>
              <a:cxn ang="0">
                <a:pos x="375" y="128"/>
              </a:cxn>
              <a:cxn ang="0">
                <a:pos x="386" y="199"/>
              </a:cxn>
              <a:cxn ang="0">
                <a:pos x="397" y="332"/>
              </a:cxn>
              <a:cxn ang="0">
                <a:pos x="408" y="450"/>
              </a:cxn>
              <a:cxn ang="0">
                <a:pos x="418" y="475"/>
              </a:cxn>
              <a:cxn ang="0">
                <a:pos x="429" y="422"/>
              </a:cxn>
              <a:cxn ang="0">
                <a:pos x="440" y="354"/>
              </a:cxn>
              <a:cxn ang="0">
                <a:pos x="451" y="287"/>
              </a:cxn>
              <a:cxn ang="0">
                <a:pos x="462" y="225"/>
              </a:cxn>
              <a:cxn ang="0">
                <a:pos x="473" y="222"/>
              </a:cxn>
              <a:cxn ang="0">
                <a:pos x="483" y="310"/>
              </a:cxn>
              <a:cxn ang="0">
                <a:pos x="495" y="398"/>
              </a:cxn>
              <a:cxn ang="0">
                <a:pos x="505" y="352"/>
              </a:cxn>
              <a:cxn ang="0">
                <a:pos x="517" y="173"/>
              </a:cxn>
              <a:cxn ang="0">
                <a:pos x="527" y="16"/>
              </a:cxn>
              <a:cxn ang="0">
                <a:pos x="539" y="28"/>
              </a:cxn>
            </a:cxnLst>
            <a:rect l="0" t="0" r="r" b="b"/>
            <a:pathLst>
              <a:path w="539" h="476">
                <a:moveTo>
                  <a:pt x="0" y="231"/>
                </a:moveTo>
                <a:lnTo>
                  <a:pt x="5" y="224"/>
                </a:lnTo>
                <a:lnTo>
                  <a:pt x="10" y="236"/>
                </a:lnTo>
                <a:lnTo>
                  <a:pt x="17" y="271"/>
                </a:lnTo>
                <a:lnTo>
                  <a:pt x="22" y="321"/>
                </a:lnTo>
                <a:lnTo>
                  <a:pt x="27" y="374"/>
                </a:lnTo>
                <a:lnTo>
                  <a:pt x="32" y="417"/>
                </a:lnTo>
                <a:lnTo>
                  <a:pt x="37" y="438"/>
                </a:lnTo>
                <a:lnTo>
                  <a:pt x="44" y="436"/>
                </a:lnTo>
                <a:lnTo>
                  <a:pt x="49" y="416"/>
                </a:lnTo>
                <a:lnTo>
                  <a:pt x="54" y="384"/>
                </a:lnTo>
                <a:lnTo>
                  <a:pt x="59" y="351"/>
                </a:lnTo>
                <a:lnTo>
                  <a:pt x="64" y="321"/>
                </a:lnTo>
                <a:lnTo>
                  <a:pt x="71" y="300"/>
                </a:lnTo>
                <a:lnTo>
                  <a:pt x="76" y="285"/>
                </a:lnTo>
                <a:lnTo>
                  <a:pt x="81" y="276"/>
                </a:lnTo>
                <a:lnTo>
                  <a:pt x="86" y="271"/>
                </a:lnTo>
                <a:lnTo>
                  <a:pt x="92" y="266"/>
                </a:lnTo>
                <a:lnTo>
                  <a:pt x="98" y="261"/>
                </a:lnTo>
                <a:lnTo>
                  <a:pt x="103" y="254"/>
                </a:lnTo>
                <a:lnTo>
                  <a:pt x="108" y="248"/>
                </a:lnTo>
                <a:lnTo>
                  <a:pt x="114" y="243"/>
                </a:lnTo>
                <a:lnTo>
                  <a:pt x="119" y="235"/>
                </a:lnTo>
                <a:lnTo>
                  <a:pt x="125" y="227"/>
                </a:lnTo>
                <a:lnTo>
                  <a:pt x="130" y="219"/>
                </a:lnTo>
                <a:lnTo>
                  <a:pt x="135" y="215"/>
                </a:lnTo>
                <a:lnTo>
                  <a:pt x="141" y="216"/>
                </a:lnTo>
                <a:lnTo>
                  <a:pt x="147" y="224"/>
                </a:lnTo>
                <a:lnTo>
                  <a:pt x="152" y="237"/>
                </a:lnTo>
                <a:lnTo>
                  <a:pt x="157" y="252"/>
                </a:lnTo>
                <a:lnTo>
                  <a:pt x="163" y="263"/>
                </a:lnTo>
                <a:lnTo>
                  <a:pt x="168" y="272"/>
                </a:lnTo>
                <a:lnTo>
                  <a:pt x="174" y="275"/>
                </a:lnTo>
                <a:lnTo>
                  <a:pt x="179" y="276"/>
                </a:lnTo>
                <a:lnTo>
                  <a:pt x="185" y="275"/>
                </a:lnTo>
                <a:lnTo>
                  <a:pt x="190" y="275"/>
                </a:lnTo>
                <a:lnTo>
                  <a:pt x="195" y="278"/>
                </a:lnTo>
                <a:lnTo>
                  <a:pt x="201" y="290"/>
                </a:lnTo>
                <a:lnTo>
                  <a:pt x="207" y="307"/>
                </a:lnTo>
                <a:lnTo>
                  <a:pt x="212" y="330"/>
                </a:lnTo>
                <a:lnTo>
                  <a:pt x="217" y="351"/>
                </a:lnTo>
                <a:lnTo>
                  <a:pt x="222" y="364"/>
                </a:lnTo>
                <a:lnTo>
                  <a:pt x="229" y="361"/>
                </a:lnTo>
                <a:lnTo>
                  <a:pt x="234" y="343"/>
                </a:lnTo>
                <a:lnTo>
                  <a:pt x="239" y="314"/>
                </a:lnTo>
                <a:lnTo>
                  <a:pt x="244" y="282"/>
                </a:lnTo>
                <a:lnTo>
                  <a:pt x="249" y="257"/>
                </a:lnTo>
                <a:lnTo>
                  <a:pt x="256" y="247"/>
                </a:lnTo>
                <a:lnTo>
                  <a:pt x="261" y="255"/>
                </a:lnTo>
                <a:lnTo>
                  <a:pt x="266" y="278"/>
                </a:lnTo>
                <a:lnTo>
                  <a:pt x="271" y="311"/>
                </a:lnTo>
                <a:lnTo>
                  <a:pt x="278" y="341"/>
                </a:lnTo>
                <a:lnTo>
                  <a:pt x="283" y="361"/>
                </a:lnTo>
                <a:lnTo>
                  <a:pt x="288" y="364"/>
                </a:lnTo>
                <a:lnTo>
                  <a:pt x="293" y="355"/>
                </a:lnTo>
                <a:lnTo>
                  <a:pt x="298" y="340"/>
                </a:lnTo>
                <a:lnTo>
                  <a:pt x="305" y="325"/>
                </a:lnTo>
                <a:lnTo>
                  <a:pt x="310" y="315"/>
                </a:lnTo>
                <a:lnTo>
                  <a:pt x="315" y="310"/>
                </a:lnTo>
                <a:lnTo>
                  <a:pt x="320" y="304"/>
                </a:lnTo>
                <a:lnTo>
                  <a:pt x="325" y="295"/>
                </a:lnTo>
                <a:lnTo>
                  <a:pt x="332" y="281"/>
                </a:lnTo>
                <a:lnTo>
                  <a:pt x="337" y="259"/>
                </a:lnTo>
                <a:lnTo>
                  <a:pt x="342" y="234"/>
                </a:lnTo>
                <a:lnTo>
                  <a:pt x="347" y="206"/>
                </a:lnTo>
                <a:lnTo>
                  <a:pt x="353" y="177"/>
                </a:lnTo>
                <a:lnTo>
                  <a:pt x="359" y="151"/>
                </a:lnTo>
                <a:lnTo>
                  <a:pt x="364" y="131"/>
                </a:lnTo>
                <a:lnTo>
                  <a:pt x="369" y="122"/>
                </a:lnTo>
                <a:lnTo>
                  <a:pt x="375" y="128"/>
                </a:lnTo>
                <a:lnTo>
                  <a:pt x="380" y="154"/>
                </a:lnTo>
                <a:lnTo>
                  <a:pt x="386" y="199"/>
                </a:lnTo>
                <a:lnTo>
                  <a:pt x="391" y="262"/>
                </a:lnTo>
                <a:lnTo>
                  <a:pt x="397" y="332"/>
                </a:lnTo>
                <a:lnTo>
                  <a:pt x="402" y="399"/>
                </a:lnTo>
                <a:lnTo>
                  <a:pt x="408" y="450"/>
                </a:lnTo>
                <a:lnTo>
                  <a:pt x="413" y="476"/>
                </a:lnTo>
                <a:lnTo>
                  <a:pt x="418" y="475"/>
                </a:lnTo>
                <a:lnTo>
                  <a:pt x="424" y="455"/>
                </a:lnTo>
                <a:lnTo>
                  <a:pt x="429" y="422"/>
                </a:lnTo>
                <a:lnTo>
                  <a:pt x="435" y="388"/>
                </a:lnTo>
                <a:lnTo>
                  <a:pt x="440" y="354"/>
                </a:lnTo>
                <a:lnTo>
                  <a:pt x="446" y="321"/>
                </a:lnTo>
                <a:lnTo>
                  <a:pt x="451" y="287"/>
                </a:lnTo>
                <a:lnTo>
                  <a:pt x="456" y="253"/>
                </a:lnTo>
                <a:lnTo>
                  <a:pt x="462" y="225"/>
                </a:lnTo>
                <a:lnTo>
                  <a:pt x="468" y="212"/>
                </a:lnTo>
                <a:lnTo>
                  <a:pt x="473" y="222"/>
                </a:lnTo>
                <a:lnTo>
                  <a:pt x="478" y="257"/>
                </a:lnTo>
                <a:lnTo>
                  <a:pt x="483" y="310"/>
                </a:lnTo>
                <a:lnTo>
                  <a:pt x="490" y="364"/>
                </a:lnTo>
                <a:lnTo>
                  <a:pt x="495" y="398"/>
                </a:lnTo>
                <a:lnTo>
                  <a:pt x="500" y="397"/>
                </a:lnTo>
                <a:lnTo>
                  <a:pt x="505" y="352"/>
                </a:lnTo>
                <a:lnTo>
                  <a:pt x="510" y="272"/>
                </a:lnTo>
                <a:lnTo>
                  <a:pt x="517" y="173"/>
                </a:lnTo>
                <a:lnTo>
                  <a:pt x="522" y="80"/>
                </a:lnTo>
                <a:lnTo>
                  <a:pt x="527" y="16"/>
                </a:lnTo>
                <a:lnTo>
                  <a:pt x="532" y="0"/>
                </a:lnTo>
                <a:lnTo>
                  <a:pt x="539" y="2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9EF402F-277E-44DF-2EA5-C8C25F4BA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469" y="6406337"/>
            <a:ext cx="516160" cy="87313"/>
          </a:xfrm>
          <a:custGeom>
            <a:avLst/>
            <a:gdLst/>
            <a:ahLst/>
            <a:cxnLst>
              <a:cxn ang="0">
                <a:pos x="5" y="527"/>
              </a:cxn>
              <a:cxn ang="0">
                <a:pos x="15" y="700"/>
              </a:cxn>
              <a:cxn ang="0">
                <a:pos x="27" y="819"/>
              </a:cxn>
              <a:cxn ang="0">
                <a:pos x="37" y="854"/>
              </a:cxn>
              <a:cxn ang="0">
                <a:pos x="47" y="846"/>
              </a:cxn>
              <a:cxn ang="0">
                <a:pos x="59" y="850"/>
              </a:cxn>
              <a:cxn ang="0">
                <a:pos x="69" y="873"/>
              </a:cxn>
              <a:cxn ang="0">
                <a:pos x="81" y="856"/>
              </a:cxn>
              <a:cxn ang="0">
                <a:pos x="91" y="749"/>
              </a:cxn>
              <a:cxn ang="0">
                <a:pos x="102" y="601"/>
              </a:cxn>
              <a:cxn ang="0">
                <a:pos x="113" y="525"/>
              </a:cxn>
              <a:cxn ang="0">
                <a:pos x="124" y="581"/>
              </a:cxn>
              <a:cxn ang="0">
                <a:pos x="135" y="713"/>
              </a:cxn>
              <a:cxn ang="0">
                <a:pos x="146" y="824"/>
              </a:cxn>
              <a:cxn ang="0">
                <a:pos x="157" y="844"/>
              </a:cxn>
              <a:cxn ang="0">
                <a:pos x="168" y="767"/>
              </a:cxn>
              <a:cxn ang="0">
                <a:pos x="178" y="630"/>
              </a:cxn>
              <a:cxn ang="0">
                <a:pos x="190" y="498"/>
              </a:cxn>
              <a:cxn ang="0">
                <a:pos x="200" y="471"/>
              </a:cxn>
              <a:cxn ang="0">
                <a:pos x="212" y="608"/>
              </a:cxn>
              <a:cxn ang="0">
                <a:pos x="222" y="852"/>
              </a:cxn>
              <a:cxn ang="0">
                <a:pos x="232" y="1065"/>
              </a:cxn>
              <a:cxn ang="0">
                <a:pos x="244" y="1121"/>
              </a:cxn>
              <a:cxn ang="0">
                <a:pos x="254" y="995"/>
              </a:cxn>
              <a:cxn ang="0">
                <a:pos x="266" y="760"/>
              </a:cxn>
              <a:cxn ang="0">
                <a:pos x="276" y="531"/>
              </a:cxn>
              <a:cxn ang="0">
                <a:pos x="288" y="412"/>
              </a:cxn>
              <a:cxn ang="0">
                <a:pos x="298" y="460"/>
              </a:cxn>
              <a:cxn ang="0">
                <a:pos x="309" y="641"/>
              </a:cxn>
              <a:cxn ang="0">
                <a:pos x="320" y="829"/>
              </a:cxn>
              <a:cxn ang="0">
                <a:pos x="331" y="883"/>
              </a:cxn>
              <a:cxn ang="0">
                <a:pos x="342" y="740"/>
              </a:cxn>
              <a:cxn ang="0">
                <a:pos x="352" y="494"/>
              </a:cxn>
              <a:cxn ang="0">
                <a:pos x="363" y="350"/>
              </a:cxn>
              <a:cxn ang="0">
                <a:pos x="374" y="468"/>
              </a:cxn>
              <a:cxn ang="0">
                <a:pos x="385" y="824"/>
              </a:cxn>
              <a:cxn ang="0">
                <a:pos x="396" y="1210"/>
              </a:cxn>
              <a:cxn ang="0">
                <a:pos x="407" y="1393"/>
              </a:cxn>
              <a:cxn ang="0">
                <a:pos x="418" y="1271"/>
              </a:cxn>
              <a:cxn ang="0">
                <a:pos x="429" y="903"/>
              </a:cxn>
              <a:cxn ang="0">
                <a:pos x="439" y="447"/>
              </a:cxn>
              <a:cxn ang="0">
                <a:pos x="451" y="100"/>
              </a:cxn>
              <a:cxn ang="0">
                <a:pos x="461" y="0"/>
              </a:cxn>
              <a:cxn ang="0">
                <a:pos x="473" y="155"/>
              </a:cxn>
              <a:cxn ang="0">
                <a:pos x="483" y="476"/>
              </a:cxn>
              <a:cxn ang="0">
                <a:pos x="493" y="837"/>
              </a:cxn>
              <a:cxn ang="0">
                <a:pos x="505" y="1147"/>
              </a:cxn>
              <a:cxn ang="0">
                <a:pos x="515" y="1345"/>
              </a:cxn>
              <a:cxn ang="0">
                <a:pos x="527" y="1365"/>
              </a:cxn>
              <a:cxn ang="0">
                <a:pos x="537" y="1173"/>
              </a:cxn>
            </a:cxnLst>
            <a:rect l="0" t="0" r="r" b="b"/>
            <a:pathLst>
              <a:path w="537" h="1393">
                <a:moveTo>
                  <a:pt x="0" y="463"/>
                </a:moveTo>
                <a:lnTo>
                  <a:pt x="5" y="527"/>
                </a:lnTo>
                <a:lnTo>
                  <a:pt x="10" y="613"/>
                </a:lnTo>
                <a:lnTo>
                  <a:pt x="15" y="700"/>
                </a:lnTo>
                <a:lnTo>
                  <a:pt x="20" y="771"/>
                </a:lnTo>
                <a:lnTo>
                  <a:pt x="27" y="819"/>
                </a:lnTo>
                <a:lnTo>
                  <a:pt x="32" y="846"/>
                </a:lnTo>
                <a:lnTo>
                  <a:pt x="37" y="854"/>
                </a:lnTo>
                <a:lnTo>
                  <a:pt x="42" y="851"/>
                </a:lnTo>
                <a:lnTo>
                  <a:pt x="47" y="846"/>
                </a:lnTo>
                <a:lnTo>
                  <a:pt x="54" y="844"/>
                </a:lnTo>
                <a:lnTo>
                  <a:pt x="59" y="850"/>
                </a:lnTo>
                <a:lnTo>
                  <a:pt x="64" y="862"/>
                </a:lnTo>
                <a:lnTo>
                  <a:pt x="69" y="873"/>
                </a:lnTo>
                <a:lnTo>
                  <a:pt x="75" y="875"/>
                </a:lnTo>
                <a:lnTo>
                  <a:pt x="81" y="856"/>
                </a:lnTo>
                <a:lnTo>
                  <a:pt x="86" y="814"/>
                </a:lnTo>
                <a:lnTo>
                  <a:pt x="91" y="749"/>
                </a:lnTo>
                <a:lnTo>
                  <a:pt x="97" y="673"/>
                </a:lnTo>
                <a:lnTo>
                  <a:pt x="102" y="601"/>
                </a:lnTo>
                <a:lnTo>
                  <a:pt x="108" y="547"/>
                </a:lnTo>
                <a:lnTo>
                  <a:pt x="113" y="525"/>
                </a:lnTo>
                <a:lnTo>
                  <a:pt x="119" y="537"/>
                </a:lnTo>
                <a:lnTo>
                  <a:pt x="124" y="581"/>
                </a:lnTo>
                <a:lnTo>
                  <a:pt x="130" y="644"/>
                </a:lnTo>
                <a:lnTo>
                  <a:pt x="135" y="713"/>
                </a:lnTo>
                <a:lnTo>
                  <a:pt x="141" y="777"/>
                </a:lnTo>
                <a:lnTo>
                  <a:pt x="146" y="824"/>
                </a:lnTo>
                <a:lnTo>
                  <a:pt x="151" y="846"/>
                </a:lnTo>
                <a:lnTo>
                  <a:pt x="157" y="844"/>
                </a:lnTo>
                <a:lnTo>
                  <a:pt x="163" y="816"/>
                </a:lnTo>
                <a:lnTo>
                  <a:pt x="168" y="767"/>
                </a:lnTo>
                <a:lnTo>
                  <a:pt x="173" y="703"/>
                </a:lnTo>
                <a:lnTo>
                  <a:pt x="178" y="630"/>
                </a:lnTo>
                <a:lnTo>
                  <a:pt x="184" y="557"/>
                </a:lnTo>
                <a:lnTo>
                  <a:pt x="190" y="498"/>
                </a:lnTo>
                <a:lnTo>
                  <a:pt x="195" y="466"/>
                </a:lnTo>
                <a:lnTo>
                  <a:pt x="200" y="471"/>
                </a:lnTo>
                <a:lnTo>
                  <a:pt x="205" y="519"/>
                </a:lnTo>
                <a:lnTo>
                  <a:pt x="212" y="608"/>
                </a:lnTo>
                <a:lnTo>
                  <a:pt x="217" y="723"/>
                </a:lnTo>
                <a:lnTo>
                  <a:pt x="222" y="852"/>
                </a:lnTo>
                <a:lnTo>
                  <a:pt x="227" y="971"/>
                </a:lnTo>
                <a:lnTo>
                  <a:pt x="232" y="1065"/>
                </a:lnTo>
                <a:lnTo>
                  <a:pt x="239" y="1116"/>
                </a:lnTo>
                <a:lnTo>
                  <a:pt x="244" y="1121"/>
                </a:lnTo>
                <a:lnTo>
                  <a:pt x="249" y="1077"/>
                </a:lnTo>
                <a:lnTo>
                  <a:pt x="254" y="995"/>
                </a:lnTo>
                <a:lnTo>
                  <a:pt x="261" y="884"/>
                </a:lnTo>
                <a:lnTo>
                  <a:pt x="266" y="760"/>
                </a:lnTo>
                <a:lnTo>
                  <a:pt x="271" y="638"/>
                </a:lnTo>
                <a:lnTo>
                  <a:pt x="276" y="531"/>
                </a:lnTo>
                <a:lnTo>
                  <a:pt x="281" y="454"/>
                </a:lnTo>
                <a:lnTo>
                  <a:pt x="288" y="412"/>
                </a:lnTo>
                <a:lnTo>
                  <a:pt x="293" y="415"/>
                </a:lnTo>
                <a:lnTo>
                  <a:pt x="298" y="460"/>
                </a:lnTo>
                <a:lnTo>
                  <a:pt x="303" y="539"/>
                </a:lnTo>
                <a:lnTo>
                  <a:pt x="309" y="641"/>
                </a:lnTo>
                <a:lnTo>
                  <a:pt x="315" y="744"/>
                </a:lnTo>
                <a:lnTo>
                  <a:pt x="320" y="829"/>
                </a:lnTo>
                <a:lnTo>
                  <a:pt x="325" y="880"/>
                </a:lnTo>
                <a:lnTo>
                  <a:pt x="331" y="883"/>
                </a:lnTo>
                <a:lnTo>
                  <a:pt x="336" y="834"/>
                </a:lnTo>
                <a:lnTo>
                  <a:pt x="342" y="740"/>
                </a:lnTo>
                <a:lnTo>
                  <a:pt x="347" y="619"/>
                </a:lnTo>
                <a:lnTo>
                  <a:pt x="352" y="494"/>
                </a:lnTo>
                <a:lnTo>
                  <a:pt x="358" y="396"/>
                </a:lnTo>
                <a:lnTo>
                  <a:pt x="363" y="350"/>
                </a:lnTo>
                <a:lnTo>
                  <a:pt x="369" y="372"/>
                </a:lnTo>
                <a:lnTo>
                  <a:pt x="374" y="468"/>
                </a:lnTo>
                <a:lnTo>
                  <a:pt x="380" y="626"/>
                </a:lnTo>
                <a:lnTo>
                  <a:pt x="385" y="824"/>
                </a:lnTo>
                <a:lnTo>
                  <a:pt x="391" y="1029"/>
                </a:lnTo>
                <a:lnTo>
                  <a:pt x="396" y="1210"/>
                </a:lnTo>
                <a:lnTo>
                  <a:pt x="402" y="1336"/>
                </a:lnTo>
                <a:lnTo>
                  <a:pt x="407" y="1393"/>
                </a:lnTo>
                <a:lnTo>
                  <a:pt x="412" y="1370"/>
                </a:lnTo>
                <a:lnTo>
                  <a:pt x="418" y="1271"/>
                </a:lnTo>
                <a:lnTo>
                  <a:pt x="424" y="1110"/>
                </a:lnTo>
                <a:lnTo>
                  <a:pt x="429" y="903"/>
                </a:lnTo>
                <a:lnTo>
                  <a:pt x="434" y="673"/>
                </a:lnTo>
                <a:lnTo>
                  <a:pt x="439" y="447"/>
                </a:lnTo>
                <a:lnTo>
                  <a:pt x="446" y="248"/>
                </a:lnTo>
                <a:lnTo>
                  <a:pt x="451" y="100"/>
                </a:lnTo>
                <a:lnTo>
                  <a:pt x="456" y="15"/>
                </a:lnTo>
                <a:lnTo>
                  <a:pt x="461" y="0"/>
                </a:lnTo>
                <a:lnTo>
                  <a:pt x="466" y="49"/>
                </a:lnTo>
                <a:lnTo>
                  <a:pt x="473" y="155"/>
                </a:lnTo>
                <a:lnTo>
                  <a:pt x="478" y="303"/>
                </a:lnTo>
                <a:lnTo>
                  <a:pt x="483" y="476"/>
                </a:lnTo>
                <a:lnTo>
                  <a:pt x="488" y="659"/>
                </a:lnTo>
                <a:lnTo>
                  <a:pt x="493" y="837"/>
                </a:lnTo>
                <a:lnTo>
                  <a:pt x="500" y="1002"/>
                </a:lnTo>
                <a:lnTo>
                  <a:pt x="505" y="1147"/>
                </a:lnTo>
                <a:lnTo>
                  <a:pt x="510" y="1263"/>
                </a:lnTo>
                <a:lnTo>
                  <a:pt x="515" y="1345"/>
                </a:lnTo>
                <a:lnTo>
                  <a:pt x="522" y="1380"/>
                </a:lnTo>
                <a:lnTo>
                  <a:pt x="527" y="1365"/>
                </a:lnTo>
                <a:lnTo>
                  <a:pt x="532" y="1295"/>
                </a:lnTo>
                <a:lnTo>
                  <a:pt x="537" y="117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5A2352B-090E-AD23-D285-EE3759B49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134" y="6414275"/>
            <a:ext cx="516160" cy="65088"/>
          </a:xfrm>
          <a:custGeom>
            <a:avLst/>
            <a:gdLst/>
            <a:ahLst/>
            <a:cxnLst>
              <a:cxn ang="0">
                <a:pos x="5" y="884"/>
              </a:cxn>
              <a:cxn ang="0">
                <a:pos x="17" y="490"/>
              </a:cxn>
              <a:cxn ang="0">
                <a:pos x="27" y="154"/>
              </a:cxn>
              <a:cxn ang="0">
                <a:pos x="39" y="0"/>
              </a:cxn>
              <a:cxn ang="0">
                <a:pos x="49" y="72"/>
              </a:cxn>
              <a:cxn ang="0">
                <a:pos x="60" y="331"/>
              </a:cxn>
              <a:cxn ang="0">
                <a:pos x="71" y="663"/>
              </a:cxn>
              <a:cxn ang="0">
                <a:pos x="82" y="914"/>
              </a:cxn>
              <a:cxn ang="0">
                <a:pos x="93" y="980"/>
              </a:cxn>
              <a:cxn ang="0">
                <a:pos x="104" y="886"/>
              </a:cxn>
              <a:cxn ang="0">
                <a:pos x="115" y="742"/>
              </a:cxn>
              <a:cxn ang="0">
                <a:pos x="126" y="632"/>
              </a:cxn>
              <a:cxn ang="0">
                <a:pos x="136" y="553"/>
              </a:cxn>
              <a:cxn ang="0">
                <a:pos x="148" y="487"/>
              </a:cxn>
              <a:cxn ang="0">
                <a:pos x="158" y="451"/>
              </a:cxn>
              <a:cxn ang="0">
                <a:pos x="170" y="452"/>
              </a:cxn>
              <a:cxn ang="0">
                <a:pos x="180" y="462"/>
              </a:cxn>
              <a:cxn ang="0">
                <a:pos x="190" y="480"/>
              </a:cxn>
              <a:cxn ang="0">
                <a:pos x="202" y="544"/>
              </a:cxn>
              <a:cxn ang="0">
                <a:pos x="212" y="673"/>
              </a:cxn>
              <a:cxn ang="0">
                <a:pos x="224" y="806"/>
              </a:cxn>
              <a:cxn ang="0">
                <a:pos x="234" y="848"/>
              </a:cxn>
              <a:cxn ang="0">
                <a:pos x="246" y="761"/>
              </a:cxn>
              <a:cxn ang="0">
                <a:pos x="256" y="599"/>
              </a:cxn>
              <a:cxn ang="0">
                <a:pos x="267" y="448"/>
              </a:cxn>
              <a:cxn ang="0">
                <a:pos x="278" y="381"/>
              </a:cxn>
              <a:cxn ang="0">
                <a:pos x="288" y="429"/>
              </a:cxn>
              <a:cxn ang="0">
                <a:pos x="300" y="549"/>
              </a:cxn>
              <a:cxn ang="0">
                <a:pos x="310" y="662"/>
              </a:cxn>
              <a:cxn ang="0">
                <a:pos x="321" y="715"/>
              </a:cxn>
              <a:cxn ang="0">
                <a:pos x="332" y="716"/>
              </a:cxn>
              <a:cxn ang="0">
                <a:pos x="343" y="684"/>
              </a:cxn>
              <a:cxn ang="0">
                <a:pos x="354" y="637"/>
              </a:cxn>
              <a:cxn ang="0">
                <a:pos x="365" y="602"/>
              </a:cxn>
              <a:cxn ang="0">
                <a:pos x="375" y="579"/>
              </a:cxn>
              <a:cxn ang="0">
                <a:pos x="387" y="555"/>
              </a:cxn>
              <a:cxn ang="0">
                <a:pos x="397" y="525"/>
              </a:cxn>
              <a:cxn ang="0">
                <a:pos x="409" y="519"/>
              </a:cxn>
              <a:cxn ang="0">
                <a:pos x="419" y="563"/>
              </a:cxn>
              <a:cxn ang="0">
                <a:pos x="431" y="637"/>
              </a:cxn>
              <a:cxn ang="0">
                <a:pos x="441" y="681"/>
              </a:cxn>
              <a:cxn ang="0">
                <a:pos x="451" y="663"/>
              </a:cxn>
              <a:cxn ang="0">
                <a:pos x="463" y="619"/>
              </a:cxn>
              <a:cxn ang="0">
                <a:pos x="473" y="596"/>
              </a:cxn>
              <a:cxn ang="0">
                <a:pos x="485" y="592"/>
              </a:cxn>
              <a:cxn ang="0">
                <a:pos x="495" y="578"/>
              </a:cxn>
              <a:cxn ang="0">
                <a:pos x="506" y="553"/>
              </a:cxn>
              <a:cxn ang="0">
                <a:pos x="517" y="538"/>
              </a:cxn>
              <a:cxn ang="0">
                <a:pos x="528" y="558"/>
              </a:cxn>
              <a:cxn ang="0">
                <a:pos x="539" y="598"/>
              </a:cxn>
            </a:cxnLst>
            <a:rect l="0" t="0" r="r" b="b"/>
            <a:pathLst>
              <a:path w="539" h="1050">
                <a:moveTo>
                  <a:pt x="0" y="1050"/>
                </a:moveTo>
                <a:lnTo>
                  <a:pt x="5" y="884"/>
                </a:lnTo>
                <a:lnTo>
                  <a:pt x="12" y="690"/>
                </a:lnTo>
                <a:lnTo>
                  <a:pt x="17" y="490"/>
                </a:lnTo>
                <a:lnTo>
                  <a:pt x="22" y="306"/>
                </a:lnTo>
                <a:lnTo>
                  <a:pt x="27" y="154"/>
                </a:lnTo>
                <a:lnTo>
                  <a:pt x="33" y="50"/>
                </a:lnTo>
                <a:lnTo>
                  <a:pt x="39" y="0"/>
                </a:lnTo>
                <a:lnTo>
                  <a:pt x="44" y="8"/>
                </a:lnTo>
                <a:lnTo>
                  <a:pt x="49" y="72"/>
                </a:lnTo>
                <a:lnTo>
                  <a:pt x="55" y="183"/>
                </a:lnTo>
                <a:lnTo>
                  <a:pt x="60" y="331"/>
                </a:lnTo>
                <a:lnTo>
                  <a:pt x="66" y="497"/>
                </a:lnTo>
                <a:lnTo>
                  <a:pt x="71" y="663"/>
                </a:lnTo>
                <a:lnTo>
                  <a:pt x="77" y="808"/>
                </a:lnTo>
                <a:lnTo>
                  <a:pt x="82" y="914"/>
                </a:lnTo>
                <a:lnTo>
                  <a:pt x="87" y="972"/>
                </a:lnTo>
                <a:lnTo>
                  <a:pt x="93" y="980"/>
                </a:lnTo>
                <a:lnTo>
                  <a:pt x="99" y="946"/>
                </a:lnTo>
                <a:lnTo>
                  <a:pt x="104" y="886"/>
                </a:lnTo>
                <a:lnTo>
                  <a:pt x="109" y="814"/>
                </a:lnTo>
                <a:lnTo>
                  <a:pt x="115" y="742"/>
                </a:lnTo>
                <a:lnTo>
                  <a:pt x="120" y="682"/>
                </a:lnTo>
                <a:lnTo>
                  <a:pt x="126" y="632"/>
                </a:lnTo>
                <a:lnTo>
                  <a:pt x="131" y="590"/>
                </a:lnTo>
                <a:lnTo>
                  <a:pt x="136" y="553"/>
                </a:lnTo>
                <a:lnTo>
                  <a:pt x="142" y="518"/>
                </a:lnTo>
                <a:lnTo>
                  <a:pt x="148" y="487"/>
                </a:lnTo>
                <a:lnTo>
                  <a:pt x="153" y="463"/>
                </a:lnTo>
                <a:lnTo>
                  <a:pt x="158" y="451"/>
                </a:lnTo>
                <a:lnTo>
                  <a:pt x="163" y="449"/>
                </a:lnTo>
                <a:lnTo>
                  <a:pt x="170" y="452"/>
                </a:lnTo>
                <a:lnTo>
                  <a:pt x="175" y="458"/>
                </a:lnTo>
                <a:lnTo>
                  <a:pt x="180" y="462"/>
                </a:lnTo>
                <a:lnTo>
                  <a:pt x="185" y="469"/>
                </a:lnTo>
                <a:lnTo>
                  <a:pt x="190" y="480"/>
                </a:lnTo>
                <a:lnTo>
                  <a:pt x="197" y="502"/>
                </a:lnTo>
                <a:lnTo>
                  <a:pt x="202" y="544"/>
                </a:lnTo>
                <a:lnTo>
                  <a:pt x="207" y="602"/>
                </a:lnTo>
                <a:lnTo>
                  <a:pt x="212" y="673"/>
                </a:lnTo>
                <a:lnTo>
                  <a:pt x="217" y="745"/>
                </a:lnTo>
                <a:lnTo>
                  <a:pt x="224" y="806"/>
                </a:lnTo>
                <a:lnTo>
                  <a:pt x="229" y="844"/>
                </a:lnTo>
                <a:lnTo>
                  <a:pt x="234" y="848"/>
                </a:lnTo>
                <a:lnTo>
                  <a:pt x="239" y="819"/>
                </a:lnTo>
                <a:lnTo>
                  <a:pt x="246" y="761"/>
                </a:lnTo>
                <a:lnTo>
                  <a:pt x="251" y="684"/>
                </a:lnTo>
                <a:lnTo>
                  <a:pt x="256" y="599"/>
                </a:lnTo>
                <a:lnTo>
                  <a:pt x="261" y="517"/>
                </a:lnTo>
                <a:lnTo>
                  <a:pt x="267" y="448"/>
                </a:lnTo>
                <a:lnTo>
                  <a:pt x="273" y="401"/>
                </a:lnTo>
                <a:lnTo>
                  <a:pt x="278" y="381"/>
                </a:lnTo>
                <a:lnTo>
                  <a:pt x="283" y="392"/>
                </a:lnTo>
                <a:lnTo>
                  <a:pt x="288" y="429"/>
                </a:lnTo>
                <a:lnTo>
                  <a:pt x="294" y="485"/>
                </a:lnTo>
                <a:lnTo>
                  <a:pt x="300" y="549"/>
                </a:lnTo>
                <a:lnTo>
                  <a:pt x="305" y="611"/>
                </a:lnTo>
                <a:lnTo>
                  <a:pt x="310" y="662"/>
                </a:lnTo>
                <a:lnTo>
                  <a:pt x="316" y="696"/>
                </a:lnTo>
                <a:lnTo>
                  <a:pt x="321" y="715"/>
                </a:lnTo>
                <a:lnTo>
                  <a:pt x="327" y="721"/>
                </a:lnTo>
                <a:lnTo>
                  <a:pt x="332" y="716"/>
                </a:lnTo>
                <a:lnTo>
                  <a:pt x="338" y="704"/>
                </a:lnTo>
                <a:lnTo>
                  <a:pt x="343" y="684"/>
                </a:lnTo>
                <a:lnTo>
                  <a:pt x="348" y="661"/>
                </a:lnTo>
                <a:lnTo>
                  <a:pt x="354" y="637"/>
                </a:lnTo>
                <a:lnTo>
                  <a:pt x="360" y="617"/>
                </a:lnTo>
                <a:lnTo>
                  <a:pt x="365" y="602"/>
                </a:lnTo>
                <a:lnTo>
                  <a:pt x="370" y="589"/>
                </a:lnTo>
                <a:lnTo>
                  <a:pt x="375" y="579"/>
                </a:lnTo>
                <a:lnTo>
                  <a:pt x="382" y="568"/>
                </a:lnTo>
                <a:lnTo>
                  <a:pt x="387" y="555"/>
                </a:lnTo>
                <a:lnTo>
                  <a:pt x="392" y="539"/>
                </a:lnTo>
                <a:lnTo>
                  <a:pt x="397" y="525"/>
                </a:lnTo>
                <a:lnTo>
                  <a:pt x="403" y="517"/>
                </a:lnTo>
                <a:lnTo>
                  <a:pt x="409" y="519"/>
                </a:lnTo>
                <a:lnTo>
                  <a:pt x="414" y="534"/>
                </a:lnTo>
                <a:lnTo>
                  <a:pt x="419" y="563"/>
                </a:lnTo>
                <a:lnTo>
                  <a:pt x="424" y="599"/>
                </a:lnTo>
                <a:lnTo>
                  <a:pt x="431" y="637"/>
                </a:lnTo>
                <a:lnTo>
                  <a:pt x="436" y="666"/>
                </a:lnTo>
                <a:lnTo>
                  <a:pt x="441" y="681"/>
                </a:lnTo>
                <a:lnTo>
                  <a:pt x="446" y="679"/>
                </a:lnTo>
                <a:lnTo>
                  <a:pt x="451" y="663"/>
                </a:lnTo>
                <a:lnTo>
                  <a:pt x="458" y="641"/>
                </a:lnTo>
                <a:lnTo>
                  <a:pt x="463" y="619"/>
                </a:lnTo>
                <a:lnTo>
                  <a:pt x="468" y="604"/>
                </a:lnTo>
                <a:lnTo>
                  <a:pt x="473" y="596"/>
                </a:lnTo>
                <a:lnTo>
                  <a:pt x="478" y="593"/>
                </a:lnTo>
                <a:lnTo>
                  <a:pt x="485" y="592"/>
                </a:lnTo>
                <a:lnTo>
                  <a:pt x="490" y="586"/>
                </a:lnTo>
                <a:lnTo>
                  <a:pt x="495" y="578"/>
                </a:lnTo>
                <a:lnTo>
                  <a:pt x="500" y="566"/>
                </a:lnTo>
                <a:lnTo>
                  <a:pt x="506" y="553"/>
                </a:lnTo>
                <a:lnTo>
                  <a:pt x="512" y="541"/>
                </a:lnTo>
                <a:lnTo>
                  <a:pt x="517" y="538"/>
                </a:lnTo>
                <a:lnTo>
                  <a:pt x="522" y="543"/>
                </a:lnTo>
                <a:lnTo>
                  <a:pt x="528" y="558"/>
                </a:lnTo>
                <a:lnTo>
                  <a:pt x="534" y="578"/>
                </a:lnTo>
                <a:lnTo>
                  <a:pt x="539" y="59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4FCC13-1B13-D76E-81C5-A1BB8015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1295" y="6441262"/>
            <a:ext cx="516160" cy="19050"/>
          </a:xfrm>
          <a:custGeom>
            <a:avLst/>
            <a:gdLst/>
            <a:ahLst/>
            <a:cxnLst>
              <a:cxn ang="0">
                <a:pos x="5" y="179"/>
              </a:cxn>
              <a:cxn ang="0">
                <a:pos x="16" y="182"/>
              </a:cxn>
              <a:cxn ang="0">
                <a:pos x="27" y="172"/>
              </a:cxn>
              <a:cxn ang="0">
                <a:pos x="38" y="193"/>
              </a:cxn>
              <a:cxn ang="0">
                <a:pos x="49" y="248"/>
              </a:cxn>
              <a:cxn ang="0">
                <a:pos x="60" y="281"/>
              </a:cxn>
              <a:cxn ang="0">
                <a:pos x="70" y="237"/>
              </a:cxn>
              <a:cxn ang="0">
                <a:pos x="82" y="132"/>
              </a:cxn>
              <a:cxn ang="0">
                <a:pos x="92" y="45"/>
              </a:cxn>
              <a:cxn ang="0">
                <a:pos x="104" y="23"/>
              </a:cxn>
              <a:cxn ang="0">
                <a:pos x="114" y="54"/>
              </a:cxn>
              <a:cxn ang="0">
                <a:pos x="126" y="105"/>
              </a:cxn>
              <a:cxn ang="0">
                <a:pos x="136" y="163"/>
              </a:cxn>
              <a:cxn ang="0">
                <a:pos x="146" y="224"/>
              </a:cxn>
              <a:cxn ang="0">
                <a:pos x="158" y="280"/>
              </a:cxn>
              <a:cxn ang="0">
                <a:pos x="168" y="314"/>
              </a:cxn>
              <a:cxn ang="0">
                <a:pos x="180" y="308"/>
              </a:cxn>
              <a:cxn ang="0">
                <a:pos x="190" y="249"/>
              </a:cxn>
              <a:cxn ang="0">
                <a:pos x="200" y="148"/>
              </a:cxn>
              <a:cxn ang="0">
                <a:pos x="212" y="48"/>
              </a:cxn>
              <a:cxn ang="0">
                <a:pos x="222" y="0"/>
              </a:cxn>
              <a:cxn ang="0">
                <a:pos x="234" y="19"/>
              </a:cxn>
              <a:cxn ang="0">
                <a:pos x="244" y="84"/>
              </a:cxn>
              <a:cxn ang="0">
                <a:pos x="256" y="159"/>
              </a:cxn>
              <a:cxn ang="0">
                <a:pos x="266" y="220"/>
              </a:cxn>
              <a:cxn ang="0">
                <a:pos x="277" y="259"/>
              </a:cxn>
              <a:cxn ang="0">
                <a:pos x="288" y="270"/>
              </a:cxn>
              <a:cxn ang="0">
                <a:pos x="299" y="251"/>
              </a:cxn>
              <a:cxn ang="0">
                <a:pos x="310" y="201"/>
              </a:cxn>
              <a:cxn ang="0">
                <a:pos x="321" y="136"/>
              </a:cxn>
              <a:cxn ang="0">
                <a:pos x="331" y="84"/>
              </a:cxn>
              <a:cxn ang="0">
                <a:pos x="343" y="65"/>
              </a:cxn>
              <a:cxn ang="0">
                <a:pos x="353" y="88"/>
              </a:cxn>
              <a:cxn ang="0">
                <a:pos x="365" y="132"/>
              </a:cxn>
              <a:cxn ang="0">
                <a:pos x="375" y="170"/>
              </a:cxn>
              <a:cxn ang="0">
                <a:pos x="387" y="198"/>
              </a:cxn>
              <a:cxn ang="0">
                <a:pos x="397" y="217"/>
              </a:cxn>
              <a:cxn ang="0">
                <a:pos x="407" y="223"/>
              </a:cxn>
              <a:cxn ang="0">
                <a:pos x="419" y="204"/>
              </a:cxn>
              <a:cxn ang="0">
                <a:pos x="429" y="168"/>
              </a:cxn>
              <a:cxn ang="0">
                <a:pos x="441" y="142"/>
              </a:cxn>
              <a:cxn ang="0">
                <a:pos x="451" y="154"/>
              </a:cxn>
              <a:cxn ang="0">
                <a:pos x="462" y="190"/>
              </a:cxn>
              <a:cxn ang="0">
                <a:pos x="473" y="208"/>
              </a:cxn>
              <a:cxn ang="0">
                <a:pos x="484" y="189"/>
              </a:cxn>
              <a:cxn ang="0">
                <a:pos x="495" y="160"/>
              </a:cxn>
              <a:cxn ang="0">
                <a:pos x="505" y="155"/>
              </a:cxn>
              <a:cxn ang="0">
                <a:pos x="517" y="175"/>
              </a:cxn>
              <a:cxn ang="0">
                <a:pos x="527" y="191"/>
              </a:cxn>
              <a:cxn ang="0">
                <a:pos x="538" y="179"/>
              </a:cxn>
            </a:cxnLst>
            <a:rect l="0" t="0" r="r" b="b"/>
            <a:pathLst>
              <a:path w="538" h="317">
                <a:moveTo>
                  <a:pt x="0" y="164"/>
                </a:moveTo>
                <a:lnTo>
                  <a:pt x="5" y="179"/>
                </a:lnTo>
                <a:lnTo>
                  <a:pt x="11" y="184"/>
                </a:lnTo>
                <a:lnTo>
                  <a:pt x="16" y="182"/>
                </a:lnTo>
                <a:lnTo>
                  <a:pt x="22" y="175"/>
                </a:lnTo>
                <a:lnTo>
                  <a:pt x="27" y="172"/>
                </a:lnTo>
                <a:lnTo>
                  <a:pt x="32" y="177"/>
                </a:lnTo>
                <a:lnTo>
                  <a:pt x="38" y="193"/>
                </a:lnTo>
                <a:lnTo>
                  <a:pt x="43" y="219"/>
                </a:lnTo>
                <a:lnTo>
                  <a:pt x="49" y="248"/>
                </a:lnTo>
                <a:lnTo>
                  <a:pt x="54" y="272"/>
                </a:lnTo>
                <a:lnTo>
                  <a:pt x="60" y="281"/>
                </a:lnTo>
                <a:lnTo>
                  <a:pt x="65" y="270"/>
                </a:lnTo>
                <a:lnTo>
                  <a:pt x="70" y="237"/>
                </a:lnTo>
                <a:lnTo>
                  <a:pt x="76" y="188"/>
                </a:lnTo>
                <a:lnTo>
                  <a:pt x="82" y="132"/>
                </a:lnTo>
                <a:lnTo>
                  <a:pt x="87" y="83"/>
                </a:lnTo>
                <a:lnTo>
                  <a:pt x="92" y="45"/>
                </a:lnTo>
                <a:lnTo>
                  <a:pt x="97" y="26"/>
                </a:lnTo>
                <a:lnTo>
                  <a:pt x="104" y="23"/>
                </a:lnTo>
                <a:lnTo>
                  <a:pt x="109" y="34"/>
                </a:lnTo>
                <a:lnTo>
                  <a:pt x="114" y="54"/>
                </a:lnTo>
                <a:lnTo>
                  <a:pt x="119" y="78"/>
                </a:lnTo>
                <a:lnTo>
                  <a:pt x="126" y="105"/>
                </a:lnTo>
                <a:lnTo>
                  <a:pt x="131" y="133"/>
                </a:lnTo>
                <a:lnTo>
                  <a:pt x="136" y="163"/>
                </a:lnTo>
                <a:lnTo>
                  <a:pt x="141" y="194"/>
                </a:lnTo>
                <a:lnTo>
                  <a:pt x="146" y="224"/>
                </a:lnTo>
                <a:lnTo>
                  <a:pt x="153" y="255"/>
                </a:lnTo>
                <a:lnTo>
                  <a:pt x="158" y="280"/>
                </a:lnTo>
                <a:lnTo>
                  <a:pt x="163" y="300"/>
                </a:lnTo>
                <a:lnTo>
                  <a:pt x="168" y="314"/>
                </a:lnTo>
                <a:lnTo>
                  <a:pt x="173" y="317"/>
                </a:lnTo>
                <a:lnTo>
                  <a:pt x="180" y="308"/>
                </a:lnTo>
                <a:lnTo>
                  <a:pt x="185" y="286"/>
                </a:lnTo>
                <a:lnTo>
                  <a:pt x="190" y="249"/>
                </a:lnTo>
                <a:lnTo>
                  <a:pt x="195" y="202"/>
                </a:lnTo>
                <a:lnTo>
                  <a:pt x="200" y="148"/>
                </a:lnTo>
                <a:lnTo>
                  <a:pt x="207" y="95"/>
                </a:lnTo>
                <a:lnTo>
                  <a:pt x="212" y="48"/>
                </a:lnTo>
                <a:lnTo>
                  <a:pt x="217" y="16"/>
                </a:lnTo>
                <a:lnTo>
                  <a:pt x="222" y="0"/>
                </a:lnTo>
                <a:lnTo>
                  <a:pt x="228" y="1"/>
                </a:lnTo>
                <a:lnTo>
                  <a:pt x="234" y="19"/>
                </a:lnTo>
                <a:lnTo>
                  <a:pt x="239" y="48"/>
                </a:lnTo>
                <a:lnTo>
                  <a:pt x="244" y="84"/>
                </a:lnTo>
                <a:lnTo>
                  <a:pt x="250" y="122"/>
                </a:lnTo>
                <a:lnTo>
                  <a:pt x="256" y="159"/>
                </a:lnTo>
                <a:lnTo>
                  <a:pt x="261" y="192"/>
                </a:lnTo>
                <a:lnTo>
                  <a:pt x="266" y="220"/>
                </a:lnTo>
                <a:lnTo>
                  <a:pt x="272" y="242"/>
                </a:lnTo>
                <a:lnTo>
                  <a:pt x="277" y="259"/>
                </a:lnTo>
                <a:lnTo>
                  <a:pt x="283" y="268"/>
                </a:lnTo>
                <a:lnTo>
                  <a:pt x="288" y="270"/>
                </a:lnTo>
                <a:lnTo>
                  <a:pt x="294" y="265"/>
                </a:lnTo>
                <a:lnTo>
                  <a:pt x="299" y="251"/>
                </a:lnTo>
                <a:lnTo>
                  <a:pt x="304" y="229"/>
                </a:lnTo>
                <a:lnTo>
                  <a:pt x="310" y="201"/>
                </a:lnTo>
                <a:lnTo>
                  <a:pt x="316" y="169"/>
                </a:lnTo>
                <a:lnTo>
                  <a:pt x="321" y="136"/>
                </a:lnTo>
                <a:lnTo>
                  <a:pt x="326" y="107"/>
                </a:lnTo>
                <a:lnTo>
                  <a:pt x="331" y="84"/>
                </a:lnTo>
                <a:lnTo>
                  <a:pt x="337" y="68"/>
                </a:lnTo>
                <a:lnTo>
                  <a:pt x="343" y="65"/>
                </a:lnTo>
                <a:lnTo>
                  <a:pt x="348" y="72"/>
                </a:lnTo>
                <a:lnTo>
                  <a:pt x="353" y="88"/>
                </a:lnTo>
                <a:lnTo>
                  <a:pt x="358" y="109"/>
                </a:lnTo>
                <a:lnTo>
                  <a:pt x="365" y="132"/>
                </a:lnTo>
                <a:lnTo>
                  <a:pt x="370" y="152"/>
                </a:lnTo>
                <a:lnTo>
                  <a:pt x="375" y="170"/>
                </a:lnTo>
                <a:lnTo>
                  <a:pt x="380" y="184"/>
                </a:lnTo>
                <a:lnTo>
                  <a:pt x="387" y="198"/>
                </a:lnTo>
                <a:lnTo>
                  <a:pt x="392" y="208"/>
                </a:lnTo>
                <a:lnTo>
                  <a:pt x="397" y="217"/>
                </a:lnTo>
                <a:lnTo>
                  <a:pt x="402" y="222"/>
                </a:lnTo>
                <a:lnTo>
                  <a:pt x="407" y="223"/>
                </a:lnTo>
                <a:lnTo>
                  <a:pt x="414" y="217"/>
                </a:lnTo>
                <a:lnTo>
                  <a:pt x="419" y="204"/>
                </a:lnTo>
                <a:lnTo>
                  <a:pt x="424" y="187"/>
                </a:lnTo>
                <a:lnTo>
                  <a:pt x="429" y="168"/>
                </a:lnTo>
                <a:lnTo>
                  <a:pt x="434" y="151"/>
                </a:lnTo>
                <a:lnTo>
                  <a:pt x="441" y="142"/>
                </a:lnTo>
                <a:lnTo>
                  <a:pt x="446" y="143"/>
                </a:lnTo>
                <a:lnTo>
                  <a:pt x="451" y="154"/>
                </a:lnTo>
                <a:lnTo>
                  <a:pt x="456" y="172"/>
                </a:lnTo>
                <a:lnTo>
                  <a:pt x="462" y="190"/>
                </a:lnTo>
                <a:lnTo>
                  <a:pt x="468" y="203"/>
                </a:lnTo>
                <a:lnTo>
                  <a:pt x="473" y="208"/>
                </a:lnTo>
                <a:lnTo>
                  <a:pt x="478" y="202"/>
                </a:lnTo>
                <a:lnTo>
                  <a:pt x="484" y="189"/>
                </a:lnTo>
                <a:lnTo>
                  <a:pt x="489" y="173"/>
                </a:lnTo>
                <a:lnTo>
                  <a:pt x="495" y="160"/>
                </a:lnTo>
                <a:lnTo>
                  <a:pt x="500" y="153"/>
                </a:lnTo>
                <a:lnTo>
                  <a:pt x="505" y="155"/>
                </a:lnTo>
                <a:lnTo>
                  <a:pt x="511" y="164"/>
                </a:lnTo>
                <a:lnTo>
                  <a:pt x="517" y="175"/>
                </a:lnTo>
                <a:lnTo>
                  <a:pt x="522" y="187"/>
                </a:lnTo>
                <a:lnTo>
                  <a:pt x="527" y="191"/>
                </a:lnTo>
                <a:lnTo>
                  <a:pt x="533" y="188"/>
                </a:lnTo>
                <a:lnTo>
                  <a:pt x="538" y="17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AA668FE-AA58-19E1-A722-0D67E43FB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5950" y="6449200"/>
            <a:ext cx="93300" cy="31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6" y="40"/>
              </a:cxn>
              <a:cxn ang="0">
                <a:pos x="11" y="29"/>
              </a:cxn>
              <a:cxn ang="0">
                <a:pos x="17" y="22"/>
              </a:cxn>
              <a:cxn ang="0">
                <a:pos x="22" y="18"/>
              </a:cxn>
              <a:cxn ang="0">
                <a:pos x="27" y="20"/>
              </a:cxn>
              <a:cxn ang="0">
                <a:pos x="33" y="27"/>
              </a:cxn>
              <a:cxn ang="0">
                <a:pos x="39" y="36"/>
              </a:cxn>
              <a:cxn ang="0">
                <a:pos x="44" y="43"/>
              </a:cxn>
              <a:cxn ang="0">
                <a:pos x="49" y="47"/>
              </a:cxn>
              <a:cxn ang="0">
                <a:pos x="54" y="46"/>
              </a:cxn>
              <a:cxn ang="0">
                <a:pos x="61" y="42"/>
              </a:cxn>
              <a:cxn ang="0">
                <a:pos x="66" y="33"/>
              </a:cxn>
              <a:cxn ang="0">
                <a:pos x="71" y="22"/>
              </a:cxn>
              <a:cxn ang="0">
                <a:pos x="76" y="10"/>
              </a:cxn>
              <a:cxn ang="0">
                <a:pos x="81" y="3"/>
              </a:cxn>
              <a:cxn ang="0">
                <a:pos x="88" y="0"/>
              </a:cxn>
              <a:cxn ang="0">
                <a:pos x="93" y="4"/>
              </a:cxn>
              <a:cxn ang="0">
                <a:pos x="98" y="11"/>
              </a:cxn>
            </a:cxnLst>
            <a:rect l="0" t="0" r="r" b="b"/>
            <a:pathLst>
              <a:path w="98" h="53">
                <a:moveTo>
                  <a:pt x="0" y="53"/>
                </a:moveTo>
                <a:lnTo>
                  <a:pt x="6" y="40"/>
                </a:lnTo>
                <a:lnTo>
                  <a:pt x="11" y="29"/>
                </a:lnTo>
                <a:lnTo>
                  <a:pt x="17" y="22"/>
                </a:lnTo>
                <a:lnTo>
                  <a:pt x="22" y="18"/>
                </a:lnTo>
                <a:lnTo>
                  <a:pt x="27" y="20"/>
                </a:lnTo>
                <a:lnTo>
                  <a:pt x="33" y="27"/>
                </a:lnTo>
                <a:lnTo>
                  <a:pt x="39" y="36"/>
                </a:lnTo>
                <a:lnTo>
                  <a:pt x="44" y="43"/>
                </a:lnTo>
                <a:lnTo>
                  <a:pt x="49" y="47"/>
                </a:lnTo>
                <a:lnTo>
                  <a:pt x="54" y="46"/>
                </a:lnTo>
                <a:lnTo>
                  <a:pt x="61" y="42"/>
                </a:lnTo>
                <a:lnTo>
                  <a:pt x="66" y="33"/>
                </a:lnTo>
                <a:lnTo>
                  <a:pt x="71" y="22"/>
                </a:lnTo>
                <a:lnTo>
                  <a:pt x="76" y="10"/>
                </a:lnTo>
                <a:lnTo>
                  <a:pt x="81" y="3"/>
                </a:lnTo>
                <a:lnTo>
                  <a:pt x="88" y="0"/>
                </a:lnTo>
                <a:lnTo>
                  <a:pt x="93" y="4"/>
                </a:lnTo>
                <a:lnTo>
                  <a:pt x="98" y="11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B3E870C-4BE4-0E0D-44BF-0E1727D3CE60}"/>
              </a:ext>
            </a:extLst>
          </p:cNvPr>
          <p:cNvSpPr txBox="1"/>
          <p:nvPr/>
        </p:nvSpPr>
        <p:spPr>
          <a:xfrm>
            <a:off x="1699923" y="165914"/>
            <a:ext cx="8779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dirty="0">
                <a:solidFill>
                  <a:srgbClr val="001ABF"/>
                </a:solidFill>
                <a:latin typeface="Arial Black"/>
                <a:cs typeface="Arial Black"/>
              </a:rPr>
              <a:t>The great Sumatra-Andaman Earthquake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E7AE42-F202-09E3-B8D6-EDE543B7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5" y="948512"/>
            <a:ext cx="783699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672-561B-1074-48EE-C5E48EEC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991CA-509C-C00C-9244-2D73946F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2" y="1308081"/>
            <a:ext cx="7040563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6ABBCA35-BF06-852C-48E3-0553E4EC5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382" y="3555981"/>
            <a:ext cx="1292225" cy="2370138"/>
          </a:xfrm>
          <a:custGeom>
            <a:avLst/>
            <a:gdLst>
              <a:gd name="T0" fmla="*/ 35 w 983"/>
              <a:gd name="T1" fmla="*/ 81 h 1985"/>
              <a:gd name="T2" fmla="*/ 21 w 983"/>
              <a:gd name="T3" fmla="*/ 132 h 1985"/>
              <a:gd name="T4" fmla="*/ 15 w 983"/>
              <a:gd name="T5" fmla="*/ 183 h 1985"/>
              <a:gd name="T6" fmla="*/ 8 w 983"/>
              <a:gd name="T7" fmla="*/ 257 h 1985"/>
              <a:gd name="T8" fmla="*/ 1 w 983"/>
              <a:gd name="T9" fmla="*/ 346 h 1985"/>
              <a:gd name="T10" fmla="*/ 1 w 983"/>
              <a:gd name="T11" fmla="*/ 417 h 1985"/>
              <a:gd name="T12" fmla="*/ 0 w 983"/>
              <a:gd name="T13" fmla="*/ 487 h 1985"/>
              <a:gd name="T14" fmla="*/ 7 w 983"/>
              <a:gd name="T15" fmla="*/ 557 h 1985"/>
              <a:gd name="T16" fmla="*/ 13 w 983"/>
              <a:gd name="T17" fmla="*/ 645 h 1985"/>
              <a:gd name="T18" fmla="*/ 28 w 983"/>
              <a:gd name="T19" fmla="*/ 752 h 1985"/>
              <a:gd name="T20" fmla="*/ 45 w 983"/>
              <a:gd name="T21" fmla="*/ 830 h 1985"/>
              <a:gd name="T22" fmla="*/ 59 w 983"/>
              <a:gd name="T23" fmla="*/ 887 h 1985"/>
              <a:gd name="T24" fmla="*/ 92 w 983"/>
              <a:gd name="T25" fmla="*/ 986 h 1985"/>
              <a:gd name="T26" fmla="*/ 157 w 983"/>
              <a:gd name="T27" fmla="*/ 1131 h 1985"/>
              <a:gd name="T28" fmla="*/ 238 w 983"/>
              <a:gd name="T29" fmla="*/ 1314 h 1985"/>
              <a:gd name="T30" fmla="*/ 292 w 983"/>
              <a:gd name="T31" fmla="*/ 1423 h 1985"/>
              <a:gd name="T32" fmla="*/ 363 w 983"/>
              <a:gd name="T33" fmla="*/ 1541 h 1985"/>
              <a:gd name="T34" fmla="*/ 448 w 983"/>
              <a:gd name="T35" fmla="*/ 1694 h 1985"/>
              <a:gd name="T36" fmla="*/ 499 w 983"/>
              <a:gd name="T37" fmla="*/ 1761 h 1985"/>
              <a:gd name="T38" fmla="*/ 594 w 983"/>
              <a:gd name="T39" fmla="*/ 1897 h 1985"/>
              <a:gd name="T40" fmla="*/ 644 w 983"/>
              <a:gd name="T41" fmla="*/ 1951 h 1985"/>
              <a:gd name="T42" fmla="*/ 712 w 983"/>
              <a:gd name="T43" fmla="*/ 1982 h 1985"/>
              <a:gd name="T44" fmla="*/ 783 w 983"/>
              <a:gd name="T45" fmla="*/ 1985 h 1985"/>
              <a:gd name="T46" fmla="*/ 848 w 983"/>
              <a:gd name="T47" fmla="*/ 1971 h 1985"/>
              <a:gd name="T48" fmla="*/ 919 w 983"/>
              <a:gd name="T49" fmla="*/ 1927 h 1985"/>
              <a:gd name="T50" fmla="*/ 966 w 983"/>
              <a:gd name="T51" fmla="*/ 1870 h 1985"/>
              <a:gd name="T52" fmla="*/ 983 w 983"/>
              <a:gd name="T53" fmla="*/ 1833 h 1985"/>
              <a:gd name="T54" fmla="*/ 980 w 983"/>
              <a:gd name="T55" fmla="*/ 1765 h 1985"/>
              <a:gd name="T56" fmla="*/ 973 w 983"/>
              <a:gd name="T57" fmla="*/ 1707 h 1985"/>
              <a:gd name="T58" fmla="*/ 956 w 983"/>
              <a:gd name="T59" fmla="*/ 1646 h 1985"/>
              <a:gd name="T60" fmla="*/ 929 w 983"/>
              <a:gd name="T61" fmla="*/ 1592 h 1985"/>
              <a:gd name="T62" fmla="*/ 868 w 983"/>
              <a:gd name="T63" fmla="*/ 1511 h 1985"/>
              <a:gd name="T64" fmla="*/ 797 w 983"/>
              <a:gd name="T65" fmla="*/ 1436 h 1985"/>
              <a:gd name="T66" fmla="*/ 722 w 983"/>
              <a:gd name="T67" fmla="*/ 1358 h 1985"/>
              <a:gd name="T68" fmla="*/ 638 w 983"/>
              <a:gd name="T69" fmla="*/ 1287 h 1985"/>
              <a:gd name="T70" fmla="*/ 577 w 983"/>
              <a:gd name="T71" fmla="*/ 1203 h 1985"/>
              <a:gd name="T72" fmla="*/ 526 w 983"/>
              <a:gd name="T73" fmla="*/ 1094 h 1985"/>
              <a:gd name="T74" fmla="*/ 499 w 983"/>
              <a:gd name="T75" fmla="*/ 982 h 1985"/>
              <a:gd name="T76" fmla="*/ 462 w 983"/>
              <a:gd name="T77" fmla="*/ 755 h 1985"/>
              <a:gd name="T78" fmla="*/ 445 w 983"/>
              <a:gd name="T79" fmla="*/ 576 h 1985"/>
              <a:gd name="T80" fmla="*/ 421 w 983"/>
              <a:gd name="T81" fmla="*/ 349 h 1985"/>
              <a:gd name="T82" fmla="*/ 407 w 983"/>
              <a:gd name="T83" fmla="*/ 224 h 1985"/>
              <a:gd name="T84" fmla="*/ 390 w 983"/>
              <a:gd name="T85" fmla="*/ 132 h 1985"/>
              <a:gd name="T86" fmla="*/ 336 w 983"/>
              <a:gd name="T87" fmla="*/ 47 h 1985"/>
              <a:gd name="T88" fmla="*/ 252 w 983"/>
              <a:gd name="T89" fmla="*/ 0 h 1985"/>
              <a:gd name="T90" fmla="*/ 170 w 983"/>
              <a:gd name="T91" fmla="*/ 3 h 1985"/>
              <a:gd name="T92" fmla="*/ 75 w 983"/>
              <a:gd name="T93" fmla="*/ 34 h 1985"/>
              <a:gd name="T94" fmla="*/ 35 w 983"/>
              <a:gd name="T95" fmla="*/ 81 h 19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83"/>
              <a:gd name="T145" fmla="*/ 0 h 1985"/>
              <a:gd name="T146" fmla="*/ 983 w 983"/>
              <a:gd name="T147" fmla="*/ 1985 h 19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83" h="1985">
                <a:moveTo>
                  <a:pt x="35" y="81"/>
                </a:moveTo>
                <a:lnTo>
                  <a:pt x="21" y="132"/>
                </a:lnTo>
                <a:lnTo>
                  <a:pt x="15" y="183"/>
                </a:lnTo>
                <a:lnTo>
                  <a:pt x="8" y="257"/>
                </a:lnTo>
                <a:lnTo>
                  <a:pt x="1" y="346"/>
                </a:lnTo>
                <a:lnTo>
                  <a:pt x="1" y="417"/>
                </a:lnTo>
                <a:lnTo>
                  <a:pt x="0" y="487"/>
                </a:lnTo>
                <a:lnTo>
                  <a:pt x="7" y="557"/>
                </a:lnTo>
                <a:lnTo>
                  <a:pt x="13" y="645"/>
                </a:lnTo>
                <a:lnTo>
                  <a:pt x="28" y="752"/>
                </a:lnTo>
                <a:lnTo>
                  <a:pt x="45" y="830"/>
                </a:lnTo>
                <a:lnTo>
                  <a:pt x="59" y="887"/>
                </a:lnTo>
                <a:lnTo>
                  <a:pt x="92" y="986"/>
                </a:lnTo>
                <a:lnTo>
                  <a:pt x="157" y="1131"/>
                </a:lnTo>
                <a:lnTo>
                  <a:pt x="238" y="1314"/>
                </a:lnTo>
                <a:lnTo>
                  <a:pt x="292" y="1423"/>
                </a:lnTo>
                <a:lnTo>
                  <a:pt x="363" y="1541"/>
                </a:lnTo>
                <a:lnTo>
                  <a:pt x="448" y="1694"/>
                </a:lnTo>
                <a:lnTo>
                  <a:pt x="499" y="1761"/>
                </a:lnTo>
                <a:lnTo>
                  <a:pt x="594" y="1897"/>
                </a:lnTo>
                <a:lnTo>
                  <a:pt x="644" y="1951"/>
                </a:lnTo>
                <a:lnTo>
                  <a:pt x="712" y="1982"/>
                </a:lnTo>
                <a:lnTo>
                  <a:pt x="783" y="1985"/>
                </a:lnTo>
                <a:lnTo>
                  <a:pt x="848" y="1971"/>
                </a:lnTo>
                <a:lnTo>
                  <a:pt x="919" y="1927"/>
                </a:lnTo>
                <a:lnTo>
                  <a:pt x="966" y="1870"/>
                </a:lnTo>
                <a:lnTo>
                  <a:pt x="983" y="1833"/>
                </a:lnTo>
                <a:lnTo>
                  <a:pt x="980" y="1765"/>
                </a:lnTo>
                <a:lnTo>
                  <a:pt x="973" y="1707"/>
                </a:lnTo>
                <a:lnTo>
                  <a:pt x="956" y="1646"/>
                </a:lnTo>
                <a:lnTo>
                  <a:pt x="929" y="1592"/>
                </a:lnTo>
                <a:lnTo>
                  <a:pt x="868" y="1511"/>
                </a:lnTo>
                <a:lnTo>
                  <a:pt x="797" y="1436"/>
                </a:lnTo>
                <a:lnTo>
                  <a:pt x="722" y="1358"/>
                </a:lnTo>
                <a:lnTo>
                  <a:pt x="638" y="1287"/>
                </a:lnTo>
                <a:lnTo>
                  <a:pt x="577" y="1203"/>
                </a:lnTo>
                <a:lnTo>
                  <a:pt x="526" y="1094"/>
                </a:lnTo>
                <a:lnTo>
                  <a:pt x="499" y="982"/>
                </a:lnTo>
                <a:lnTo>
                  <a:pt x="462" y="755"/>
                </a:lnTo>
                <a:lnTo>
                  <a:pt x="445" y="576"/>
                </a:lnTo>
                <a:lnTo>
                  <a:pt x="421" y="349"/>
                </a:lnTo>
                <a:lnTo>
                  <a:pt x="407" y="224"/>
                </a:lnTo>
                <a:lnTo>
                  <a:pt x="390" y="132"/>
                </a:lnTo>
                <a:lnTo>
                  <a:pt x="336" y="47"/>
                </a:lnTo>
                <a:lnTo>
                  <a:pt x="252" y="0"/>
                </a:lnTo>
                <a:lnTo>
                  <a:pt x="170" y="3"/>
                </a:lnTo>
                <a:lnTo>
                  <a:pt x="75" y="34"/>
                </a:lnTo>
                <a:lnTo>
                  <a:pt x="35" y="8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487F6BA-5EBF-5E72-DD57-6D73CC058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632" y="4865668"/>
            <a:ext cx="939800" cy="1052513"/>
          </a:xfrm>
          <a:custGeom>
            <a:avLst/>
            <a:gdLst>
              <a:gd name="T0" fmla="*/ 0 w 736"/>
              <a:gd name="T1" fmla="*/ 227 h 908"/>
              <a:gd name="T2" fmla="*/ 21 w 736"/>
              <a:gd name="T3" fmla="*/ 291 h 908"/>
              <a:gd name="T4" fmla="*/ 72 w 736"/>
              <a:gd name="T5" fmla="*/ 386 h 908"/>
              <a:gd name="T6" fmla="*/ 136 w 736"/>
              <a:gd name="T7" fmla="*/ 505 h 908"/>
              <a:gd name="T8" fmla="*/ 207 w 736"/>
              <a:gd name="T9" fmla="*/ 620 h 908"/>
              <a:gd name="T10" fmla="*/ 248 w 736"/>
              <a:gd name="T11" fmla="*/ 688 h 908"/>
              <a:gd name="T12" fmla="*/ 346 w 736"/>
              <a:gd name="T13" fmla="*/ 820 h 908"/>
              <a:gd name="T14" fmla="*/ 404 w 736"/>
              <a:gd name="T15" fmla="*/ 878 h 908"/>
              <a:gd name="T16" fmla="*/ 468 w 736"/>
              <a:gd name="T17" fmla="*/ 908 h 908"/>
              <a:gd name="T18" fmla="*/ 539 w 736"/>
              <a:gd name="T19" fmla="*/ 905 h 908"/>
              <a:gd name="T20" fmla="*/ 604 w 736"/>
              <a:gd name="T21" fmla="*/ 891 h 908"/>
              <a:gd name="T22" fmla="*/ 672 w 736"/>
              <a:gd name="T23" fmla="*/ 844 h 908"/>
              <a:gd name="T24" fmla="*/ 719 w 736"/>
              <a:gd name="T25" fmla="*/ 789 h 908"/>
              <a:gd name="T26" fmla="*/ 736 w 736"/>
              <a:gd name="T27" fmla="*/ 759 h 908"/>
              <a:gd name="T28" fmla="*/ 736 w 736"/>
              <a:gd name="T29" fmla="*/ 681 h 908"/>
              <a:gd name="T30" fmla="*/ 726 w 736"/>
              <a:gd name="T31" fmla="*/ 630 h 908"/>
              <a:gd name="T32" fmla="*/ 706 w 736"/>
              <a:gd name="T33" fmla="*/ 566 h 908"/>
              <a:gd name="T34" fmla="*/ 682 w 736"/>
              <a:gd name="T35" fmla="*/ 512 h 908"/>
              <a:gd name="T36" fmla="*/ 621 w 736"/>
              <a:gd name="T37" fmla="*/ 434 h 908"/>
              <a:gd name="T38" fmla="*/ 550 w 736"/>
              <a:gd name="T39" fmla="*/ 356 h 908"/>
              <a:gd name="T40" fmla="*/ 475 w 736"/>
              <a:gd name="T41" fmla="*/ 281 h 908"/>
              <a:gd name="T42" fmla="*/ 390 w 736"/>
              <a:gd name="T43" fmla="*/ 210 h 908"/>
              <a:gd name="T44" fmla="*/ 323 w 736"/>
              <a:gd name="T45" fmla="*/ 125 h 908"/>
              <a:gd name="T46" fmla="*/ 282 w 736"/>
              <a:gd name="T47" fmla="*/ 68 h 908"/>
              <a:gd name="T48" fmla="*/ 245 w 736"/>
              <a:gd name="T49" fmla="*/ 10 h 908"/>
              <a:gd name="T50" fmla="*/ 211 w 736"/>
              <a:gd name="T51" fmla="*/ 0 h 908"/>
              <a:gd name="T52" fmla="*/ 133 w 736"/>
              <a:gd name="T53" fmla="*/ 10 h 908"/>
              <a:gd name="T54" fmla="*/ 68 w 736"/>
              <a:gd name="T55" fmla="*/ 58 h 908"/>
              <a:gd name="T56" fmla="*/ 11 w 736"/>
              <a:gd name="T57" fmla="*/ 129 h 908"/>
              <a:gd name="T58" fmla="*/ 0 w 736"/>
              <a:gd name="T59" fmla="*/ 176 h 908"/>
              <a:gd name="T60" fmla="*/ 0 w 736"/>
              <a:gd name="T61" fmla="*/ 227 h 9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6"/>
              <a:gd name="T94" fmla="*/ 0 h 908"/>
              <a:gd name="T95" fmla="*/ 736 w 736"/>
              <a:gd name="T96" fmla="*/ 908 h 9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6" h="908">
                <a:moveTo>
                  <a:pt x="0" y="227"/>
                </a:moveTo>
                <a:lnTo>
                  <a:pt x="21" y="291"/>
                </a:lnTo>
                <a:lnTo>
                  <a:pt x="72" y="386"/>
                </a:lnTo>
                <a:lnTo>
                  <a:pt x="136" y="505"/>
                </a:lnTo>
                <a:lnTo>
                  <a:pt x="207" y="620"/>
                </a:lnTo>
                <a:lnTo>
                  <a:pt x="248" y="688"/>
                </a:lnTo>
                <a:lnTo>
                  <a:pt x="346" y="820"/>
                </a:lnTo>
                <a:lnTo>
                  <a:pt x="404" y="878"/>
                </a:lnTo>
                <a:lnTo>
                  <a:pt x="468" y="908"/>
                </a:lnTo>
                <a:lnTo>
                  <a:pt x="539" y="905"/>
                </a:lnTo>
                <a:lnTo>
                  <a:pt x="604" y="891"/>
                </a:lnTo>
                <a:lnTo>
                  <a:pt x="672" y="844"/>
                </a:lnTo>
                <a:lnTo>
                  <a:pt x="719" y="789"/>
                </a:lnTo>
                <a:lnTo>
                  <a:pt x="736" y="759"/>
                </a:lnTo>
                <a:lnTo>
                  <a:pt x="736" y="681"/>
                </a:lnTo>
                <a:lnTo>
                  <a:pt x="726" y="630"/>
                </a:lnTo>
                <a:lnTo>
                  <a:pt x="706" y="566"/>
                </a:lnTo>
                <a:lnTo>
                  <a:pt x="682" y="512"/>
                </a:lnTo>
                <a:lnTo>
                  <a:pt x="621" y="434"/>
                </a:lnTo>
                <a:lnTo>
                  <a:pt x="550" y="356"/>
                </a:lnTo>
                <a:lnTo>
                  <a:pt x="475" y="281"/>
                </a:lnTo>
                <a:lnTo>
                  <a:pt x="390" y="210"/>
                </a:lnTo>
                <a:lnTo>
                  <a:pt x="323" y="125"/>
                </a:lnTo>
                <a:lnTo>
                  <a:pt x="282" y="68"/>
                </a:lnTo>
                <a:lnTo>
                  <a:pt x="245" y="10"/>
                </a:lnTo>
                <a:lnTo>
                  <a:pt x="211" y="0"/>
                </a:lnTo>
                <a:lnTo>
                  <a:pt x="133" y="10"/>
                </a:lnTo>
                <a:lnTo>
                  <a:pt x="68" y="58"/>
                </a:lnTo>
                <a:lnTo>
                  <a:pt x="11" y="129"/>
                </a:lnTo>
                <a:lnTo>
                  <a:pt x="0" y="176"/>
                </a:lnTo>
                <a:lnTo>
                  <a:pt x="0" y="22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38BE33B-03C9-5050-3257-8A56ECBFE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5257" y="3509943"/>
            <a:ext cx="1022350" cy="2039938"/>
          </a:xfrm>
          <a:prstGeom prst="line">
            <a:avLst/>
          </a:prstGeom>
          <a:noFill/>
          <a:ln w="28440">
            <a:solidFill>
              <a:srgbClr val="000099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5103502-AF7D-27C6-2DFF-175E6B06C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3232" y="4775181"/>
            <a:ext cx="682626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3325F860-ED92-BC47-37C5-59EE7B7BC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4820" y="4725969"/>
            <a:ext cx="1588" cy="53976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1409494F-9160-6B57-E088-79FC04623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2682" y="4722793"/>
            <a:ext cx="1588" cy="53976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F2411085-7E9D-6535-1D72-5E5A6E14AF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0245" y="4722793"/>
            <a:ext cx="1588" cy="53976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1826DD52-7F46-668B-3FAA-0AE474801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2020" y="4722793"/>
            <a:ext cx="1588" cy="53976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CF49C51-DD8A-0775-459C-AA1ABCB9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593" y="4414993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3333CC"/>
                </a:solidFill>
                <a:latin typeface="Times New Roman" charset="0"/>
                <a:cs typeface="DejaVu Sans" charset="0"/>
              </a:rPr>
              <a:t>300 km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4DEC27-8F77-F2A8-FFD2-3340F465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719" y="1303318"/>
            <a:ext cx="7038975" cy="45513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46B15A53-86D3-204F-34B5-2ADC0A9F1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682" y="4222730"/>
            <a:ext cx="9207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rgbClr val="000099"/>
                </a:solidFill>
                <a:latin typeface="Times New Roman" charset="0"/>
                <a:cs typeface="DejaVu Sans" charset="0"/>
              </a:rPr>
              <a:t>1300 km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8CAF3AF-838C-B7E1-82A4-2EA1DD16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731" y="6461105"/>
            <a:ext cx="517665" cy="6350"/>
          </a:xfrm>
          <a:custGeom>
            <a:avLst/>
            <a:gdLst/>
            <a:ahLst/>
            <a:cxnLst>
              <a:cxn ang="0">
                <a:pos x="5" y="71"/>
              </a:cxn>
              <a:cxn ang="0">
                <a:pos x="17" y="62"/>
              </a:cxn>
              <a:cxn ang="0">
                <a:pos x="27" y="55"/>
              </a:cxn>
              <a:cxn ang="0">
                <a:pos x="37" y="59"/>
              </a:cxn>
              <a:cxn ang="0">
                <a:pos x="49" y="63"/>
              </a:cxn>
              <a:cxn ang="0">
                <a:pos x="59" y="45"/>
              </a:cxn>
              <a:cxn ang="0">
                <a:pos x="71" y="35"/>
              </a:cxn>
              <a:cxn ang="0">
                <a:pos x="81" y="54"/>
              </a:cxn>
              <a:cxn ang="0">
                <a:pos x="92" y="92"/>
              </a:cxn>
              <a:cxn ang="0">
                <a:pos x="103" y="111"/>
              </a:cxn>
              <a:cxn ang="0">
                <a:pos x="114" y="84"/>
              </a:cxn>
              <a:cxn ang="0">
                <a:pos x="125" y="32"/>
              </a:cxn>
              <a:cxn ang="0">
                <a:pos x="136" y="3"/>
              </a:cxn>
              <a:cxn ang="0">
                <a:pos x="147" y="2"/>
              </a:cxn>
              <a:cxn ang="0">
                <a:pos x="158" y="15"/>
              </a:cxn>
              <a:cxn ang="0">
                <a:pos x="168" y="36"/>
              </a:cxn>
              <a:cxn ang="0">
                <a:pos x="180" y="71"/>
              </a:cxn>
              <a:cxn ang="0">
                <a:pos x="190" y="68"/>
              </a:cxn>
              <a:cxn ang="0">
                <a:pos x="201" y="79"/>
              </a:cxn>
              <a:cxn ang="0">
                <a:pos x="212" y="91"/>
              </a:cxn>
              <a:cxn ang="0">
                <a:pos x="222" y="103"/>
              </a:cxn>
              <a:cxn ang="0">
                <a:pos x="234" y="86"/>
              </a:cxn>
              <a:cxn ang="0">
                <a:pos x="244" y="47"/>
              </a:cxn>
              <a:cxn ang="0">
                <a:pos x="256" y="25"/>
              </a:cxn>
              <a:cxn ang="0">
                <a:pos x="266" y="22"/>
              </a:cxn>
              <a:cxn ang="0">
                <a:pos x="278" y="23"/>
              </a:cxn>
              <a:cxn ang="0">
                <a:pos x="288" y="26"/>
              </a:cxn>
              <a:cxn ang="0">
                <a:pos x="298" y="49"/>
              </a:cxn>
              <a:cxn ang="0">
                <a:pos x="310" y="78"/>
              </a:cxn>
              <a:cxn ang="0">
                <a:pos x="320" y="91"/>
              </a:cxn>
              <a:cxn ang="0">
                <a:pos x="332" y="93"/>
              </a:cxn>
              <a:cxn ang="0">
                <a:pos x="342" y="80"/>
              </a:cxn>
              <a:cxn ang="0">
                <a:pos x="353" y="47"/>
              </a:cxn>
              <a:cxn ang="0">
                <a:pos x="364" y="23"/>
              </a:cxn>
              <a:cxn ang="0">
                <a:pos x="375" y="25"/>
              </a:cxn>
              <a:cxn ang="0">
                <a:pos x="386" y="61"/>
              </a:cxn>
              <a:cxn ang="0">
                <a:pos x="397" y="91"/>
              </a:cxn>
              <a:cxn ang="0">
                <a:pos x="408" y="102"/>
              </a:cxn>
              <a:cxn ang="0">
                <a:pos x="419" y="63"/>
              </a:cxn>
              <a:cxn ang="0">
                <a:pos x="429" y="13"/>
              </a:cxn>
              <a:cxn ang="0">
                <a:pos x="441" y="17"/>
              </a:cxn>
              <a:cxn ang="0">
                <a:pos x="451" y="66"/>
              </a:cxn>
              <a:cxn ang="0">
                <a:pos x="463" y="102"/>
              </a:cxn>
              <a:cxn ang="0">
                <a:pos x="473" y="72"/>
              </a:cxn>
              <a:cxn ang="0">
                <a:pos x="483" y="24"/>
              </a:cxn>
              <a:cxn ang="0">
                <a:pos x="495" y="15"/>
              </a:cxn>
              <a:cxn ang="0">
                <a:pos x="505" y="62"/>
              </a:cxn>
              <a:cxn ang="0">
                <a:pos x="517" y="80"/>
              </a:cxn>
              <a:cxn ang="0">
                <a:pos x="527" y="70"/>
              </a:cxn>
              <a:cxn ang="0">
                <a:pos x="539" y="33"/>
              </a:cxn>
            </a:cxnLst>
            <a:rect l="0" t="0" r="r" b="b"/>
            <a:pathLst>
              <a:path w="539" h="111">
                <a:moveTo>
                  <a:pt x="0" y="70"/>
                </a:moveTo>
                <a:lnTo>
                  <a:pt x="5" y="71"/>
                </a:lnTo>
                <a:lnTo>
                  <a:pt x="10" y="68"/>
                </a:lnTo>
                <a:lnTo>
                  <a:pt x="17" y="62"/>
                </a:lnTo>
                <a:lnTo>
                  <a:pt x="22" y="57"/>
                </a:lnTo>
                <a:lnTo>
                  <a:pt x="27" y="55"/>
                </a:lnTo>
                <a:lnTo>
                  <a:pt x="32" y="55"/>
                </a:lnTo>
                <a:lnTo>
                  <a:pt x="37" y="59"/>
                </a:lnTo>
                <a:lnTo>
                  <a:pt x="44" y="63"/>
                </a:lnTo>
                <a:lnTo>
                  <a:pt x="49" y="63"/>
                </a:lnTo>
                <a:lnTo>
                  <a:pt x="54" y="59"/>
                </a:lnTo>
                <a:lnTo>
                  <a:pt x="59" y="45"/>
                </a:lnTo>
                <a:lnTo>
                  <a:pt x="65" y="33"/>
                </a:lnTo>
                <a:lnTo>
                  <a:pt x="71" y="35"/>
                </a:lnTo>
                <a:lnTo>
                  <a:pt x="76" y="41"/>
                </a:lnTo>
                <a:lnTo>
                  <a:pt x="81" y="54"/>
                </a:lnTo>
                <a:lnTo>
                  <a:pt x="86" y="69"/>
                </a:lnTo>
                <a:lnTo>
                  <a:pt x="92" y="92"/>
                </a:lnTo>
                <a:lnTo>
                  <a:pt x="98" y="107"/>
                </a:lnTo>
                <a:lnTo>
                  <a:pt x="103" y="111"/>
                </a:lnTo>
                <a:lnTo>
                  <a:pt x="108" y="103"/>
                </a:lnTo>
                <a:lnTo>
                  <a:pt x="114" y="84"/>
                </a:lnTo>
                <a:lnTo>
                  <a:pt x="119" y="59"/>
                </a:lnTo>
                <a:lnTo>
                  <a:pt x="125" y="32"/>
                </a:lnTo>
                <a:lnTo>
                  <a:pt x="130" y="15"/>
                </a:lnTo>
                <a:lnTo>
                  <a:pt x="136" y="3"/>
                </a:lnTo>
                <a:lnTo>
                  <a:pt x="141" y="0"/>
                </a:lnTo>
                <a:lnTo>
                  <a:pt x="147" y="2"/>
                </a:lnTo>
                <a:lnTo>
                  <a:pt x="152" y="7"/>
                </a:lnTo>
                <a:lnTo>
                  <a:pt x="158" y="15"/>
                </a:lnTo>
                <a:lnTo>
                  <a:pt x="163" y="26"/>
                </a:lnTo>
                <a:lnTo>
                  <a:pt x="168" y="36"/>
                </a:lnTo>
                <a:lnTo>
                  <a:pt x="174" y="55"/>
                </a:lnTo>
                <a:lnTo>
                  <a:pt x="180" y="71"/>
                </a:lnTo>
                <a:lnTo>
                  <a:pt x="185" y="69"/>
                </a:lnTo>
                <a:lnTo>
                  <a:pt x="190" y="68"/>
                </a:lnTo>
                <a:lnTo>
                  <a:pt x="195" y="66"/>
                </a:lnTo>
                <a:lnTo>
                  <a:pt x="201" y="79"/>
                </a:lnTo>
                <a:lnTo>
                  <a:pt x="207" y="81"/>
                </a:lnTo>
                <a:lnTo>
                  <a:pt x="212" y="91"/>
                </a:lnTo>
                <a:lnTo>
                  <a:pt x="217" y="99"/>
                </a:lnTo>
                <a:lnTo>
                  <a:pt x="222" y="103"/>
                </a:lnTo>
                <a:lnTo>
                  <a:pt x="229" y="98"/>
                </a:lnTo>
                <a:lnTo>
                  <a:pt x="234" y="86"/>
                </a:lnTo>
                <a:lnTo>
                  <a:pt x="239" y="68"/>
                </a:lnTo>
                <a:lnTo>
                  <a:pt x="244" y="47"/>
                </a:lnTo>
                <a:lnTo>
                  <a:pt x="249" y="33"/>
                </a:lnTo>
                <a:lnTo>
                  <a:pt x="256" y="25"/>
                </a:lnTo>
                <a:lnTo>
                  <a:pt x="261" y="22"/>
                </a:lnTo>
                <a:lnTo>
                  <a:pt x="266" y="22"/>
                </a:lnTo>
                <a:lnTo>
                  <a:pt x="271" y="23"/>
                </a:lnTo>
                <a:lnTo>
                  <a:pt x="278" y="23"/>
                </a:lnTo>
                <a:lnTo>
                  <a:pt x="283" y="24"/>
                </a:lnTo>
                <a:lnTo>
                  <a:pt x="288" y="26"/>
                </a:lnTo>
                <a:lnTo>
                  <a:pt x="293" y="34"/>
                </a:lnTo>
                <a:lnTo>
                  <a:pt x="298" y="49"/>
                </a:lnTo>
                <a:lnTo>
                  <a:pt x="305" y="62"/>
                </a:lnTo>
                <a:lnTo>
                  <a:pt x="310" y="78"/>
                </a:lnTo>
                <a:lnTo>
                  <a:pt x="315" y="84"/>
                </a:lnTo>
                <a:lnTo>
                  <a:pt x="320" y="91"/>
                </a:lnTo>
                <a:lnTo>
                  <a:pt x="326" y="93"/>
                </a:lnTo>
                <a:lnTo>
                  <a:pt x="332" y="93"/>
                </a:lnTo>
                <a:lnTo>
                  <a:pt x="337" y="89"/>
                </a:lnTo>
                <a:lnTo>
                  <a:pt x="342" y="80"/>
                </a:lnTo>
                <a:lnTo>
                  <a:pt x="348" y="63"/>
                </a:lnTo>
                <a:lnTo>
                  <a:pt x="353" y="47"/>
                </a:lnTo>
                <a:lnTo>
                  <a:pt x="359" y="34"/>
                </a:lnTo>
                <a:lnTo>
                  <a:pt x="364" y="23"/>
                </a:lnTo>
                <a:lnTo>
                  <a:pt x="369" y="17"/>
                </a:lnTo>
                <a:lnTo>
                  <a:pt x="375" y="25"/>
                </a:lnTo>
                <a:lnTo>
                  <a:pt x="380" y="41"/>
                </a:lnTo>
                <a:lnTo>
                  <a:pt x="386" y="61"/>
                </a:lnTo>
                <a:lnTo>
                  <a:pt x="391" y="79"/>
                </a:lnTo>
                <a:lnTo>
                  <a:pt x="397" y="91"/>
                </a:lnTo>
                <a:lnTo>
                  <a:pt x="402" y="101"/>
                </a:lnTo>
                <a:lnTo>
                  <a:pt x="408" y="102"/>
                </a:lnTo>
                <a:lnTo>
                  <a:pt x="413" y="86"/>
                </a:lnTo>
                <a:lnTo>
                  <a:pt x="419" y="63"/>
                </a:lnTo>
                <a:lnTo>
                  <a:pt x="424" y="34"/>
                </a:lnTo>
                <a:lnTo>
                  <a:pt x="429" y="13"/>
                </a:lnTo>
                <a:lnTo>
                  <a:pt x="435" y="7"/>
                </a:lnTo>
                <a:lnTo>
                  <a:pt x="441" y="17"/>
                </a:lnTo>
                <a:lnTo>
                  <a:pt x="446" y="40"/>
                </a:lnTo>
                <a:lnTo>
                  <a:pt x="451" y="66"/>
                </a:lnTo>
                <a:lnTo>
                  <a:pt x="456" y="91"/>
                </a:lnTo>
                <a:lnTo>
                  <a:pt x="463" y="102"/>
                </a:lnTo>
                <a:lnTo>
                  <a:pt x="468" y="94"/>
                </a:lnTo>
                <a:lnTo>
                  <a:pt x="473" y="72"/>
                </a:lnTo>
                <a:lnTo>
                  <a:pt x="478" y="45"/>
                </a:lnTo>
                <a:lnTo>
                  <a:pt x="483" y="24"/>
                </a:lnTo>
                <a:lnTo>
                  <a:pt x="490" y="10"/>
                </a:lnTo>
                <a:lnTo>
                  <a:pt x="495" y="15"/>
                </a:lnTo>
                <a:lnTo>
                  <a:pt x="500" y="36"/>
                </a:lnTo>
                <a:lnTo>
                  <a:pt x="505" y="62"/>
                </a:lnTo>
                <a:lnTo>
                  <a:pt x="510" y="79"/>
                </a:lnTo>
                <a:lnTo>
                  <a:pt x="517" y="80"/>
                </a:lnTo>
                <a:lnTo>
                  <a:pt x="522" y="76"/>
                </a:lnTo>
                <a:lnTo>
                  <a:pt x="527" y="70"/>
                </a:lnTo>
                <a:lnTo>
                  <a:pt x="532" y="51"/>
                </a:lnTo>
                <a:lnTo>
                  <a:pt x="539" y="3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7CC0110-2B2D-5D22-C620-C0FA2364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396" y="6435705"/>
            <a:ext cx="516160" cy="57150"/>
          </a:xfrm>
          <a:custGeom>
            <a:avLst/>
            <a:gdLst/>
            <a:ahLst/>
            <a:cxnLst>
              <a:cxn ang="0">
                <a:pos x="5" y="412"/>
              </a:cxn>
              <a:cxn ang="0">
                <a:pos x="15" y="349"/>
              </a:cxn>
              <a:cxn ang="0">
                <a:pos x="27" y="366"/>
              </a:cxn>
              <a:cxn ang="0">
                <a:pos x="37" y="462"/>
              </a:cxn>
              <a:cxn ang="0">
                <a:pos x="48" y="529"/>
              </a:cxn>
              <a:cxn ang="0">
                <a:pos x="59" y="506"/>
              </a:cxn>
              <a:cxn ang="0">
                <a:pos x="70" y="457"/>
              </a:cxn>
              <a:cxn ang="0">
                <a:pos x="81" y="440"/>
              </a:cxn>
              <a:cxn ang="0">
                <a:pos x="92" y="458"/>
              </a:cxn>
              <a:cxn ang="0">
                <a:pos x="102" y="456"/>
              </a:cxn>
              <a:cxn ang="0">
                <a:pos x="114" y="455"/>
              </a:cxn>
              <a:cxn ang="0">
                <a:pos x="124" y="484"/>
              </a:cxn>
              <a:cxn ang="0">
                <a:pos x="135" y="520"/>
              </a:cxn>
              <a:cxn ang="0">
                <a:pos x="146" y="539"/>
              </a:cxn>
              <a:cxn ang="0">
                <a:pos x="157" y="549"/>
              </a:cxn>
              <a:cxn ang="0">
                <a:pos x="168" y="544"/>
              </a:cxn>
              <a:cxn ang="0">
                <a:pos x="178" y="503"/>
              </a:cxn>
              <a:cxn ang="0">
                <a:pos x="190" y="468"/>
              </a:cxn>
              <a:cxn ang="0">
                <a:pos x="200" y="391"/>
              </a:cxn>
              <a:cxn ang="0">
                <a:pos x="212" y="314"/>
              </a:cxn>
              <a:cxn ang="0">
                <a:pos x="222" y="302"/>
              </a:cxn>
              <a:cxn ang="0">
                <a:pos x="232" y="407"/>
              </a:cxn>
              <a:cxn ang="0">
                <a:pos x="244" y="640"/>
              </a:cxn>
              <a:cxn ang="0">
                <a:pos x="254" y="762"/>
              </a:cxn>
              <a:cxn ang="0">
                <a:pos x="266" y="595"/>
              </a:cxn>
              <a:cxn ang="0">
                <a:pos x="276" y="276"/>
              </a:cxn>
              <a:cxn ang="0">
                <a:pos x="288" y="74"/>
              </a:cxn>
              <a:cxn ang="0">
                <a:pos x="298" y="163"/>
              </a:cxn>
              <a:cxn ang="0">
                <a:pos x="309" y="440"/>
              </a:cxn>
              <a:cxn ang="0">
                <a:pos x="320" y="680"/>
              </a:cxn>
              <a:cxn ang="0">
                <a:pos x="331" y="718"/>
              </a:cxn>
              <a:cxn ang="0">
                <a:pos x="342" y="723"/>
              </a:cxn>
              <a:cxn ang="0">
                <a:pos x="353" y="687"/>
              </a:cxn>
              <a:cxn ang="0">
                <a:pos x="363" y="447"/>
              </a:cxn>
              <a:cxn ang="0">
                <a:pos x="375" y="136"/>
              </a:cxn>
              <a:cxn ang="0">
                <a:pos x="385" y="0"/>
              </a:cxn>
              <a:cxn ang="0">
                <a:pos x="397" y="325"/>
              </a:cxn>
              <a:cxn ang="0">
                <a:pos x="407" y="787"/>
              </a:cxn>
              <a:cxn ang="0">
                <a:pos x="419" y="811"/>
              </a:cxn>
              <a:cxn ang="0">
                <a:pos x="429" y="360"/>
              </a:cxn>
              <a:cxn ang="0">
                <a:pos x="439" y="39"/>
              </a:cxn>
              <a:cxn ang="0">
                <a:pos x="451" y="200"/>
              </a:cxn>
              <a:cxn ang="0">
                <a:pos x="461" y="632"/>
              </a:cxn>
              <a:cxn ang="0">
                <a:pos x="473" y="913"/>
              </a:cxn>
              <a:cxn ang="0">
                <a:pos x="483" y="816"/>
              </a:cxn>
              <a:cxn ang="0">
                <a:pos x="493" y="490"/>
              </a:cxn>
              <a:cxn ang="0">
                <a:pos x="505" y="190"/>
              </a:cxn>
              <a:cxn ang="0">
                <a:pos x="515" y="76"/>
              </a:cxn>
              <a:cxn ang="0">
                <a:pos x="527" y="219"/>
              </a:cxn>
              <a:cxn ang="0">
                <a:pos x="537" y="505"/>
              </a:cxn>
            </a:cxnLst>
            <a:rect l="0" t="0" r="r" b="b"/>
            <a:pathLst>
              <a:path w="537" h="913">
                <a:moveTo>
                  <a:pt x="0" y="439"/>
                </a:moveTo>
                <a:lnTo>
                  <a:pt x="5" y="412"/>
                </a:lnTo>
                <a:lnTo>
                  <a:pt x="10" y="375"/>
                </a:lnTo>
                <a:lnTo>
                  <a:pt x="15" y="349"/>
                </a:lnTo>
                <a:lnTo>
                  <a:pt x="20" y="344"/>
                </a:lnTo>
                <a:lnTo>
                  <a:pt x="27" y="366"/>
                </a:lnTo>
                <a:lnTo>
                  <a:pt x="32" y="410"/>
                </a:lnTo>
                <a:lnTo>
                  <a:pt x="37" y="462"/>
                </a:lnTo>
                <a:lnTo>
                  <a:pt x="42" y="511"/>
                </a:lnTo>
                <a:lnTo>
                  <a:pt x="48" y="529"/>
                </a:lnTo>
                <a:lnTo>
                  <a:pt x="54" y="529"/>
                </a:lnTo>
                <a:lnTo>
                  <a:pt x="59" y="506"/>
                </a:lnTo>
                <a:lnTo>
                  <a:pt x="64" y="482"/>
                </a:lnTo>
                <a:lnTo>
                  <a:pt x="70" y="457"/>
                </a:lnTo>
                <a:lnTo>
                  <a:pt x="75" y="441"/>
                </a:lnTo>
                <a:lnTo>
                  <a:pt x="81" y="440"/>
                </a:lnTo>
                <a:lnTo>
                  <a:pt x="86" y="451"/>
                </a:lnTo>
                <a:lnTo>
                  <a:pt x="92" y="458"/>
                </a:lnTo>
                <a:lnTo>
                  <a:pt x="97" y="460"/>
                </a:lnTo>
                <a:lnTo>
                  <a:pt x="102" y="456"/>
                </a:lnTo>
                <a:lnTo>
                  <a:pt x="108" y="456"/>
                </a:lnTo>
                <a:lnTo>
                  <a:pt x="114" y="455"/>
                </a:lnTo>
                <a:lnTo>
                  <a:pt x="119" y="461"/>
                </a:lnTo>
                <a:lnTo>
                  <a:pt x="124" y="484"/>
                </a:lnTo>
                <a:lnTo>
                  <a:pt x="130" y="507"/>
                </a:lnTo>
                <a:lnTo>
                  <a:pt x="135" y="520"/>
                </a:lnTo>
                <a:lnTo>
                  <a:pt x="141" y="529"/>
                </a:lnTo>
                <a:lnTo>
                  <a:pt x="146" y="539"/>
                </a:lnTo>
                <a:lnTo>
                  <a:pt x="151" y="547"/>
                </a:lnTo>
                <a:lnTo>
                  <a:pt x="157" y="549"/>
                </a:lnTo>
                <a:lnTo>
                  <a:pt x="163" y="554"/>
                </a:lnTo>
                <a:lnTo>
                  <a:pt x="168" y="544"/>
                </a:lnTo>
                <a:lnTo>
                  <a:pt x="173" y="525"/>
                </a:lnTo>
                <a:lnTo>
                  <a:pt x="178" y="503"/>
                </a:lnTo>
                <a:lnTo>
                  <a:pt x="185" y="485"/>
                </a:lnTo>
                <a:lnTo>
                  <a:pt x="190" y="468"/>
                </a:lnTo>
                <a:lnTo>
                  <a:pt x="195" y="433"/>
                </a:lnTo>
                <a:lnTo>
                  <a:pt x="200" y="391"/>
                </a:lnTo>
                <a:lnTo>
                  <a:pt x="205" y="354"/>
                </a:lnTo>
                <a:lnTo>
                  <a:pt x="212" y="314"/>
                </a:lnTo>
                <a:lnTo>
                  <a:pt x="217" y="304"/>
                </a:lnTo>
                <a:lnTo>
                  <a:pt x="222" y="302"/>
                </a:lnTo>
                <a:lnTo>
                  <a:pt x="227" y="330"/>
                </a:lnTo>
                <a:lnTo>
                  <a:pt x="232" y="407"/>
                </a:lnTo>
                <a:lnTo>
                  <a:pt x="239" y="518"/>
                </a:lnTo>
                <a:lnTo>
                  <a:pt x="244" y="640"/>
                </a:lnTo>
                <a:lnTo>
                  <a:pt x="249" y="736"/>
                </a:lnTo>
                <a:lnTo>
                  <a:pt x="254" y="762"/>
                </a:lnTo>
                <a:lnTo>
                  <a:pt x="261" y="712"/>
                </a:lnTo>
                <a:lnTo>
                  <a:pt x="266" y="595"/>
                </a:lnTo>
                <a:lnTo>
                  <a:pt x="271" y="440"/>
                </a:lnTo>
                <a:lnTo>
                  <a:pt x="276" y="276"/>
                </a:lnTo>
                <a:lnTo>
                  <a:pt x="282" y="142"/>
                </a:lnTo>
                <a:lnTo>
                  <a:pt x="288" y="74"/>
                </a:lnTo>
                <a:lnTo>
                  <a:pt x="293" y="88"/>
                </a:lnTo>
                <a:lnTo>
                  <a:pt x="298" y="163"/>
                </a:lnTo>
                <a:lnTo>
                  <a:pt x="303" y="286"/>
                </a:lnTo>
                <a:lnTo>
                  <a:pt x="309" y="440"/>
                </a:lnTo>
                <a:lnTo>
                  <a:pt x="315" y="584"/>
                </a:lnTo>
                <a:lnTo>
                  <a:pt x="320" y="680"/>
                </a:lnTo>
                <a:lnTo>
                  <a:pt x="325" y="729"/>
                </a:lnTo>
                <a:lnTo>
                  <a:pt x="331" y="718"/>
                </a:lnTo>
                <a:lnTo>
                  <a:pt x="336" y="714"/>
                </a:lnTo>
                <a:lnTo>
                  <a:pt x="342" y="723"/>
                </a:lnTo>
                <a:lnTo>
                  <a:pt x="347" y="723"/>
                </a:lnTo>
                <a:lnTo>
                  <a:pt x="353" y="687"/>
                </a:lnTo>
                <a:lnTo>
                  <a:pt x="358" y="586"/>
                </a:lnTo>
                <a:lnTo>
                  <a:pt x="363" y="447"/>
                </a:lnTo>
                <a:lnTo>
                  <a:pt x="369" y="293"/>
                </a:lnTo>
                <a:lnTo>
                  <a:pt x="375" y="136"/>
                </a:lnTo>
                <a:lnTo>
                  <a:pt x="380" y="20"/>
                </a:lnTo>
                <a:lnTo>
                  <a:pt x="385" y="0"/>
                </a:lnTo>
                <a:lnTo>
                  <a:pt x="391" y="103"/>
                </a:lnTo>
                <a:lnTo>
                  <a:pt x="397" y="325"/>
                </a:lnTo>
                <a:lnTo>
                  <a:pt x="402" y="584"/>
                </a:lnTo>
                <a:lnTo>
                  <a:pt x="407" y="787"/>
                </a:lnTo>
                <a:lnTo>
                  <a:pt x="412" y="879"/>
                </a:lnTo>
                <a:lnTo>
                  <a:pt x="419" y="811"/>
                </a:lnTo>
                <a:lnTo>
                  <a:pt x="424" y="611"/>
                </a:lnTo>
                <a:lnTo>
                  <a:pt x="429" y="360"/>
                </a:lnTo>
                <a:lnTo>
                  <a:pt x="434" y="147"/>
                </a:lnTo>
                <a:lnTo>
                  <a:pt x="439" y="39"/>
                </a:lnTo>
                <a:lnTo>
                  <a:pt x="446" y="66"/>
                </a:lnTo>
                <a:lnTo>
                  <a:pt x="451" y="200"/>
                </a:lnTo>
                <a:lnTo>
                  <a:pt x="456" y="408"/>
                </a:lnTo>
                <a:lnTo>
                  <a:pt x="461" y="632"/>
                </a:lnTo>
                <a:lnTo>
                  <a:pt x="466" y="814"/>
                </a:lnTo>
                <a:lnTo>
                  <a:pt x="473" y="913"/>
                </a:lnTo>
                <a:lnTo>
                  <a:pt x="478" y="910"/>
                </a:lnTo>
                <a:lnTo>
                  <a:pt x="483" y="816"/>
                </a:lnTo>
                <a:lnTo>
                  <a:pt x="488" y="669"/>
                </a:lnTo>
                <a:lnTo>
                  <a:pt x="493" y="490"/>
                </a:lnTo>
                <a:lnTo>
                  <a:pt x="500" y="320"/>
                </a:lnTo>
                <a:lnTo>
                  <a:pt x="505" y="190"/>
                </a:lnTo>
                <a:lnTo>
                  <a:pt x="510" y="98"/>
                </a:lnTo>
                <a:lnTo>
                  <a:pt x="515" y="76"/>
                </a:lnTo>
                <a:lnTo>
                  <a:pt x="522" y="127"/>
                </a:lnTo>
                <a:lnTo>
                  <a:pt x="527" y="219"/>
                </a:lnTo>
                <a:lnTo>
                  <a:pt x="532" y="352"/>
                </a:lnTo>
                <a:lnTo>
                  <a:pt x="537" y="505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0EB7C90-B9AF-B13F-8619-5C47511A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556" y="6383318"/>
            <a:ext cx="516160" cy="117475"/>
          </a:xfrm>
          <a:custGeom>
            <a:avLst/>
            <a:gdLst/>
            <a:ahLst/>
            <a:cxnLst>
              <a:cxn ang="0">
                <a:pos x="6" y="1473"/>
              </a:cxn>
              <a:cxn ang="0">
                <a:pos x="17" y="1570"/>
              </a:cxn>
              <a:cxn ang="0">
                <a:pos x="28" y="1497"/>
              </a:cxn>
              <a:cxn ang="0">
                <a:pos x="39" y="1340"/>
              </a:cxn>
              <a:cxn ang="0">
                <a:pos x="50" y="1193"/>
              </a:cxn>
              <a:cxn ang="0">
                <a:pos x="60" y="1120"/>
              </a:cxn>
              <a:cxn ang="0">
                <a:pos x="71" y="1157"/>
              </a:cxn>
              <a:cxn ang="0">
                <a:pos x="82" y="1221"/>
              </a:cxn>
              <a:cxn ang="0">
                <a:pos x="93" y="1305"/>
              </a:cxn>
              <a:cxn ang="0">
                <a:pos x="104" y="1479"/>
              </a:cxn>
              <a:cxn ang="0">
                <a:pos x="115" y="1627"/>
              </a:cxn>
              <a:cxn ang="0">
                <a:pos x="126" y="1475"/>
              </a:cxn>
              <a:cxn ang="0">
                <a:pos x="136" y="1109"/>
              </a:cxn>
              <a:cxn ang="0">
                <a:pos x="148" y="942"/>
              </a:cxn>
              <a:cxn ang="0">
                <a:pos x="158" y="1194"/>
              </a:cxn>
              <a:cxn ang="0">
                <a:pos x="170" y="1626"/>
              </a:cxn>
              <a:cxn ang="0">
                <a:pos x="180" y="1695"/>
              </a:cxn>
              <a:cxn ang="0">
                <a:pos x="190" y="1445"/>
              </a:cxn>
              <a:cxn ang="0">
                <a:pos x="202" y="1196"/>
              </a:cxn>
              <a:cxn ang="0">
                <a:pos x="212" y="1038"/>
              </a:cxn>
              <a:cxn ang="0">
                <a:pos x="224" y="1038"/>
              </a:cxn>
              <a:cxn ang="0">
                <a:pos x="234" y="1162"/>
              </a:cxn>
              <a:cxn ang="0">
                <a:pos x="246" y="1455"/>
              </a:cxn>
              <a:cxn ang="0">
                <a:pos x="256" y="1532"/>
              </a:cxn>
              <a:cxn ang="0">
                <a:pos x="267" y="1330"/>
              </a:cxn>
              <a:cxn ang="0">
                <a:pos x="278" y="1169"/>
              </a:cxn>
              <a:cxn ang="0">
                <a:pos x="289" y="1245"/>
              </a:cxn>
              <a:cxn ang="0">
                <a:pos x="300" y="1469"/>
              </a:cxn>
              <a:cxn ang="0">
                <a:pos x="311" y="1502"/>
              </a:cxn>
              <a:cxn ang="0">
                <a:pos x="321" y="1324"/>
              </a:cxn>
              <a:cxn ang="0">
                <a:pos x="333" y="980"/>
              </a:cxn>
              <a:cxn ang="0">
                <a:pos x="343" y="903"/>
              </a:cxn>
              <a:cxn ang="0">
                <a:pos x="354" y="1242"/>
              </a:cxn>
              <a:cxn ang="0">
                <a:pos x="365" y="1570"/>
              </a:cxn>
              <a:cxn ang="0">
                <a:pos x="376" y="1531"/>
              </a:cxn>
              <a:cxn ang="0">
                <a:pos x="387" y="1240"/>
              </a:cxn>
              <a:cxn ang="0">
                <a:pos x="397" y="1123"/>
              </a:cxn>
              <a:cxn ang="0">
                <a:pos x="409" y="1312"/>
              </a:cxn>
              <a:cxn ang="0">
                <a:pos x="419" y="1507"/>
              </a:cxn>
              <a:cxn ang="0">
                <a:pos x="431" y="1621"/>
              </a:cxn>
              <a:cxn ang="0">
                <a:pos x="441" y="1638"/>
              </a:cxn>
              <a:cxn ang="0">
                <a:pos x="451" y="1336"/>
              </a:cxn>
              <a:cxn ang="0">
                <a:pos x="463" y="905"/>
              </a:cxn>
              <a:cxn ang="0">
                <a:pos x="473" y="942"/>
              </a:cxn>
              <a:cxn ang="0">
                <a:pos x="485" y="1274"/>
              </a:cxn>
              <a:cxn ang="0">
                <a:pos x="495" y="1475"/>
              </a:cxn>
              <a:cxn ang="0">
                <a:pos x="507" y="1786"/>
              </a:cxn>
              <a:cxn ang="0">
                <a:pos x="517" y="1844"/>
              </a:cxn>
              <a:cxn ang="0">
                <a:pos x="528" y="1100"/>
              </a:cxn>
              <a:cxn ang="0">
                <a:pos x="539" y="0"/>
              </a:cxn>
            </a:cxnLst>
            <a:rect l="0" t="0" r="r" b="b"/>
            <a:pathLst>
              <a:path w="539" h="1887">
                <a:moveTo>
                  <a:pt x="0" y="1347"/>
                </a:moveTo>
                <a:lnTo>
                  <a:pt x="6" y="1473"/>
                </a:lnTo>
                <a:lnTo>
                  <a:pt x="12" y="1550"/>
                </a:lnTo>
                <a:lnTo>
                  <a:pt x="17" y="1570"/>
                </a:lnTo>
                <a:lnTo>
                  <a:pt x="22" y="1550"/>
                </a:lnTo>
                <a:lnTo>
                  <a:pt x="28" y="1497"/>
                </a:lnTo>
                <a:lnTo>
                  <a:pt x="33" y="1428"/>
                </a:lnTo>
                <a:lnTo>
                  <a:pt x="39" y="1340"/>
                </a:lnTo>
                <a:lnTo>
                  <a:pt x="44" y="1256"/>
                </a:lnTo>
                <a:lnTo>
                  <a:pt x="50" y="1193"/>
                </a:lnTo>
                <a:lnTo>
                  <a:pt x="55" y="1150"/>
                </a:lnTo>
                <a:lnTo>
                  <a:pt x="60" y="1120"/>
                </a:lnTo>
                <a:lnTo>
                  <a:pt x="66" y="1119"/>
                </a:lnTo>
                <a:lnTo>
                  <a:pt x="71" y="1157"/>
                </a:lnTo>
                <a:lnTo>
                  <a:pt x="77" y="1193"/>
                </a:lnTo>
                <a:lnTo>
                  <a:pt x="82" y="1221"/>
                </a:lnTo>
                <a:lnTo>
                  <a:pt x="87" y="1256"/>
                </a:lnTo>
                <a:lnTo>
                  <a:pt x="93" y="1305"/>
                </a:lnTo>
                <a:lnTo>
                  <a:pt x="99" y="1385"/>
                </a:lnTo>
                <a:lnTo>
                  <a:pt x="104" y="1479"/>
                </a:lnTo>
                <a:lnTo>
                  <a:pt x="109" y="1572"/>
                </a:lnTo>
                <a:lnTo>
                  <a:pt x="115" y="1627"/>
                </a:lnTo>
                <a:lnTo>
                  <a:pt x="121" y="1597"/>
                </a:lnTo>
                <a:lnTo>
                  <a:pt x="126" y="1475"/>
                </a:lnTo>
                <a:lnTo>
                  <a:pt x="131" y="1298"/>
                </a:lnTo>
                <a:lnTo>
                  <a:pt x="136" y="1109"/>
                </a:lnTo>
                <a:lnTo>
                  <a:pt x="143" y="976"/>
                </a:lnTo>
                <a:lnTo>
                  <a:pt x="148" y="942"/>
                </a:lnTo>
                <a:lnTo>
                  <a:pt x="153" y="1027"/>
                </a:lnTo>
                <a:lnTo>
                  <a:pt x="158" y="1194"/>
                </a:lnTo>
                <a:lnTo>
                  <a:pt x="163" y="1423"/>
                </a:lnTo>
                <a:lnTo>
                  <a:pt x="170" y="1626"/>
                </a:lnTo>
                <a:lnTo>
                  <a:pt x="175" y="1725"/>
                </a:lnTo>
                <a:lnTo>
                  <a:pt x="180" y="1695"/>
                </a:lnTo>
                <a:lnTo>
                  <a:pt x="185" y="1577"/>
                </a:lnTo>
                <a:lnTo>
                  <a:pt x="190" y="1445"/>
                </a:lnTo>
                <a:lnTo>
                  <a:pt x="197" y="1316"/>
                </a:lnTo>
                <a:lnTo>
                  <a:pt x="202" y="1196"/>
                </a:lnTo>
                <a:lnTo>
                  <a:pt x="207" y="1101"/>
                </a:lnTo>
                <a:lnTo>
                  <a:pt x="212" y="1038"/>
                </a:lnTo>
                <a:lnTo>
                  <a:pt x="218" y="1018"/>
                </a:lnTo>
                <a:lnTo>
                  <a:pt x="224" y="1038"/>
                </a:lnTo>
                <a:lnTo>
                  <a:pt x="229" y="1074"/>
                </a:lnTo>
                <a:lnTo>
                  <a:pt x="234" y="1162"/>
                </a:lnTo>
                <a:lnTo>
                  <a:pt x="239" y="1313"/>
                </a:lnTo>
                <a:lnTo>
                  <a:pt x="246" y="1455"/>
                </a:lnTo>
                <a:lnTo>
                  <a:pt x="251" y="1525"/>
                </a:lnTo>
                <a:lnTo>
                  <a:pt x="256" y="1532"/>
                </a:lnTo>
                <a:lnTo>
                  <a:pt x="261" y="1459"/>
                </a:lnTo>
                <a:lnTo>
                  <a:pt x="267" y="1330"/>
                </a:lnTo>
                <a:lnTo>
                  <a:pt x="273" y="1227"/>
                </a:lnTo>
                <a:lnTo>
                  <a:pt x="278" y="1169"/>
                </a:lnTo>
                <a:lnTo>
                  <a:pt x="283" y="1172"/>
                </a:lnTo>
                <a:lnTo>
                  <a:pt x="289" y="1245"/>
                </a:lnTo>
                <a:lnTo>
                  <a:pt x="294" y="1360"/>
                </a:lnTo>
                <a:lnTo>
                  <a:pt x="300" y="1469"/>
                </a:lnTo>
                <a:lnTo>
                  <a:pt x="305" y="1520"/>
                </a:lnTo>
                <a:lnTo>
                  <a:pt x="311" y="1502"/>
                </a:lnTo>
                <a:lnTo>
                  <a:pt x="316" y="1439"/>
                </a:lnTo>
                <a:lnTo>
                  <a:pt x="321" y="1324"/>
                </a:lnTo>
                <a:lnTo>
                  <a:pt x="327" y="1155"/>
                </a:lnTo>
                <a:lnTo>
                  <a:pt x="333" y="980"/>
                </a:lnTo>
                <a:lnTo>
                  <a:pt x="338" y="877"/>
                </a:lnTo>
                <a:lnTo>
                  <a:pt x="343" y="903"/>
                </a:lnTo>
                <a:lnTo>
                  <a:pt x="348" y="1042"/>
                </a:lnTo>
                <a:lnTo>
                  <a:pt x="354" y="1242"/>
                </a:lnTo>
                <a:lnTo>
                  <a:pt x="360" y="1432"/>
                </a:lnTo>
                <a:lnTo>
                  <a:pt x="365" y="1570"/>
                </a:lnTo>
                <a:lnTo>
                  <a:pt x="370" y="1602"/>
                </a:lnTo>
                <a:lnTo>
                  <a:pt x="376" y="1531"/>
                </a:lnTo>
                <a:lnTo>
                  <a:pt x="382" y="1394"/>
                </a:lnTo>
                <a:lnTo>
                  <a:pt x="387" y="1240"/>
                </a:lnTo>
                <a:lnTo>
                  <a:pt x="392" y="1133"/>
                </a:lnTo>
                <a:lnTo>
                  <a:pt x="397" y="1123"/>
                </a:lnTo>
                <a:lnTo>
                  <a:pt x="404" y="1197"/>
                </a:lnTo>
                <a:lnTo>
                  <a:pt x="409" y="1312"/>
                </a:lnTo>
                <a:lnTo>
                  <a:pt x="414" y="1423"/>
                </a:lnTo>
                <a:lnTo>
                  <a:pt x="419" y="1507"/>
                </a:lnTo>
                <a:lnTo>
                  <a:pt x="424" y="1569"/>
                </a:lnTo>
                <a:lnTo>
                  <a:pt x="431" y="1621"/>
                </a:lnTo>
                <a:lnTo>
                  <a:pt x="436" y="1651"/>
                </a:lnTo>
                <a:lnTo>
                  <a:pt x="441" y="1638"/>
                </a:lnTo>
                <a:lnTo>
                  <a:pt x="446" y="1541"/>
                </a:lnTo>
                <a:lnTo>
                  <a:pt x="451" y="1336"/>
                </a:lnTo>
                <a:lnTo>
                  <a:pt x="458" y="1089"/>
                </a:lnTo>
                <a:lnTo>
                  <a:pt x="463" y="905"/>
                </a:lnTo>
                <a:lnTo>
                  <a:pt x="468" y="846"/>
                </a:lnTo>
                <a:lnTo>
                  <a:pt x="473" y="942"/>
                </a:lnTo>
                <a:lnTo>
                  <a:pt x="479" y="1124"/>
                </a:lnTo>
                <a:lnTo>
                  <a:pt x="485" y="1274"/>
                </a:lnTo>
                <a:lnTo>
                  <a:pt x="490" y="1372"/>
                </a:lnTo>
                <a:lnTo>
                  <a:pt x="495" y="1475"/>
                </a:lnTo>
                <a:lnTo>
                  <a:pt x="501" y="1623"/>
                </a:lnTo>
                <a:lnTo>
                  <a:pt x="507" y="1786"/>
                </a:lnTo>
                <a:lnTo>
                  <a:pt x="512" y="1887"/>
                </a:lnTo>
                <a:lnTo>
                  <a:pt x="517" y="1844"/>
                </a:lnTo>
                <a:lnTo>
                  <a:pt x="522" y="1589"/>
                </a:lnTo>
                <a:lnTo>
                  <a:pt x="528" y="1100"/>
                </a:lnTo>
                <a:lnTo>
                  <a:pt x="534" y="504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2017370-6CA3-4F72-13D9-D1DB5FC04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716" y="6245205"/>
            <a:ext cx="516160" cy="433388"/>
          </a:xfrm>
          <a:custGeom>
            <a:avLst/>
            <a:gdLst/>
            <a:ahLst/>
            <a:cxnLst>
              <a:cxn ang="0">
                <a:pos x="5" y="1980"/>
              </a:cxn>
              <a:cxn ang="0">
                <a:pos x="16" y="2816"/>
              </a:cxn>
              <a:cxn ang="0">
                <a:pos x="27" y="4647"/>
              </a:cxn>
              <a:cxn ang="0">
                <a:pos x="38" y="5505"/>
              </a:cxn>
              <a:cxn ang="0">
                <a:pos x="49" y="4575"/>
              </a:cxn>
              <a:cxn ang="0">
                <a:pos x="60" y="3057"/>
              </a:cxn>
              <a:cxn ang="0">
                <a:pos x="70" y="2433"/>
              </a:cxn>
              <a:cxn ang="0">
                <a:pos x="82" y="2677"/>
              </a:cxn>
              <a:cxn ang="0">
                <a:pos x="92" y="3393"/>
              </a:cxn>
              <a:cxn ang="0">
                <a:pos x="104" y="3765"/>
              </a:cxn>
              <a:cxn ang="0">
                <a:pos x="114" y="3175"/>
              </a:cxn>
              <a:cxn ang="0">
                <a:pos x="126" y="2992"/>
              </a:cxn>
              <a:cxn ang="0">
                <a:pos x="136" y="3743"/>
              </a:cxn>
              <a:cxn ang="0">
                <a:pos x="146" y="3881"/>
              </a:cxn>
              <a:cxn ang="0">
                <a:pos x="158" y="3225"/>
              </a:cxn>
              <a:cxn ang="0">
                <a:pos x="168" y="3764"/>
              </a:cxn>
              <a:cxn ang="0">
                <a:pos x="180" y="5369"/>
              </a:cxn>
              <a:cxn ang="0">
                <a:pos x="190" y="5079"/>
              </a:cxn>
              <a:cxn ang="0">
                <a:pos x="201" y="2219"/>
              </a:cxn>
              <a:cxn ang="0">
                <a:pos x="212" y="400"/>
              </a:cxn>
              <a:cxn ang="0">
                <a:pos x="223" y="2607"/>
              </a:cxn>
              <a:cxn ang="0">
                <a:pos x="234" y="6214"/>
              </a:cxn>
              <a:cxn ang="0">
                <a:pos x="245" y="6235"/>
              </a:cxn>
              <a:cxn ang="0">
                <a:pos x="256" y="3029"/>
              </a:cxn>
              <a:cxn ang="0">
                <a:pos x="267" y="308"/>
              </a:cxn>
              <a:cxn ang="0">
                <a:pos x="277" y="397"/>
              </a:cxn>
              <a:cxn ang="0">
                <a:pos x="288" y="2803"/>
              </a:cxn>
              <a:cxn ang="0">
                <a:pos x="299" y="5681"/>
              </a:cxn>
              <a:cxn ang="0">
                <a:pos x="310" y="6928"/>
              </a:cxn>
              <a:cxn ang="0">
                <a:pos x="321" y="6029"/>
              </a:cxn>
              <a:cxn ang="0">
                <a:pos x="331" y="3882"/>
              </a:cxn>
              <a:cxn ang="0">
                <a:pos x="343" y="2132"/>
              </a:cxn>
              <a:cxn ang="0">
                <a:pos x="353" y="1547"/>
              </a:cxn>
              <a:cxn ang="0">
                <a:pos x="365" y="2041"/>
              </a:cxn>
              <a:cxn ang="0">
                <a:pos x="375" y="2842"/>
              </a:cxn>
              <a:cxn ang="0">
                <a:pos x="387" y="3388"/>
              </a:cxn>
              <a:cxn ang="0">
                <a:pos x="397" y="3707"/>
              </a:cxn>
              <a:cxn ang="0">
                <a:pos x="407" y="3986"/>
              </a:cxn>
              <a:cxn ang="0">
                <a:pos x="419" y="4432"/>
              </a:cxn>
              <a:cxn ang="0">
                <a:pos x="429" y="4645"/>
              </a:cxn>
              <a:cxn ang="0">
                <a:pos x="441" y="4130"/>
              </a:cxn>
              <a:cxn ang="0">
                <a:pos x="451" y="3317"/>
              </a:cxn>
              <a:cxn ang="0">
                <a:pos x="462" y="2967"/>
              </a:cxn>
              <a:cxn ang="0">
                <a:pos x="473" y="3099"/>
              </a:cxn>
              <a:cxn ang="0">
                <a:pos x="484" y="3211"/>
              </a:cxn>
              <a:cxn ang="0">
                <a:pos x="495" y="2935"/>
              </a:cxn>
              <a:cxn ang="0">
                <a:pos x="506" y="2875"/>
              </a:cxn>
              <a:cxn ang="0">
                <a:pos x="517" y="3433"/>
              </a:cxn>
              <a:cxn ang="0">
                <a:pos x="528" y="4217"/>
              </a:cxn>
              <a:cxn ang="0">
                <a:pos x="538" y="4403"/>
              </a:cxn>
            </a:cxnLst>
            <a:rect l="0" t="0" r="r" b="b"/>
            <a:pathLst>
              <a:path w="538" h="6928">
                <a:moveTo>
                  <a:pt x="0" y="2202"/>
                </a:moveTo>
                <a:lnTo>
                  <a:pt x="5" y="1980"/>
                </a:lnTo>
                <a:lnTo>
                  <a:pt x="11" y="2180"/>
                </a:lnTo>
                <a:lnTo>
                  <a:pt x="16" y="2816"/>
                </a:lnTo>
                <a:lnTo>
                  <a:pt x="22" y="3726"/>
                </a:lnTo>
                <a:lnTo>
                  <a:pt x="27" y="4647"/>
                </a:lnTo>
                <a:lnTo>
                  <a:pt x="33" y="5299"/>
                </a:lnTo>
                <a:lnTo>
                  <a:pt x="38" y="5505"/>
                </a:lnTo>
                <a:lnTo>
                  <a:pt x="43" y="5229"/>
                </a:lnTo>
                <a:lnTo>
                  <a:pt x="49" y="4575"/>
                </a:lnTo>
                <a:lnTo>
                  <a:pt x="55" y="3763"/>
                </a:lnTo>
                <a:lnTo>
                  <a:pt x="60" y="3057"/>
                </a:lnTo>
                <a:lnTo>
                  <a:pt x="65" y="2614"/>
                </a:lnTo>
                <a:lnTo>
                  <a:pt x="70" y="2433"/>
                </a:lnTo>
                <a:lnTo>
                  <a:pt x="77" y="2461"/>
                </a:lnTo>
                <a:lnTo>
                  <a:pt x="82" y="2677"/>
                </a:lnTo>
                <a:lnTo>
                  <a:pt x="87" y="3021"/>
                </a:lnTo>
                <a:lnTo>
                  <a:pt x="92" y="3393"/>
                </a:lnTo>
                <a:lnTo>
                  <a:pt x="99" y="3696"/>
                </a:lnTo>
                <a:lnTo>
                  <a:pt x="104" y="3765"/>
                </a:lnTo>
                <a:lnTo>
                  <a:pt x="109" y="3547"/>
                </a:lnTo>
                <a:lnTo>
                  <a:pt x="114" y="3175"/>
                </a:lnTo>
                <a:lnTo>
                  <a:pt x="119" y="2930"/>
                </a:lnTo>
                <a:lnTo>
                  <a:pt x="126" y="2992"/>
                </a:lnTo>
                <a:lnTo>
                  <a:pt x="131" y="3329"/>
                </a:lnTo>
                <a:lnTo>
                  <a:pt x="136" y="3743"/>
                </a:lnTo>
                <a:lnTo>
                  <a:pt x="141" y="3965"/>
                </a:lnTo>
                <a:lnTo>
                  <a:pt x="146" y="3881"/>
                </a:lnTo>
                <a:lnTo>
                  <a:pt x="153" y="3549"/>
                </a:lnTo>
                <a:lnTo>
                  <a:pt x="158" y="3225"/>
                </a:lnTo>
                <a:lnTo>
                  <a:pt x="163" y="3241"/>
                </a:lnTo>
                <a:lnTo>
                  <a:pt x="168" y="3764"/>
                </a:lnTo>
                <a:lnTo>
                  <a:pt x="173" y="4617"/>
                </a:lnTo>
                <a:lnTo>
                  <a:pt x="180" y="5369"/>
                </a:lnTo>
                <a:lnTo>
                  <a:pt x="185" y="5596"/>
                </a:lnTo>
                <a:lnTo>
                  <a:pt x="190" y="5079"/>
                </a:lnTo>
                <a:lnTo>
                  <a:pt x="195" y="3832"/>
                </a:lnTo>
                <a:lnTo>
                  <a:pt x="201" y="2219"/>
                </a:lnTo>
                <a:lnTo>
                  <a:pt x="207" y="892"/>
                </a:lnTo>
                <a:lnTo>
                  <a:pt x="212" y="400"/>
                </a:lnTo>
                <a:lnTo>
                  <a:pt x="217" y="1025"/>
                </a:lnTo>
                <a:lnTo>
                  <a:pt x="223" y="2607"/>
                </a:lnTo>
                <a:lnTo>
                  <a:pt x="229" y="4592"/>
                </a:lnTo>
                <a:lnTo>
                  <a:pt x="234" y="6214"/>
                </a:lnTo>
                <a:lnTo>
                  <a:pt x="239" y="6818"/>
                </a:lnTo>
                <a:lnTo>
                  <a:pt x="245" y="6235"/>
                </a:lnTo>
                <a:lnTo>
                  <a:pt x="250" y="4811"/>
                </a:lnTo>
                <a:lnTo>
                  <a:pt x="256" y="3029"/>
                </a:lnTo>
                <a:lnTo>
                  <a:pt x="261" y="1367"/>
                </a:lnTo>
                <a:lnTo>
                  <a:pt x="267" y="308"/>
                </a:lnTo>
                <a:lnTo>
                  <a:pt x="272" y="0"/>
                </a:lnTo>
                <a:lnTo>
                  <a:pt x="277" y="397"/>
                </a:lnTo>
                <a:lnTo>
                  <a:pt x="283" y="1401"/>
                </a:lnTo>
                <a:lnTo>
                  <a:pt x="288" y="2803"/>
                </a:lnTo>
                <a:lnTo>
                  <a:pt x="294" y="4319"/>
                </a:lnTo>
                <a:lnTo>
                  <a:pt x="299" y="5681"/>
                </a:lnTo>
                <a:lnTo>
                  <a:pt x="304" y="6601"/>
                </a:lnTo>
                <a:lnTo>
                  <a:pt x="310" y="6928"/>
                </a:lnTo>
                <a:lnTo>
                  <a:pt x="316" y="6711"/>
                </a:lnTo>
                <a:lnTo>
                  <a:pt x="321" y="6029"/>
                </a:lnTo>
                <a:lnTo>
                  <a:pt x="326" y="5018"/>
                </a:lnTo>
                <a:lnTo>
                  <a:pt x="331" y="3882"/>
                </a:lnTo>
                <a:lnTo>
                  <a:pt x="338" y="2877"/>
                </a:lnTo>
                <a:lnTo>
                  <a:pt x="343" y="2132"/>
                </a:lnTo>
                <a:lnTo>
                  <a:pt x="348" y="1653"/>
                </a:lnTo>
                <a:lnTo>
                  <a:pt x="353" y="1547"/>
                </a:lnTo>
                <a:lnTo>
                  <a:pt x="360" y="1769"/>
                </a:lnTo>
                <a:lnTo>
                  <a:pt x="365" y="2041"/>
                </a:lnTo>
                <a:lnTo>
                  <a:pt x="370" y="2390"/>
                </a:lnTo>
                <a:lnTo>
                  <a:pt x="375" y="2842"/>
                </a:lnTo>
                <a:lnTo>
                  <a:pt x="380" y="3157"/>
                </a:lnTo>
                <a:lnTo>
                  <a:pt x="387" y="3388"/>
                </a:lnTo>
                <a:lnTo>
                  <a:pt x="392" y="3605"/>
                </a:lnTo>
                <a:lnTo>
                  <a:pt x="397" y="3707"/>
                </a:lnTo>
                <a:lnTo>
                  <a:pt x="402" y="3815"/>
                </a:lnTo>
                <a:lnTo>
                  <a:pt x="407" y="3986"/>
                </a:lnTo>
                <a:lnTo>
                  <a:pt x="414" y="4179"/>
                </a:lnTo>
                <a:lnTo>
                  <a:pt x="419" y="4432"/>
                </a:lnTo>
                <a:lnTo>
                  <a:pt x="424" y="4632"/>
                </a:lnTo>
                <a:lnTo>
                  <a:pt x="429" y="4645"/>
                </a:lnTo>
                <a:lnTo>
                  <a:pt x="435" y="4483"/>
                </a:lnTo>
                <a:lnTo>
                  <a:pt x="441" y="4130"/>
                </a:lnTo>
                <a:lnTo>
                  <a:pt x="446" y="3718"/>
                </a:lnTo>
                <a:lnTo>
                  <a:pt x="451" y="3317"/>
                </a:lnTo>
                <a:lnTo>
                  <a:pt x="456" y="3048"/>
                </a:lnTo>
                <a:lnTo>
                  <a:pt x="462" y="2967"/>
                </a:lnTo>
                <a:lnTo>
                  <a:pt x="468" y="3020"/>
                </a:lnTo>
                <a:lnTo>
                  <a:pt x="473" y="3099"/>
                </a:lnTo>
                <a:lnTo>
                  <a:pt x="478" y="3190"/>
                </a:lnTo>
                <a:lnTo>
                  <a:pt x="484" y="3211"/>
                </a:lnTo>
                <a:lnTo>
                  <a:pt x="489" y="3063"/>
                </a:lnTo>
                <a:lnTo>
                  <a:pt x="495" y="2935"/>
                </a:lnTo>
                <a:lnTo>
                  <a:pt x="500" y="2889"/>
                </a:lnTo>
                <a:lnTo>
                  <a:pt x="506" y="2875"/>
                </a:lnTo>
                <a:lnTo>
                  <a:pt x="511" y="3107"/>
                </a:lnTo>
                <a:lnTo>
                  <a:pt x="517" y="3433"/>
                </a:lnTo>
                <a:lnTo>
                  <a:pt x="522" y="3836"/>
                </a:lnTo>
                <a:lnTo>
                  <a:pt x="528" y="4217"/>
                </a:lnTo>
                <a:lnTo>
                  <a:pt x="533" y="4419"/>
                </a:lnTo>
                <a:lnTo>
                  <a:pt x="538" y="44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30177B7-8813-EAC2-7AA7-DB722B4E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77" y="6418243"/>
            <a:ext cx="516160" cy="101600"/>
          </a:xfrm>
          <a:custGeom>
            <a:avLst/>
            <a:gdLst/>
            <a:ahLst/>
            <a:cxnLst>
              <a:cxn ang="0">
                <a:pos x="6" y="1529"/>
              </a:cxn>
              <a:cxn ang="0">
                <a:pos x="17" y="934"/>
              </a:cxn>
              <a:cxn ang="0">
                <a:pos x="27" y="489"/>
              </a:cxn>
              <a:cxn ang="0">
                <a:pos x="39" y="341"/>
              </a:cxn>
              <a:cxn ang="0">
                <a:pos x="49" y="493"/>
              </a:cxn>
              <a:cxn ang="0">
                <a:pos x="61" y="733"/>
              </a:cxn>
              <a:cxn ang="0">
                <a:pos x="71" y="833"/>
              </a:cxn>
              <a:cxn ang="0">
                <a:pos x="81" y="726"/>
              </a:cxn>
              <a:cxn ang="0">
                <a:pos x="93" y="558"/>
              </a:cxn>
              <a:cxn ang="0">
                <a:pos x="103" y="508"/>
              </a:cxn>
              <a:cxn ang="0">
                <a:pos x="115" y="590"/>
              </a:cxn>
              <a:cxn ang="0">
                <a:pos x="125" y="682"/>
              </a:cxn>
              <a:cxn ang="0">
                <a:pos x="137" y="729"/>
              </a:cxn>
              <a:cxn ang="0">
                <a:pos x="147" y="842"/>
              </a:cxn>
              <a:cxn ang="0">
                <a:pos x="158" y="917"/>
              </a:cxn>
              <a:cxn ang="0">
                <a:pos x="169" y="794"/>
              </a:cxn>
              <a:cxn ang="0">
                <a:pos x="180" y="606"/>
              </a:cxn>
              <a:cxn ang="0">
                <a:pos x="191" y="424"/>
              </a:cxn>
              <a:cxn ang="0">
                <a:pos x="201" y="386"/>
              </a:cxn>
              <a:cxn ang="0">
                <a:pos x="212" y="505"/>
              </a:cxn>
              <a:cxn ang="0">
                <a:pos x="223" y="731"/>
              </a:cxn>
              <a:cxn ang="0">
                <a:pos x="234" y="985"/>
              </a:cxn>
              <a:cxn ang="0">
                <a:pos x="245" y="1124"/>
              </a:cxn>
              <a:cxn ang="0">
                <a:pos x="256" y="979"/>
              </a:cxn>
              <a:cxn ang="0">
                <a:pos x="267" y="656"/>
              </a:cxn>
              <a:cxn ang="0">
                <a:pos x="278" y="377"/>
              </a:cxn>
              <a:cxn ang="0">
                <a:pos x="288" y="508"/>
              </a:cxn>
              <a:cxn ang="0">
                <a:pos x="300" y="707"/>
              </a:cxn>
              <a:cxn ang="0">
                <a:pos x="310" y="744"/>
              </a:cxn>
              <a:cxn ang="0">
                <a:pos x="322" y="611"/>
              </a:cxn>
              <a:cxn ang="0">
                <a:pos x="332" y="603"/>
              </a:cxn>
              <a:cxn ang="0">
                <a:pos x="342" y="907"/>
              </a:cxn>
              <a:cxn ang="0">
                <a:pos x="354" y="1065"/>
              </a:cxn>
              <a:cxn ang="0">
                <a:pos x="364" y="837"/>
              </a:cxn>
              <a:cxn ang="0">
                <a:pos x="376" y="533"/>
              </a:cxn>
              <a:cxn ang="0">
                <a:pos x="386" y="566"/>
              </a:cxn>
              <a:cxn ang="0">
                <a:pos x="398" y="731"/>
              </a:cxn>
              <a:cxn ang="0">
                <a:pos x="408" y="726"/>
              </a:cxn>
              <a:cxn ang="0">
                <a:pos x="419" y="711"/>
              </a:cxn>
              <a:cxn ang="0">
                <a:pos x="430" y="762"/>
              </a:cxn>
              <a:cxn ang="0">
                <a:pos x="441" y="741"/>
              </a:cxn>
              <a:cxn ang="0">
                <a:pos x="452" y="541"/>
              </a:cxn>
              <a:cxn ang="0">
                <a:pos x="463" y="326"/>
              </a:cxn>
              <a:cxn ang="0">
                <a:pos x="473" y="471"/>
              </a:cxn>
              <a:cxn ang="0">
                <a:pos x="485" y="965"/>
              </a:cxn>
              <a:cxn ang="0">
                <a:pos x="495" y="1392"/>
              </a:cxn>
              <a:cxn ang="0">
                <a:pos x="506" y="1341"/>
              </a:cxn>
              <a:cxn ang="0">
                <a:pos x="517" y="839"/>
              </a:cxn>
              <a:cxn ang="0">
                <a:pos x="528" y="290"/>
              </a:cxn>
              <a:cxn ang="0">
                <a:pos x="539" y="0"/>
              </a:cxn>
            </a:cxnLst>
            <a:rect l="0" t="0" r="r" b="b"/>
            <a:pathLst>
              <a:path w="539" h="1625">
                <a:moveTo>
                  <a:pt x="0" y="1625"/>
                </a:moveTo>
                <a:lnTo>
                  <a:pt x="6" y="1529"/>
                </a:lnTo>
                <a:lnTo>
                  <a:pt x="12" y="1248"/>
                </a:lnTo>
                <a:lnTo>
                  <a:pt x="17" y="934"/>
                </a:lnTo>
                <a:lnTo>
                  <a:pt x="22" y="693"/>
                </a:lnTo>
                <a:lnTo>
                  <a:pt x="27" y="489"/>
                </a:lnTo>
                <a:lnTo>
                  <a:pt x="33" y="376"/>
                </a:lnTo>
                <a:lnTo>
                  <a:pt x="39" y="341"/>
                </a:lnTo>
                <a:lnTo>
                  <a:pt x="44" y="367"/>
                </a:lnTo>
                <a:lnTo>
                  <a:pt x="49" y="493"/>
                </a:lnTo>
                <a:lnTo>
                  <a:pt x="54" y="592"/>
                </a:lnTo>
                <a:lnTo>
                  <a:pt x="61" y="733"/>
                </a:lnTo>
                <a:lnTo>
                  <a:pt x="66" y="799"/>
                </a:lnTo>
                <a:lnTo>
                  <a:pt x="71" y="833"/>
                </a:lnTo>
                <a:lnTo>
                  <a:pt x="76" y="760"/>
                </a:lnTo>
                <a:lnTo>
                  <a:pt x="81" y="726"/>
                </a:lnTo>
                <a:lnTo>
                  <a:pt x="88" y="637"/>
                </a:lnTo>
                <a:lnTo>
                  <a:pt x="93" y="558"/>
                </a:lnTo>
                <a:lnTo>
                  <a:pt x="98" y="542"/>
                </a:lnTo>
                <a:lnTo>
                  <a:pt x="103" y="508"/>
                </a:lnTo>
                <a:lnTo>
                  <a:pt x="110" y="544"/>
                </a:lnTo>
                <a:lnTo>
                  <a:pt x="115" y="590"/>
                </a:lnTo>
                <a:lnTo>
                  <a:pt x="120" y="649"/>
                </a:lnTo>
                <a:lnTo>
                  <a:pt x="125" y="682"/>
                </a:lnTo>
                <a:lnTo>
                  <a:pt x="130" y="723"/>
                </a:lnTo>
                <a:lnTo>
                  <a:pt x="137" y="729"/>
                </a:lnTo>
                <a:lnTo>
                  <a:pt x="142" y="796"/>
                </a:lnTo>
                <a:lnTo>
                  <a:pt x="147" y="842"/>
                </a:lnTo>
                <a:lnTo>
                  <a:pt x="152" y="892"/>
                </a:lnTo>
                <a:lnTo>
                  <a:pt x="158" y="917"/>
                </a:lnTo>
                <a:lnTo>
                  <a:pt x="164" y="858"/>
                </a:lnTo>
                <a:lnTo>
                  <a:pt x="169" y="794"/>
                </a:lnTo>
                <a:lnTo>
                  <a:pt x="174" y="678"/>
                </a:lnTo>
                <a:lnTo>
                  <a:pt x="180" y="606"/>
                </a:lnTo>
                <a:lnTo>
                  <a:pt x="185" y="500"/>
                </a:lnTo>
                <a:lnTo>
                  <a:pt x="191" y="424"/>
                </a:lnTo>
                <a:lnTo>
                  <a:pt x="196" y="379"/>
                </a:lnTo>
                <a:lnTo>
                  <a:pt x="201" y="386"/>
                </a:lnTo>
                <a:lnTo>
                  <a:pt x="207" y="447"/>
                </a:lnTo>
                <a:lnTo>
                  <a:pt x="212" y="505"/>
                </a:lnTo>
                <a:lnTo>
                  <a:pt x="218" y="636"/>
                </a:lnTo>
                <a:lnTo>
                  <a:pt x="223" y="731"/>
                </a:lnTo>
                <a:lnTo>
                  <a:pt x="229" y="897"/>
                </a:lnTo>
                <a:lnTo>
                  <a:pt x="234" y="985"/>
                </a:lnTo>
                <a:lnTo>
                  <a:pt x="240" y="1084"/>
                </a:lnTo>
                <a:lnTo>
                  <a:pt x="245" y="1124"/>
                </a:lnTo>
                <a:lnTo>
                  <a:pt x="251" y="1092"/>
                </a:lnTo>
                <a:lnTo>
                  <a:pt x="256" y="979"/>
                </a:lnTo>
                <a:lnTo>
                  <a:pt x="261" y="856"/>
                </a:lnTo>
                <a:lnTo>
                  <a:pt x="267" y="656"/>
                </a:lnTo>
                <a:lnTo>
                  <a:pt x="273" y="492"/>
                </a:lnTo>
                <a:lnTo>
                  <a:pt x="278" y="377"/>
                </a:lnTo>
                <a:lnTo>
                  <a:pt x="283" y="403"/>
                </a:lnTo>
                <a:lnTo>
                  <a:pt x="288" y="508"/>
                </a:lnTo>
                <a:lnTo>
                  <a:pt x="295" y="621"/>
                </a:lnTo>
                <a:lnTo>
                  <a:pt x="300" y="707"/>
                </a:lnTo>
                <a:lnTo>
                  <a:pt x="305" y="772"/>
                </a:lnTo>
                <a:lnTo>
                  <a:pt x="310" y="744"/>
                </a:lnTo>
                <a:lnTo>
                  <a:pt x="315" y="664"/>
                </a:lnTo>
                <a:lnTo>
                  <a:pt x="322" y="611"/>
                </a:lnTo>
                <a:lnTo>
                  <a:pt x="327" y="562"/>
                </a:lnTo>
                <a:lnTo>
                  <a:pt x="332" y="603"/>
                </a:lnTo>
                <a:lnTo>
                  <a:pt x="337" y="750"/>
                </a:lnTo>
                <a:lnTo>
                  <a:pt x="342" y="907"/>
                </a:lnTo>
                <a:lnTo>
                  <a:pt x="349" y="1042"/>
                </a:lnTo>
                <a:lnTo>
                  <a:pt x="354" y="1065"/>
                </a:lnTo>
                <a:lnTo>
                  <a:pt x="359" y="993"/>
                </a:lnTo>
                <a:lnTo>
                  <a:pt x="364" y="837"/>
                </a:lnTo>
                <a:lnTo>
                  <a:pt x="371" y="703"/>
                </a:lnTo>
                <a:lnTo>
                  <a:pt x="376" y="533"/>
                </a:lnTo>
                <a:lnTo>
                  <a:pt x="381" y="522"/>
                </a:lnTo>
                <a:lnTo>
                  <a:pt x="386" y="566"/>
                </a:lnTo>
                <a:lnTo>
                  <a:pt x="391" y="638"/>
                </a:lnTo>
                <a:lnTo>
                  <a:pt x="398" y="731"/>
                </a:lnTo>
                <a:lnTo>
                  <a:pt x="403" y="736"/>
                </a:lnTo>
                <a:lnTo>
                  <a:pt x="408" y="726"/>
                </a:lnTo>
                <a:lnTo>
                  <a:pt x="413" y="740"/>
                </a:lnTo>
                <a:lnTo>
                  <a:pt x="419" y="711"/>
                </a:lnTo>
                <a:lnTo>
                  <a:pt x="425" y="731"/>
                </a:lnTo>
                <a:lnTo>
                  <a:pt x="430" y="762"/>
                </a:lnTo>
                <a:lnTo>
                  <a:pt x="435" y="764"/>
                </a:lnTo>
                <a:lnTo>
                  <a:pt x="441" y="741"/>
                </a:lnTo>
                <a:lnTo>
                  <a:pt x="446" y="676"/>
                </a:lnTo>
                <a:lnTo>
                  <a:pt x="452" y="541"/>
                </a:lnTo>
                <a:lnTo>
                  <a:pt x="457" y="419"/>
                </a:lnTo>
                <a:lnTo>
                  <a:pt x="463" y="326"/>
                </a:lnTo>
                <a:lnTo>
                  <a:pt x="468" y="329"/>
                </a:lnTo>
                <a:lnTo>
                  <a:pt x="473" y="471"/>
                </a:lnTo>
                <a:lnTo>
                  <a:pt x="479" y="698"/>
                </a:lnTo>
                <a:lnTo>
                  <a:pt x="485" y="965"/>
                </a:lnTo>
                <a:lnTo>
                  <a:pt x="490" y="1245"/>
                </a:lnTo>
                <a:lnTo>
                  <a:pt x="495" y="1392"/>
                </a:lnTo>
                <a:lnTo>
                  <a:pt x="501" y="1434"/>
                </a:lnTo>
                <a:lnTo>
                  <a:pt x="506" y="1341"/>
                </a:lnTo>
                <a:lnTo>
                  <a:pt x="512" y="1111"/>
                </a:lnTo>
                <a:lnTo>
                  <a:pt x="517" y="839"/>
                </a:lnTo>
                <a:lnTo>
                  <a:pt x="522" y="564"/>
                </a:lnTo>
                <a:lnTo>
                  <a:pt x="528" y="290"/>
                </a:lnTo>
                <a:lnTo>
                  <a:pt x="534" y="126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9969502-E2A1-C2AA-1EB8-908EA786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037" y="6418243"/>
            <a:ext cx="517665" cy="80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202"/>
              </a:cxn>
              <a:cxn ang="0">
                <a:pos x="27" y="593"/>
              </a:cxn>
              <a:cxn ang="0">
                <a:pos x="37" y="1009"/>
              </a:cxn>
              <a:cxn ang="0">
                <a:pos x="49" y="1269"/>
              </a:cxn>
              <a:cxn ang="0">
                <a:pos x="59" y="1262"/>
              </a:cxn>
              <a:cxn ang="0">
                <a:pos x="71" y="1032"/>
              </a:cxn>
              <a:cxn ang="0">
                <a:pos x="81" y="748"/>
              </a:cxn>
              <a:cxn ang="0">
                <a:pos x="93" y="572"/>
              </a:cxn>
              <a:cxn ang="0">
                <a:pos x="103" y="521"/>
              </a:cxn>
              <a:cxn ang="0">
                <a:pos x="114" y="546"/>
              </a:cxn>
              <a:cxn ang="0">
                <a:pos x="125" y="592"/>
              </a:cxn>
              <a:cxn ang="0">
                <a:pos x="135" y="647"/>
              </a:cxn>
              <a:cxn ang="0">
                <a:pos x="147" y="716"/>
              </a:cxn>
              <a:cxn ang="0">
                <a:pos x="157" y="783"/>
              </a:cxn>
              <a:cxn ang="0">
                <a:pos x="168" y="818"/>
              </a:cxn>
              <a:cxn ang="0">
                <a:pos x="179" y="851"/>
              </a:cxn>
              <a:cxn ang="0">
                <a:pos x="190" y="847"/>
              </a:cxn>
              <a:cxn ang="0">
                <a:pos x="201" y="778"/>
              </a:cxn>
              <a:cxn ang="0">
                <a:pos x="212" y="689"/>
              </a:cxn>
              <a:cxn ang="0">
                <a:pos x="223" y="679"/>
              </a:cxn>
              <a:cxn ang="0">
                <a:pos x="234" y="739"/>
              </a:cxn>
              <a:cxn ang="0">
                <a:pos x="244" y="775"/>
              </a:cxn>
              <a:cxn ang="0">
                <a:pos x="256" y="744"/>
              </a:cxn>
              <a:cxn ang="0">
                <a:pos x="266" y="690"/>
              </a:cxn>
              <a:cxn ang="0">
                <a:pos x="278" y="675"/>
              </a:cxn>
              <a:cxn ang="0">
                <a:pos x="288" y="707"/>
              </a:cxn>
              <a:cxn ang="0">
                <a:pos x="298" y="757"/>
              </a:cxn>
              <a:cxn ang="0">
                <a:pos x="310" y="787"/>
              </a:cxn>
              <a:cxn ang="0">
                <a:pos x="320" y="796"/>
              </a:cxn>
              <a:cxn ang="0">
                <a:pos x="332" y="777"/>
              </a:cxn>
              <a:cxn ang="0">
                <a:pos x="342" y="697"/>
              </a:cxn>
              <a:cxn ang="0">
                <a:pos x="354" y="574"/>
              </a:cxn>
              <a:cxn ang="0">
                <a:pos x="364" y="482"/>
              </a:cxn>
              <a:cxn ang="0">
                <a:pos x="375" y="471"/>
              </a:cxn>
              <a:cxn ang="0">
                <a:pos x="386" y="544"/>
              </a:cxn>
              <a:cxn ang="0">
                <a:pos x="397" y="658"/>
              </a:cxn>
              <a:cxn ang="0">
                <a:pos x="408" y="746"/>
              </a:cxn>
              <a:cxn ang="0">
                <a:pos x="418" y="787"/>
              </a:cxn>
              <a:cxn ang="0">
                <a:pos x="429" y="786"/>
              </a:cxn>
              <a:cxn ang="0">
                <a:pos x="440" y="762"/>
              </a:cxn>
              <a:cxn ang="0">
                <a:pos x="451" y="749"/>
              </a:cxn>
              <a:cxn ang="0">
                <a:pos x="462" y="756"/>
              </a:cxn>
              <a:cxn ang="0">
                <a:pos x="473" y="745"/>
              </a:cxn>
              <a:cxn ang="0">
                <a:pos x="484" y="727"/>
              </a:cxn>
              <a:cxn ang="0">
                <a:pos x="495" y="715"/>
              </a:cxn>
              <a:cxn ang="0">
                <a:pos x="505" y="724"/>
              </a:cxn>
              <a:cxn ang="0">
                <a:pos x="517" y="734"/>
              </a:cxn>
              <a:cxn ang="0">
                <a:pos x="527" y="735"/>
              </a:cxn>
              <a:cxn ang="0">
                <a:pos x="539" y="738"/>
              </a:cxn>
            </a:cxnLst>
            <a:rect l="0" t="0" r="r" b="b"/>
            <a:pathLst>
              <a:path w="539" h="1304">
                <a:moveTo>
                  <a:pt x="0" y="2"/>
                </a:moveTo>
                <a:lnTo>
                  <a:pt x="5" y="0"/>
                </a:lnTo>
                <a:lnTo>
                  <a:pt x="10" y="52"/>
                </a:lnTo>
                <a:lnTo>
                  <a:pt x="17" y="202"/>
                </a:lnTo>
                <a:lnTo>
                  <a:pt x="22" y="382"/>
                </a:lnTo>
                <a:lnTo>
                  <a:pt x="27" y="593"/>
                </a:lnTo>
                <a:lnTo>
                  <a:pt x="32" y="827"/>
                </a:lnTo>
                <a:lnTo>
                  <a:pt x="37" y="1009"/>
                </a:lnTo>
                <a:lnTo>
                  <a:pt x="44" y="1193"/>
                </a:lnTo>
                <a:lnTo>
                  <a:pt x="49" y="1269"/>
                </a:lnTo>
                <a:lnTo>
                  <a:pt x="54" y="1304"/>
                </a:lnTo>
                <a:lnTo>
                  <a:pt x="59" y="1262"/>
                </a:lnTo>
                <a:lnTo>
                  <a:pt x="64" y="1135"/>
                </a:lnTo>
                <a:lnTo>
                  <a:pt x="71" y="1032"/>
                </a:lnTo>
                <a:lnTo>
                  <a:pt x="76" y="863"/>
                </a:lnTo>
                <a:lnTo>
                  <a:pt x="81" y="748"/>
                </a:lnTo>
                <a:lnTo>
                  <a:pt x="86" y="647"/>
                </a:lnTo>
                <a:lnTo>
                  <a:pt x="93" y="572"/>
                </a:lnTo>
                <a:lnTo>
                  <a:pt x="98" y="541"/>
                </a:lnTo>
                <a:lnTo>
                  <a:pt x="103" y="521"/>
                </a:lnTo>
                <a:lnTo>
                  <a:pt x="108" y="522"/>
                </a:lnTo>
                <a:lnTo>
                  <a:pt x="114" y="546"/>
                </a:lnTo>
                <a:lnTo>
                  <a:pt x="120" y="555"/>
                </a:lnTo>
                <a:lnTo>
                  <a:pt x="125" y="592"/>
                </a:lnTo>
                <a:lnTo>
                  <a:pt x="130" y="622"/>
                </a:lnTo>
                <a:lnTo>
                  <a:pt x="135" y="647"/>
                </a:lnTo>
                <a:lnTo>
                  <a:pt x="141" y="696"/>
                </a:lnTo>
                <a:lnTo>
                  <a:pt x="147" y="716"/>
                </a:lnTo>
                <a:lnTo>
                  <a:pt x="152" y="765"/>
                </a:lnTo>
                <a:lnTo>
                  <a:pt x="157" y="783"/>
                </a:lnTo>
                <a:lnTo>
                  <a:pt x="163" y="807"/>
                </a:lnTo>
                <a:lnTo>
                  <a:pt x="168" y="818"/>
                </a:lnTo>
                <a:lnTo>
                  <a:pt x="174" y="841"/>
                </a:lnTo>
                <a:lnTo>
                  <a:pt x="179" y="851"/>
                </a:lnTo>
                <a:lnTo>
                  <a:pt x="185" y="853"/>
                </a:lnTo>
                <a:lnTo>
                  <a:pt x="190" y="847"/>
                </a:lnTo>
                <a:lnTo>
                  <a:pt x="195" y="820"/>
                </a:lnTo>
                <a:lnTo>
                  <a:pt x="201" y="778"/>
                </a:lnTo>
                <a:lnTo>
                  <a:pt x="207" y="740"/>
                </a:lnTo>
                <a:lnTo>
                  <a:pt x="212" y="689"/>
                </a:lnTo>
                <a:lnTo>
                  <a:pt x="217" y="689"/>
                </a:lnTo>
                <a:lnTo>
                  <a:pt x="223" y="679"/>
                </a:lnTo>
                <a:lnTo>
                  <a:pt x="229" y="714"/>
                </a:lnTo>
                <a:lnTo>
                  <a:pt x="234" y="739"/>
                </a:lnTo>
                <a:lnTo>
                  <a:pt x="239" y="771"/>
                </a:lnTo>
                <a:lnTo>
                  <a:pt x="244" y="775"/>
                </a:lnTo>
                <a:lnTo>
                  <a:pt x="250" y="771"/>
                </a:lnTo>
                <a:lnTo>
                  <a:pt x="256" y="744"/>
                </a:lnTo>
                <a:lnTo>
                  <a:pt x="261" y="718"/>
                </a:lnTo>
                <a:lnTo>
                  <a:pt x="266" y="690"/>
                </a:lnTo>
                <a:lnTo>
                  <a:pt x="271" y="679"/>
                </a:lnTo>
                <a:lnTo>
                  <a:pt x="278" y="675"/>
                </a:lnTo>
                <a:lnTo>
                  <a:pt x="283" y="697"/>
                </a:lnTo>
                <a:lnTo>
                  <a:pt x="288" y="707"/>
                </a:lnTo>
                <a:lnTo>
                  <a:pt x="293" y="733"/>
                </a:lnTo>
                <a:lnTo>
                  <a:pt x="298" y="757"/>
                </a:lnTo>
                <a:lnTo>
                  <a:pt x="305" y="763"/>
                </a:lnTo>
                <a:lnTo>
                  <a:pt x="310" y="787"/>
                </a:lnTo>
                <a:lnTo>
                  <a:pt x="315" y="784"/>
                </a:lnTo>
                <a:lnTo>
                  <a:pt x="320" y="796"/>
                </a:lnTo>
                <a:lnTo>
                  <a:pt x="325" y="802"/>
                </a:lnTo>
                <a:lnTo>
                  <a:pt x="332" y="777"/>
                </a:lnTo>
                <a:lnTo>
                  <a:pt x="337" y="759"/>
                </a:lnTo>
                <a:lnTo>
                  <a:pt x="342" y="697"/>
                </a:lnTo>
                <a:lnTo>
                  <a:pt x="347" y="645"/>
                </a:lnTo>
                <a:lnTo>
                  <a:pt x="354" y="574"/>
                </a:lnTo>
                <a:lnTo>
                  <a:pt x="359" y="526"/>
                </a:lnTo>
                <a:lnTo>
                  <a:pt x="364" y="482"/>
                </a:lnTo>
                <a:lnTo>
                  <a:pt x="369" y="471"/>
                </a:lnTo>
                <a:lnTo>
                  <a:pt x="375" y="471"/>
                </a:lnTo>
                <a:lnTo>
                  <a:pt x="381" y="504"/>
                </a:lnTo>
                <a:lnTo>
                  <a:pt x="386" y="544"/>
                </a:lnTo>
                <a:lnTo>
                  <a:pt x="391" y="594"/>
                </a:lnTo>
                <a:lnTo>
                  <a:pt x="397" y="658"/>
                </a:lnTo>
                <a:lnTo>
                  <a:pt x="402" y="692"/>
                </a:lnTo>
                <a:lnTo>
                  <a:pt x="408" y="746"/>
                </a:lnTo>
                <a:lnTo>
                  <a:pt x="413" y="752"/>
                </a:lnTo>
                <a:lnTo>
                  <a:pt x="418" y="787"/>
                </a:lnTo>
                <a:lnTo>
                  <a:pt x="424" y="771"/>
                </a:lnTo>
                <a:lnTo>
                  <a:pt x="429" y="786"/>
                </a:lnTo>
                <a:lnTo>
                  <a:pt x="435" y="769"/>
                </a:lnTo>
                <a:lnTo>
                  <a:pt x="440" y="762"/>
                </a:lnTo>
                <a:lnTo>
                  <a:pt x="446" y="766"/>
                </a:lnTo>
                <a:lnTo>
                  <a:pt x="451" y="749"/>
                </a:lnTo>
                <a:lnTo>
                  <a:pt x="456" y="769"/>
                </a:lnTo>
                <a:lnTo>
                  <a:pt x="462" y="756"/>
                </a:lnTo>
                <a:lnTo>
                  <a:pt x="468" y="762"/>
                </a:lnTo>
                <a:lnTo>
                  <a:pt x="473" y="745"/>
                </a:lnTo>
                <a:lnTo>
                  <a:pt x="478" y="736"/>
                </a:lnTo>
                <a:lnTo>
                  <a:pt x="484" y="727"/>
                </a:lnTo>
                <a:lnTo>
                  <a:pt x="490" y="718"/>
                </a:lnTo>
                <a:lnTo>
                  <a:pt x="495" y="715"/>
                </a:lnTo>
                <a:lnTo>
                  <a:pt x="500" y="717"/>
                </a:lnTo>
                <a:lnTo>
                  <a:pt x="505" y="724"/>
                </a:lnTo>
                <a:lnTo>
                  <a:pt x="512" y="726"/>
                </a:lnTo>
                <a:lnTo>
                  <a:pt x="517" y="734"/>
                </a:lnTo>
                <a:lnTo>
                  <a:pt x="522" y="736"/>
                </a:lnTo>
                <a:lnTo>
                  <a:pt x="527" y="735"/>
                </a:lnTo>
                <a:lnTo>
                  <a:pt x="532" y="738"/>
                </a:lnTo>
                <a:lnTo>
                  <a:pt x="539" y="73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EDDF27A-604D-3FE2-2790-9BCA505E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702" y="6459518"/>
            <a:ext cx="516160" cy="7938"/>
          </a:xfrm>
          <a:custGeom>
            <a:avLst/>
            <a:gdLst/>
            <a:ahLst/>
            <a:cxnLst>
              <a:cxn ang="0">
                <a:pos x="5" y="91"/>
              </a:cxn>
              <a:cxn ang="0">
                <a:pos x="15" y="112"/>
              </a:cxn>
              <a:cxn ang="0">
                <a:pos x="27" y="131"/>
              </a:cxn>
              <a:cxn ang="0">
                <a:pos x="37" y="126"/>
              </a:cxn>
              <a:cxn ang="0">
                <a:pos x="48" y="100"/>
              </a:cxn>
              <a:cxn ang="0">
                <a:pos x="59" y="64"/>
              </a:cxn>
              <a:cxn ang="0">
                <a:pos x="69" y="57"/>
              </a:cxn>
              <a:cxn ang="0">
                <a:pos x="81" y="82"/>
              </a:cxn>
              <a:cxn ang="0">
                <a:pos x="91" y="120"/>
              </a:cxn>
              <a:cxn ang="0">
                <a:pos x="103" y="137"/>
              </a:cxn>
              <a:cxn ang="0">
                <a:pos x="113" y="126"/>
              </a:cxn>
              <a:cxn ang="0">
                <a:pos x="124" y="94"/>
              </a:cxn>
              <a:cxn ang="0">
                <a:pos x="135" y="64"/>
              </a:cxn>
              <a:cxn ang="0">
                <a:pos x="146" y="55"/>
              </a:cxn>
              <a:cxn ang="0">
                <a:pos x="157" y="76"/>
              </a:cxn>
              <a:cxn ang="0">
                <a:pos x="168" y="113"/>
              </a:cxn>
              <a:cxn ang="0">
                <a:pos x="178" y="124"/>
              </a:cxn>
              <a:cxn ang="0">
                <a:pos x="190" y="87"/>
              </a:cxn>
              <a:cxn ang="0">
                <a:pos x="200" y="42"/>
              </a:cxn>
              <a:cxn ang="0">
                <a:pos x="212" y="50"/>
              </a:cxn>
              <a:cxn ang="0">
                <a:pos x="222" y="94"/>
              </a:cxn>
              <a:cxn ang="0">
                <a:pos x="234" y="115"/>
              </a:cxn>
              <a:cxn ang="0">
                <a:pos x="244" y="93"/>
              </a:cxn>
              <a:cxn ang="0">
                <a:pos x="254" y="72"/>
              </a:cxn>
              <a:cxn ang="0">
                <a:pos x="266" y="79"/>
              </a:cxn>
              <a:cxn ang="0">
                <a:pos x="276" y="102"/>
              </a:cxn>
              <a:cxn ang="0">
                <a:pos x="288" y="126"/>
              </a:cxn>
              <a:cxn ang="0">
                <a:pos x="298" y="134"/>
              </a:cxn>
              <a:cxn ang="0">
                <a:pos x="309" y="120"/>
              </a:cxn>
              <a:cxn ang="0">
                <a:pos x="320" y="82"/>
              </a:cxn>
              <a:cxn ang="0">
                <a:pos x="331" y="37"/>
              </a:cxn>
              <a:cxn ang="0">
                <a:pos x="342" y="26"/>
              </a:cxn>
              <a:cxn ang="0">
                <a:pos x="352" y="64"/>
              </a:cxn>
              <a:cxn ang="0">
                <a:pos x="364" y="121"/>
              </a:cxn>
              <a:cxn ang="0">
                <a:pos x="374" y="131"/>
              </a:cxn>
              <a:cxn ang="0">
                <a:pos x="385" y="93"/>
              </a:cxn>
              <a:cxn ang="0">
                <a:pos x="396" y="50"/>
              </a:cxn>
              <a:cxn ang="0">
                <a:pos x="407" y="53"/>
              </a:cxn>
              <a:cxn ang="0">
                <a:pos x="418" y="94"/>
              </a:cxn>
              <a:cxn ang="0">
                <a:pos x="429" y="141"/>
              </a:cxn>
              <a:cxn ang="0">
                <a:pos x="439" y="146"/>
              </a:cxn>
              <a:cxn ang="0">
                <a:pos x="451" y="110"/>
              </a:cxn>
              <a:cxn ang="0">
                <a:pos x="461" y="64"/>
              </a:cxn>
              <a:cxn ang="0">
                <a:pos x="473" y="61"/>
              </a:cxn>
              <a:cxn ang="0">
                <a:pos x="483" y="75"/>
              </a:cxn>
              <a:cxn ang="0">
                <a:pos x="495" y="74"/>
              </a:cxn>
              <a:cxn ang="0">
                <a:pos x="505" y="37"/>
              </a:cxn>
              <a:cxn ang="0">
                <a:pos x="515" y="1"/>
              </a:cxn>
              <a:cxn ang="0">
                <a:pos x="527" y="17"/>
              </a:cxn>
              <a:cxn ang="0">
                <a:pos x="537" y="94"/>
              </a:cxn>
            </a:cxnLst>
            <a:rect l="0" t="0" r="r" b="b"/>
            <a:pathLst>
              <a:path w="537" h="151">
                <a:moveTo>
                  <a:pt x="0" y="86"/>
                </a:moveTo>
                <a:lnTo>
                  <a:pt x="5" y="91"/>
                </a:lnTo>
                <a:lnTo>
                  <a:pt x="10" y="100"/>
                </a:lnTo>
                <a:lnTo>
                  <a:pt x="15" y="112"/>
                </a:lnTo>
                <a:lnTo>
                  <a:pt x="20" y="122"/>
                </a:lnTo>
                <a:lnTo>
                  <a:pt x="27" y="131"/>
                </a:lnTo>
                <a:lnTo>
                  <a:pt x="32" y="130"/>
                </a:lnTo>
                <a:lnTo>
                  <a:pt x="37" y="126"/>
                </a:lnTo>
                <a:lnTo>
                  <a:pt x="42" y="117"/>
                </a:lnTo>
                <a:lnTo>
                  <a:pt x="48" y="100"/>
                </a:lnTo>
                <a:lnTo>
                  <a:pt x="54" y="83"/>
                </a:lnTo>
                <a:lnTo>
                  <a:pt x="59" y="64"/>
                </a:lnTo>
                <a:lnTo>
                  <a:pt x="64" y="55"/>
                </a:lnTo>
                <a:lnTo>
                  <a:pt x="69" y="57"/>
                </a:lnTo>
                <a:lnTo>
                  <a:pt x="76" y="62"/>
                </a:lnTo>
                <a:lnTo>
                  <a:pt x="81" y="82"/>
                </a:lnTo>
                <a:lnTo>
                  <a:pt x="86" y="100"/>
                </a:lnTo>
                <a:lnTo>
                  <a:pt x="91" y="120"/>
                </a:lnTo>
                <a:lnTo>
                  <a:pt x="97" y="131"/>
                </a:lnTo>
                <a:lnTo>
                  <a:pt x="103" y="137"/>
                </a:lnTo>
                <a:lnTo>
                  <a:pt x="108" y="135"/>
                </a:lnTo>
                <a:lnTo>
                  <a:pt x="113" y="126"/>
                </a:lnTo>
                <a:lnTo>
                  <a:pt x="119" y="115"/>
                </a:lnTo>
                <a:lnTo>
                  <a:pt x="124" y="94"/>
                </a:lnTo>
                <a:lnTo>
                  <a:pt x="130" y="78"/>
                </a:lnTo>
                <a:lnTo>
                  <a:pt x="135" y="64"/>
                </a:lnTo>
                <a:lnTo>
                  <a:pt x="141" y="50"/>
                </a:lnTo>
                <a:lnTo>
                  <a:pt x="146" y="55"/>
                </a:lnTo>
                <a:lnTo>
                  <a:pt x="151" y="63"/>
                </a:lnTo>
                <a:lnTo>
                  <a:pt x="157" y="76"/>
                </a:lnTo>
                <a:lnTo>
                  <a:pt x="163" y="102"/>
                </a:lnTo>
                <a:lnTo>
                  <a:pt x="168" y="113"/>
                </a:lnTo>
                <a:lnTo>
                  <a:pt x="173" y="125"/>
                </a:lnTo>
                <a:lnTo>
                  <a:pt x="178" y="124"/>
                </a:lnTo>
                <a:lnTo>
                  <a:pt x="184" y="104"/>
                </a:lnTo>
                <a:lnTo>
                  <a:pt x="190" y="87"/>
                </a:lnTo>
                <a:lnTo>
                  <a:pt x="195" y="59"/>
                </a:lnTo>
                <a:lnTo>
                  <a:pt x="200" y="42"/>
                </a:lnTo>
                <a:lnTo>
                  <a:pt x="206" y="43"/>
                </a:lnTo>
                <a:lnTo>
                  <a:pt x="212" y="50"/>
                </a:lnTo>
                <a:lnTo>
                  <a:pt x="217" y="75"/>
                </a:lnTo>
                <a:lnTo>
                  <a:pt x="222" y="94"/>
                </a:lnTo>
                <a:lnTo>
                  <a:pt x="227" y="111"/>
                </a:lnTo>
                <a:lnTo>
                  <a:pt x="234" y="115"/>
                </a:lnTo>
                <a:lnTo>
                  <a:pt x="239" y="104"/>
                </a:lnTo>
                <a:lnTo>
                  <a:pt x="244" y="93"/>
                </a:lnTo>
                <a:lnTo>
                  <a:pt x="249" y="75"/>
                </a:lnTo>
                <a:lnTo>
                  <a:pt x="254" y="72"/>
                </a:lnTo>
                <a:lnTo>
                  <a:pt x="261" y="75"/>
                </a:lnTo>
                <a:lnTo>
                  <a:pt x="266" y="79"/>
                </a:lnTo>
                <a:lnTo>
                  <a:pt x="271" y="97"/>
                </a:lnTo>
                <a:lnTo>
                  <a:pt x="276" y="102"/>
                </a:lnTo>
                <a:lnTo>
                  <a:pt x="281" y="114"/>
                </a:lnTo>
                <a:lnTo>
                  <a:pt x="288" y="126"/>
                </a:lnTo>
                <a:lnTo>
                  <a:pt x="293" y="125"/>
                </a:lnTo>
                <a:lnTo>
                  <a:pt x="298" y="134"/>
                </a:lnTo>
                <a:lnTo>
                  <a:pt x="303" y="130"/>
                </a:lnTo>
                <a:lnTo>
                  <a:pt x="309" y="120"/>
                </a:lnTo>
                <a:lnTo>
                  <a:pt x="315" y="110"/>
                </a:lnTo>
                <a:lnTo>
                  <a:pt x="320" y="82"/>
                </a:lnTo>
                <a:lnTo>
                  <a:pt x="325" y="58"/>
                </a:lnTo>
                <a:lnTo>
                  <a:pt x="331" y="37"/>
                </a:lnTo>
                <a:lnTo>
                  <a:pt x="337" y="23"/>
                </a:lnTo>
                <a:lnTo>
                  <a:pt x="342" y="26"/>
                </a:lnTo>
                <a:lnTo>
                  <a:pt x="347" y="43"/>
                </a:lnTo>
                <a:lnTo>
                  <a:pt x="352" y="64"/>
                </a:lnTo>
                <a:lnTo>
                  <a:pt x="358" y="93"/>
                </a:lnTo>
                <a:lnTo>
                  <a:pt x="364" y="121"/>
                </a:lnTo>
                <a:lnTo>
                  <a:pt x="369" y="131"/>
                </a:lnTo>
                <a:lnTo>
                  <a:pt x="374" y="131"/>
                </a:lnTo>
                <a:lnTo>
                  <a:pt x="380" y="112"/>
                </a:lnTo>
                <a:lnTo>
                  <a:pt x="385" y="93"/>
                </a:lnTo>
                <a:lnTo>
                  <a:pt x="391" y="68"/>
                </a:lnTo>
                <a:lnTo>
                  <a:pt x="396" y="50"/>
                </a:lnTo>
                <a:lnTo>
                  <a:pt x="402" y="44"/>
                </a:lnTo>
                <a:lnTo>
                  <a:pt x="407" y="53"/>
                </a:lnTo>
                <a:lnTo>
                  <a:pt x="412" y="72"/>
                </a:lnTo>
                <a:lnTo>
                  <a:pt x="418" y="94"/>
                </a:lnTo>
                <a:lnTo>
                  <a:pt x="424" y="122"/>
                </a:lnTo>
                <a:lnTo>
                  <a:pt x="429" y="141"/>
                </a:lnTo>
                <a:lnTo>
                  <a:pt x="434" y="151"/>
                </a:lnTo>
                <a:lnTo>
                  <a:pt x="439" y="146"/>
                </a:lnTo>
                <a:lnTo>
                  <a:pt x="446" y="131"/>
                </a:lnTo>
                <a:lnTo>
                  <a:pt x="451" y="110"/>
                </a:lnTo>
                <a:lnTo>
                  <a:pt x="456" y="85"/>
                </a:lnTo>
                <a:lnTo>
                  <a:pt x="461" y="64"/>
                </a:lnTo>
                <a:lnTo>
                  <a:pt x="468" y="56"/>
                </a:lnTo>
                <a:lnTo>
                  <a:pt x="473" y="61"/>
                </a:lnTo>
                <a:lnTo>
                  <a:pt x="478" y="64"/>
                </a:lnTo>
                <a:lnTo>
                  <a:pt x="483" y="75"/>
                </a:lnTo>
                <a:lnTo>
                  <a:pt x="488" y="76"/>
                </a:lnTo>
                <a:lnTo>
                  <a:pt x="495" y="74"/>
                </a:lnTo>
                <a:lnTo>
                  <a:pt x="500" y="57"/>
                </a:lnTo>
                <a:lnTo>
                  <a:pt x="505" y="37"/>
                </a:lnTo>
                <a:lnTo>
                  <a:pt x="510" y="18"/>
                </a:lnTo>
                <a:lnTo>
                  <a:pt x="515" y="1"/>
                </a:lnTo>
                <a:lnTo>
                  <a:pt x="522" y="0"/>
                </a:lnTo>
                <a:lnTo>
                  <a:pt x="527" y="17"/>
                </a:lnTo>
                <a:lnTo>
                  <a:pt x="532" y="52"/>
                </a:lnTo>
                <a:lnTo>
                  <a:pt x="537" y="9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E5D6C11-C6E2-3684-8444-3B32E24A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862" y="6454755"/>
            <a:ext cx="516160" cy="26988"/>
          </a:xfrm>
          <a:custGeom>
            <a:avLst/>
            <a:gdLst/>
            <a:ahLst/>
            <a:cxnLst>
              <a:cxn ang="0">
                <a:pos x="5" y="214"/>
              </a:cxn>
              <a:cxn ang="0">
                <a:pos x="17" y="226"/>
              </a:cxn>
              <a:cxn ang="0">
                <a:pos x="27" y="169"/>
              </a:cxn>
              <a:cxn ang="0">
                <a:pos x="39" y="134"/>
              </a:cxn>
              <a:cxn ang="0">
                <a:pos x="49" y="169"/>
              </a:cxn>
              <a:cxn ang="0">
                <a:pos x="61" y="218"/>
              </a:cxn>
              <a:cxn ang="0">
                <a:pos x="71" y="215"/>
              </a:cxn>
              <a:cxn ang="0">
                <a:pos x="82" y="199"/>
              </a:cxn>
              <a:cxn ang="0">
                <a:pos x="93" y="234"/>
              </a:cxn>
              <a:cxn ang="0">
                <a:pos x="104" y="272"/>
              </a:cxn>
              <a:cxn ang="0">
                <a:pos x="115" y="219"/>
              </a:cxn>
              <a:cxn ang="0">
                <a:pos x="126" y="110"/>
              </a:cxn>
              <a:cxn ang="0">
                <a:pos x="136" y="68"/>
              </a:cxn>
              <a:cxn ang="0">
                <a:pos x="148" y="107"/>
              </a:cxn>
              <a:cxn ang="0">
                <a:pos x="158" y="172"/>
              </a:cxn>
              <a:cxn ang="0">
                <a:pos x="170" y="184"/>
              </a:cxn>
              <a:cxn ang="0">
                <a:pos x="180" y="149"/>
              </a:cxn>
              <a:cxn ang="0">
                <a:pos x="192" y="136"/>
              </a:cxn>
              <a:cxn ang="0">
                <a:pos x="202" y="164"/>
              </a:cxn>
              <a:cxn ang="0">
                <a:pos x="212" y="206"/>
              </a:cxn>
              <a:cxn ang="0">
                <a:pos x="224" y="196"/>
              </a:cxn>
              <a:cxn ang="0">
                <a:pos x="234" y="138"/>
              </a:cxn>
              <a:cxn ang="0">
                <a:pos x="246" y="120"/>
              </a:cxn>
              <a:cxn ang="0">
                <a:pos x="256" y="178"/>
              </a:cxn>
              <a:cxn ang="0">
                <a:pos x="267" y="224"/>
              </a:cxn>
              <a:cxn ang="0">
                <a:pos x="278" y="182"/>
              </a:cxn>
              <a:cxn ang="0">
                <a:pos x="288" y="110"/>
              </a:cxn>
              <a:cxn ang="0">
                <a:pos x="300" y="105"/>
              </a:cxn>
              <a:cxn ang="0">
                <a:pos x="310" y="153"/>
              </a:cxn>
              <a:cxn ang="0">
                <a:pos x="322" y="190"/>
              </a:cxn>
              <a:cxn ang="0">
                <a:pos x="332" y="215"/>
              </a:cxn>
              <a:cxn ang="0">
                <a:pos x="343" y="223"/>
              </a:cxn>
              <a:cxn ang="0">
                <a:pos x="354" y="177"/>
              </a:cxn>
              <a:cxn ang="0">
                <a:pos x="365" y="71"/>
              </a:cxn>
              <a:cxn ang="0">
                <a:pos x="376" y="0"/>
              </a:cxn>
              <a:cxn ang="0">
                <a:pos x="387" y="67"/>
              </a:cxn>
              <a:cxn ang="0">
                <a:pos x="397" y="222"/>
              </a:cxn>
              <a:cxn ang="0">
                <a:pos x="409" y="324"/>
              </a:cxn>
              <a:cxn ang="0">
                <a:pos x="419" y="302"/>
              </a:cxn>
              <a:cxn ang="0">
                <a:pos x="431" y="208"/>
              </a:cxn>
              <a:cxn ang="0">
                <a:pos x="441" y="124"/>
              </a:cxn>
              <a:cxn ang="0">
                <a:pos x="451" y="110"/>
              </a:cxn>
              <a:cxn ang="0">
                <a:pos x="463" y="153"/>
              </a:cxn>
              <a:cxn ang="0">
                <a:pos x="473" y="173"/>
              </a:cxn>
              <a:cxn ang="0">
                <a:pos x="485" y="105"/>
              </a:cxn>
              <a:cxn ang="0">
                <a:pos x="495" y="15"/>
              </a:cxn>
              <a:cxn ang="0">
                <a:pos x="507" y="68"/>
              </a:cxn>
              <a:cxn ang="0">
                <a:pos x="517" y="283"/>
              </a:cxn>
              <a:cxn ang="0">
                <a:pos x="528" y="437"/>
              </a:cxn>
              <a:cxn ang="0">
                <a:pos x="539" y="323"/>
              </a:cxn>
            </a:cxnLst>
            <a:rect l="0" t="0" r="r" b="b"/>
            <a:pathLst>
              <a:path w="539" h="437">
                <a:moveTo>
                  <a:pt x="0" y="176"/>
                </a:moveTo>
                <a:lnTo>
                  <a:pt x="5" y="214"/>
                </a:lnTo>
                <a:lnTo>
                  <a:pt x="12" y="231"/>
                </a:lnTo>
                <a:lnTo>
                  <a:pt x="17" y="226"/>
                </a:lnTo>
                <a:lnTo>
                  <a:pt x="22" y="203"/>
                </a:lnTo>
                <a:lnTo>
                  <a:pt x="27" y="169"/>
                </a:lnTo>
                <a:lnTo>
                  <a:pt x="33" y="147"/>
                </a:lnTo>
                <a:lnTo>
                  <a:pt x="39" y="134"/>
                </a:lnTo>
                <a:lnTo>
                  <a:pt x="44" y="143"/>
                </a:lnTo>
                <a:lnTo>
                  <a:pt x="49" y="169"/>
                </a:lnTo>
                <a:lnTo>
                  <a:pt x="55" y="196"/>
                </a:lnTo>
                <a:lnTo>
                  <a:pt x="61" y="218"/>
                </a:lnTo>
                <a:lnTo>
                  <a:pt x="66" y="225"/>
                </a:lnTo>
                <a:lnTo>
                  <a:pt x="71" y="215"/>
                </a:lnTo>
                <a:lnTo>
                  <a:pt x="77" y="202"/>
                </a:lnTo>
                <a:lnTo>
                  <a:pt x="82" y="199"/>
                </a:lnTo>
                <a:lnTo>
                  <a:pt x="88" y="207"/>
                </a:lnTo>
                <a:lnTo>
                  <a:pt x="93" y="234"/>
                </a:lnTo>
                <a:lnTo>
                  <a:pt x="99" y="259"/>
                </a:lnTo>
                <a:lnTo>
                  <a:pt x="104" y="272"/>
                </a:lnTo>
                <a:lnTo>
                  <a:pt x="109" y="260"/>
                </a:lnTo>
                <a:lnTo>
                  <a:pt x="115" y="219"/>
                </a:lnTo>
                <a:lnTo>
                  <a:pt x="120" y="161"/>
                </a:lnTo>
                <a:lnTo>
                  <a:pt x="126" y="110"/>
                </a:lnTo>
                <a:lnTo>
                  <a:pt x="131" y="75"/>
                </a:lnTo>
                <a:lnTo>
                  <a:pt x="136" y="68"/>
                </a:lnTo>
                <a:lnTo>
                  <a:pt x="142" y="80"/>
                </a:lnTo>
                <a:lnTo>
                  <a:pt x="148" y="107"/>
                </a:lnTo>
                <a:lnTo>
                  <a:pt x="153" y="144"/>
                </a:lnTo>
                <a:lnTo>
                  <a:pt x="158" y="172"/>
                </a:lnTo>
                <a:lnTo>
                  <a:pt x="163" y="186"/>
                </a:lnTo>
                <a:lnTo>
                  <a:pt x="170" y="184"/>
                </a:lnTo>
                <a:lnTo>
                  <a:pt x="175" y="169"/>
                </a:lnTo>
                <a:lnTo>
                  <a:pt x="180" y="149"/>
                </a:lnTo>
                <a:lnTo>
                  <a:pt x="185" y="137"/>
                </a:lnTo>
                <a:lnTo>
                  <a:pt x="192" y="136"/>
                </a:lnTo>
                <a:lnTo>
                  <a:pt x="197" y="143"/>
                </a:lnTo>
                <a:lnTo>
                  <a:pt x="202" y="164"/>
                </a:lnTo>
                <a:lnTo>
                  <a:pt x="207" y="189"/>
                </a:lnTo>
                <a:lnTo>
                  <a:pt x="212" y="206"/>
                </a:lnTo>
                <a:lnTo>
                  <a:pt x="219" y="212"/>
                </a:lnTo>
                <a:lnTo>
                  <a:pt x="224" y="196"/>
                </a:lnTo>
                <a:lnTo>
                  <a:pt x="229" y="168"/>
                </a:lnTo>
                <a:lnTo>
                  <a:pt x="234" y="138"/>
                </a:lnTo>
                <a:lnTo>
                  <a:pt x="239" y="117"/>
                </a:lnTo>
                <a:lnTo>
                  <a:pt x="246" y="120"/>
                </a:lnTo>
                <a:lnTo>
                  <a:pt x="251" y="144"/>
                </a:lnTo>
                <a:lnTo>
                  <a:pt x="256" y="178"/>
                </a:lnTo>
                <a:lnTo>
                  <a:pt x="261" y="213"/>
                </a:lnTo>
                <a:lnTo>
                  <a:pt x="267" y="224"/>
                </a:lnTo>
                <a:lnTo>
                  <a:pt x="273" y="214"/>
                </a:lnTo>
                <a:lnTo>
                  <a:pt x="278" y="182"/>
                </a:lnTo>
                <a:lnTo>
                  <a:pt x="283" y="144"/>
                </a:lnTo>
                <a:lnTo>
                  <a:pt x="288" y="110"/>
                </a:lnTo>
                <a:lnTo>
                  <a:pt x="294" y="97"/>
                </a:lnTo>
                <a:lnTo>
                  <a:pt x="300" y="105"/>
                </a:lnTo>
                <a:lnTo>
                  <a:pt x="305" y="127"/>
                </a:lnTo>
                <a:lnTo>
                  <a:pt x="310" y="153"/>
                </a:lnTo>
                <a:lnTo>
                  <a:pt x="316" y="176"/>
                </a:lnTo>
                <a:lnTo>
                  <a:pt x="322" y="190"/>
                </a:lnTo>
                <a:lnTo>
                  <a:pt x="327" y="206"/>
                </a:lnTo>
                <a:lnTo>
                  <a:pt x="332" y="215"/>
                </a:lnTo>
                <a:lnTo>
                  <a:pt x="338" y="223"/>
                </a:lnTo>
                <a:lnTo>
                  <a:pt x="343" y="223"/>
                </a:lnTo>
                <a:lnTo>
                  <a:pt x="349" y="208"/>
                </a:lnTo>
                <a:lnTo>
                  <a:pt x="354" y="177"/>
                </a:lnTo>
                <a:lnTo>
                  <a:pt x="360" y="128"/>
                </a:lnTo>
                <a:lnTo>
                  <a:pt x="365" y="71"/>
                </a:lnTo>
                <a:lnTo>
                  <a:pt x="370" y="22"/>
                </a:lnTo>
                <a:lnTo>
                  <a:pt x="376" y="0"/>
                </a:lnTo>
                <a:lnTo>
                  <a:pt x="382" y="15"/>
                </a:lnTo>
                <a:lnTo>
                  <a:pt x="387" y="67"/>
                </a:lnTo>
                <a:lnTo>
                  <a:pt x="392" y="141"/>
                </a:lnTo>
                <a:lnTo>
                  <a:pt x="397" y="222"/>
                </a:lnTo>
                <a:lnTo>
                  <a:pt x="403" y="288"/>
                </a:lnTo>
                <a:lnTo>
                  <a:pt x="409" y="324"/>
                </a:lnTo>
                <a:lnTo>
                  <a:pt x="414" y="329"/>
                </a:lnTo>
                <a:lnTo>
                  <a:pt x="419" y="302"/>
                </a:lnTo>
                <a:lnTo>
                  <a:pt x="424" y="260"/>
                </a:lnTo>
                <a:lnTo>
                  <a:pt x="431" y="208"/>
                </a:lnTo>
                <a:lnTo>
                  <a:pt x="436" y="161"/>
                </a:lnTo>
                <a:lnTo>
                  <a:pt x="441" y="124"/>
                </a:lnTo>
                <a:lnTo>
                  <a:pt x="446" y="107"/>
                </a:lnTo>
                <a:lnTo>
                  <a:pt x="451" y="110"/>
                </a:lnTo>
                <a:lnTo>
                  <a:pt x="458" y="128"/>
                </a:lnTo>
                <a:lnTo>
                  <a:pt x="463" y="153"/>
                </a:lnTo>
                <a:lnTo>
                  <a:pt x="468" y="172"/>
                </a:lnTo>
                <a:lnTo>
                  <a:pt x="473" y="173"/>
                </a:lnTo>
                <a:lnTo>
                  <a:pt x="480" y="148"/>
                </a:lnTo>
                <a:lnTo>
                  <a:pt x="485" y="105"/>
                </a:lnTo>
                <a:lnTo>
                  <a:pt x="490" y="51"/>
                </a:lnTo>
                <a:lnTo>
                  <a:pt x="495" y="15"/>
                </a:lnTo>
                <a:lnTo>
                  <a:pt x="500" y="15"/>
                </a:lnTo>
                <a:lnTo>
                  <a:pt x="507" y="68"/>
                </a:lnTo>
                <a:lnTo>
                  <a:pt x="512" y="164"/>
                </a:lnTo>
                <a:lnTo>
                  <a:pt x="517" y="283"/>
                </a:lnTo>
                <a:lnTo>
                  <a:pt x="522" y="388"/>
                </a:lnTo>
                <a:lnTo>
                  <a:pt x="528" y="437"/>
                </a:lnTo>
                <a:lnTo>
                  <a:pt x="534" y="416"/>
                </a:lnTo>
                <a:lnTo>
                  <a:pt x="539" y="32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4F03CD2-70C0-678B-67A5-D6E6E893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022" y="6446818"/>
            <a:ext cx="516160" cy="33338"/>
          </a:xfrm>
          <a:custGeom>
            <a:avLst/>
            <a:gdLst/>
            <a:ahLst/>
            <a:cxnLst>
              <a:cxn ang="0">
                <a:pos x="5" y="305"/>
              </a:cxn>
              <a:cxn ang="0">
                <a:pos x="16" y="56"/>
              </a:cxn>
              <a:cxn ang="0">
                <a:pos x="27" y="7"/>
              </a:cxn>
              <a:cxn ang="0">
                <a:pos x="38" y="171"/>
              </a:cxn>
              <a:cxn ang="0">
                <a:pos x="49" y="397"/>
              </a:cxn>
              <a:cxn ang="0">
                <a:pos x="60" y="534"/>
              </a:cxn>
              <a:cxn ang="0">
                <a:pos x="71" y="497"/>
              </a:cxn>
              <a:cxn ang="0">
                <a:pos x="82" y="299"/>
              </a:cxn>
              <a:cxn ang="0">
                <a:pos x="92" y="85"/>
              </a:cxn>
              <a:cxn ang="0">
                <a:pos x="104" y="22"/>
              </a:cxn>
              <a:cxn ang="0">
                <a:pos x="114" y="154"/>
              </a:cxn>
              <a:cxn ang="0">
                <a:pos x="126" y="333"/>
              </a:cxn>
              <a:cxn ang="0">
                <a:pos x="136" y="400"/>
              </a:cxn>
              <a:cxn ang="0">
                <a:pos x="146" y="363"/>
              </a:cxn>
              <a:cxn ang="0">
                <a:pos x="158" y="313"/>
              </a:cxn>
              <a:cxn ang="0">
                <a:pos x="168" y="279"/>
              </a:cxn>
              <a:cxn ang="0">
                <a:pos x="180" y="225"/>
              </a:cxn>
              <a:cxn ang="0">
                <a:pos x="190" y="183"/>
              </a:cxn>
              <a:cxn ang="0">
                <a:pos x="202" y="250"/>
              </a:cxn>
              <a:cxn ang="0">
                <a:pos x="212" y="389"/>
              </a:cxn>
              <a:cxn ang="0">
                <a:pos x="222" y="418"/>
              </a:cxn>
              <a:cxn ang="0">
                <a:pos x="234" y="252"/>
              </a:cxn>
              <a:cxn ang="0">
                <a:pos x="244" y="62"/>
              </a:cxn>
              <a:cxn ang="0">
                <a:pos x="256" y="71"/>
              </a:cxn>
              <a:cxn ang="0">
                <a:pos x="266" y="268"/>
              </a:cxn>
              <a:cxn ang="0">
                <a:pos x="277" y="420"/>
              </a:cxn>
              <a:cxn ang="0">
                <a:pos x="288" y="386"/>
              </a:cxn>
              <a:cxn ang="0">
                <a:pos x="299" y="273"/>
              </a:cxn>
              <a:cxn ang="0">
                <a:pos x="310" y="234"/>
              </a:cxn>
              <a:cxn ang="0">
                <a:pos x="321" y="274"/>
              </a:cxn>
              <a:cxn ang="0">
                <a:pos x="332" y="339"/>
              </a:cxn>
              <a:cxn ang="0">
                <a:pos x="343" y="382"/>
              </a:cxn>
              <a:cxn ang="0">
                <a:pos x="353" y="386"/>
              </a:cxn>
              <a:cxn ang="0">
                <a:pos x="365" y="322"/>
              </a:cxn>
              <a:cxn ang="0">
                <a:pos x="375" y="174"/>
              </a:cxn>
              <a:cxn ang="0">
                <a:pos x="387" y="24"/>
              </a:cxn>
              <a:cxn ang="0">
                <a:pos x="397" y="40"/>
              </a:cxn>
              <a:cxn ang="0">
                <a:pos x="407" y="249"/>
              </a:cxn>
              <a:cxn ang="0">
                <a:pos x="419" y="462"/>
              </a:cxn>
              <a:cxn ang="0">
                <a:pos x="429" y="486"/>
              </a:cxn>
              <a:cxn ang="0">
                <a:pos x="441" y="343"/>
              </a:cxn>
              <a:cxn ang="0">
                <a:pos x="451" y="234"/>
              </a:cxn>
              <a:cxn ang="0">
                <a:pos x="463" y="269"/>
              </a:cxn>
              <a:cxn ang="0">
                <a:pos x="473" y="324"/>
              </a:cxn>
              <a:cxn ang="0">
                <a:pos x="484" y="258"/>
              </a:cxn>
              <a:cxn ang="0">
                <a:pos x="495" y="130"/>
              </a:cxn>
              <a:cxn ang="0">
                <a:pos x="505" y="116"/>
              </a:cxn>
              <a:cxn ang="0">
                <a:pos x="517" y="234"/>
              </a:cxn>
              <a:cxn ang="0">
                <a:pos x="527" y="363"/>
              </a:cxn>
              <a:cxn ang="0">
                <a:pos x="538" y="404"/>
              </a:cxn>
            </a:cxnLst>
            <a:rect l="0" t="0" r="r" b="b"/>
            <a:pathLst>
              <a:path w="538" h="541">
                <a:moveTo>
                  <a:pt x="0" y="438"/>
                </a:moveTo>
                <a:lnTo>
                  <a:pt x="5" y="305"/>
                </a:lnTo>
                <a:lnTo>
                  <a:pt x="11" y="166"/>
                </a:lnTo>
                <a:lnTo>
                  <a:pt x="16" y="56"/>
                </a:lnTo>
                <a:lnTo>
                  <a:pt x="22" y="0"/>
                </a:lnTo>
                <a:lnTo>
                  <a:pt x="27" y="7"/>
                </a:lnTo>
                <a:lnTo>
                  <a:pt x="32" y="70"/>
                </a:lnTo>
                <a:lnTo>
                  <a:pt x="38" y="171"/>
                </a:lnTo>
                <a:lnTo>
                  <a:pt x="43" y="289"/>
                </a:lnTo>
                <a:lnTo>
                  <a:pt x="49" y="397"/>
                </a:lnTo>
                <a:lnTo>
                  <a:pt x="54" y="485"/>
                </a:lnTo>
                <a:lnTo>
                  <a:pt x="60" y="534"/>
                </a:lnTo>
                <a:lnTo>
                  <a:pt x="65" y="541"/>
                </a:lnTo>
                <a:lnTo>
                  <a:pt x="71" y="497"/>
                </a:lnTo>
                <a:lnTo>
                  <a:pt x="76" y="411"/>
                </a:lnTo>
                <a:lnTo>
                  <a:pt x="82" y="299"/>
                </a:lnTo>
                <a:lnTo>
                  <a:pt x="87" y="183"/>
                </a:lnTo>
                <a:lnTo>
                  <a:pt x="92" y="85"/>
                </a:lnTo>
                <a:lnTo>
                  <a:pt x="98" y="28"/>
                </a:lnTo>
                <a:lnTo>
                  <a:pt x="104" y="22"/>
                </a:lnTo>
                <a:lnTo>
                  <a:pt x="109" y="69"/>
                </a:lnTo>
                <a:lnTo>
                  <a:pt x="114" y="154"/>
                </a:lnTo>
                <a:lnTo>
                  <a:pt x="119" y="250"/>
                </a:lnTo>
                <a:lnTo>
                  <a:pt x="126" y="333"/>
                </a:lnTo>
                <a:lnTo>
                  <a:pt x="131" y="384"/>
                </a:lnTo>
                <a:lnTo>
                  <a:pt x="136" y="400"/>
                </a:lnTo>
                <a:lnTo>
                  <a:pt x="141" y="389"/>
                </a:lnTo>
                <a:lnTo>
                  <a:pt x="146" y="363"/>
                </a:lnTo>
                <a:lnTo>
                  <a:pt x="153" y="338"/>
                </a:lnTo>
                <a:lnTo>
                  <a:pt x="158" y="313"/>
                </a:lnTo>
                <a:lnTo>
                  <a:pt x="163" y="297"/>
                </a:lnTo>
                <a:lnTo>
                  <a:pt x="168" y="279"/>
                </a:lnTo>
                <a:lnTo>
                  <a:pt x="173" y="255"/>
                </a:lnTo>
                <a:lnTo>
                  <a:pt x="180" y="225"/>
                </a:lnTo>
                <a:lnTo>
                  <a:pt x="185" y="196"/>
                </a:lnTo>
                <a:lnTo>
                  <a:pt x="190" y="183"/>
                </a:lnTo>
                <a:lnTo>
                  <a:pt x="195" y="200"/>
                </a:lnTo>
                <a:lnTo>
                  <a:pt x="202" y="250"/>
                </a:lnTo>
                <a:lnTo>
                  <a:pt x="207" y="321"/>
                </a:lnTo>
                <a:lnTo>
                  <a:pt x="212" y="389"/>
                </a:lnTo>
                <a:lnTo>
                  <a:pt x="217" y="429"/>
                </a:lnTo>
                <a:lnTo>
                  <a:pt x="222" y="418"/>
                </a:lnTo>
                <a:lnTo>
                  <a:pt x="229" y="353"/>
                </a:lnTo>
                <a:lnTo>
                  <a:pt x="234" y="252"/>
                </a:lnTo>
                <a:lnTo>
                  <a:pt x="239" y="142"/>
                </a:lnTo>
                <a:lnTo>
                  <a:pt x="244" y="62"/>
                </a:lnTo>
                <a:lnTo>
                  <a:pt x="250" y="36"/>
                </a:lnTo>
                <a:lnTo>
                  <a:pt x="256" y="71"/>
                </a:lnTo>
                <a:lnTo>
                  <a:pt x="261" y="159"/>
                </a:lnTo>
                <a:lnTo>
                  <a:pt x="266" y="268"/>
                </a:lnTo>
                <a:lnTo>
                  <a:pt x="272" y="365"/>
                </a:lnTo>
                <a:lnTo>
                  <a:pt x="277" y="420"/>
                </a:lnTo>
                <a:lnTo>
                  <a:pt x="283" y="425"/>
                </a:lnTo>
                <a:lnTo>
                  <a:pt x="288" y="386"/>
                </a:lnTo>
                <a:lnTo>
                  <a:pt x="294" y="327"/>
                </a:lnTo>
                <a:lnTo>
                  <a:pt x="299" y="273"/>
                </a:lnTo>
                <a:lnTo>
                  <a:pt x="304" y="241"/>
                </a:lnTo>
                <a:lnTo>
                  <a:pt x="310" y="234"/>
                </a:lnTo>
                <a:lnTo>
                  <a:pt x="316" y="247"/>
                </a:lnTo>
                <a:lnTo>
                  <a:pt x="321" y="274"/>
                </a:lnTo>
                <a:lnTo>
                  <a:pt x="326" y="308"/>
                </a:lnTo>
                <a:lnTo>
                  <a:pt x="332" y="339"/>
                </a:lnTo>
                <a:lnTo>
                  <a:pt x="337" y="365"/>
                </a:lnTo>
                <a:lnTo>
                  <a:pt x="343" y="382"/>
                </a:lnTo>
                <a:lnTo>
                  <a:pt x="348" y="389"/>
                </a:lnTo>
                <a:lnTo>
                  <a:pt x="353" y="386"/>
                </a:lnTo>
                <a:lnTo>
                  <a:pt x="359" y="363"/>
                </a:lnTo>
                <a:lnTo>
                  <a:pt x="365" y="322"/>
                </a:lnTo>
                <a:lnTo>
                  <a:pt x="370" y="256"/>
                </a:lnTo>
                <a:lnTo>
                  <a:pt x="375" y="174"/>
                </a:lnTo>
                <a:lnTo>
                  <a:pt x="380" y="89"/>
                </a:lnTo>
                <a:lnTo>
                  <a:pt x="387" y="24"/>
                </a:lnTo>
                <a:lnTo>
                  <a:pt x="392" y="3"/>
                </a:lnTo>
                <a:lnTo>
                  <a:pt x="397" y="40"/>
                </a:lnTo>
                <a:lnTo>
                  <a:pt x="402" y="127"/>
                </a:lnTo>
                <a:lnTo>
                  <a:pt x="407" y="249"/>
                </a:lnTo>
                <a:lnTo>
                  <a:pt x="414" y="370"/>
                </a:lnTo>
                <a:lnTo>
                  <a:pt x="419" y="462"/>
                </a:lnTo>
                <a:lnTo>
                  <a:pt x="424" y="503"/>
                </a:lnTo>
                <a:lnTo>
                  <a:pt x="429" y="486"/>
                </a:lnTo>
                <a:lnTo>
                  <a:pt x="434" y="424"/>
                </a:lnTo>
                <a:lnTo>
                  <a:pt x="441" y="343"/>
                </a:lnTo>
                <a:lnTo>
                  <a:pt x="446" y="272"/>
                </a:lnTo>
                <a:lnTo>
                  <a:pt x="451" y="234"/>
                </a:lnTo>
                <a:lnTo>
                  <a:pt x="456" y="236"/>
                </a:lnTo>
                <a:lnTo>
                  <a:pt x="463" y="269"/>
                </a:lnTo>
                <a:lnTo>
                  <a:pt x="468" y="307"/>
                </a:lnTo>
                <a:lnTo>
                  <a:pt x="473" y="324"/>
                </a:lnTo>
                <a:lnTo>
                  <a:pt x="478" y="307"/>
                </a:lnTo>
                <a:lnTo>
                  <a:pt x="484" y="258"/>
                </a:lnTo>
                <a:lnTo>
                  <a:pt x="490" y="190"/>
                </a:lnTo>
                <a:lnTo>
                  <a:pt x="495" y="130"/>
                </a:lnTo>
                <a:lnTo>
                  <a:pt x="500" y="103"/>
                </a:lnTo>
                <a:lnTo>
                  <a:pt x="505" y="116"/>
                </a:lnTo>
                <a:lnTo>
                  <a:pt x="511" y="164"/>
                </a:lnTo>
                <a:lnTo>
                  <a:pt x="517" y="234"/>
                </a:lnTo>
                <a:lnTo>
                  <a:pt x="522" y="304"/>
                </a:lnTo>
                <a:lnTo>
                  <a:pt x="527" y="363"/>
                </a:lnTo>
                <a:lnTo>
                  <a:pt x="533" y="397"/>
                </a:lnTo>
                <a:lnTo>
                  <a:pt x="538" y="40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3271F22-4344-D8ED-253E-26D30F50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182" y="6453168"/>
            <a:ext cx="516160" cy="25400"/>
          </a:xfrm>
          <a:custGeom>
            <a:avLst/>
            <a:gdLst/>
            <a:ahLst/>
            <a:cxnLst>
              <a:cxn ang="0">
                <a:pos x="6" y="298"/>
              </a:cxn>
              <a:cxn ang="0">
                <a:pos x="17" y="220"/>
              </a:cxn>
              <a:cxn ang="0">
                <a:pos x="27" y="153"/>
              </a:cxn>
              <a:cxn ang="0">
                <a:pos x="39" y="145"/>
              </a:cxn>
              <a:cxn ang="0">
                <a:pos x="49" y="181"/>
              </a:cxn>
              <a:cxn ang="0">
                <a:pos x="61" y="185"/>
              </a:cxn>
              <a:cxn ang="0">
                <a:pos x="71" y="120"/>
              </a:cxn>
              <a:cxn ang="0">
                <a:pos x="82" y="60"/>
              </a:cxn>
              <a:cxn ang="0">
                <a:pos x="93" y="97"/>
              </a:cxn>
              <a:cxn ang="0">
                <a:pos x="103" y="210"/>
              </a:cxn>
              <a:cxn ang="0">
                <a:pos x="115" y="317"/>
              </a:cxn>
              <a:cxn ang="0">
                <a:pos x="125" y="351"/>
              </a:cxn>
              <a:cxn ang="0">
                <a:pos x="137" y="292"/>
              </a:cxn>
              <a:cxn ang="0">
                <a:pos x="146" y="187"/>
              </a:cxn>
              <a:cxn ang="0">
                <a:pos x="156" y="138"/>
              </a:cxn>
              <a:cxn ang="0">
                <a:pos x="168" y="174"/>
              </a:cxn>
              <a:cxn ang="0">
                <a:pos x="178" y="209"/>
              </a:cxn>
              <a:cxn ang="0">
                <a:pos x="190" y="143"/>
              </a:cxn>
              <a:cxn ang="0">
                <a:pos x="200" y="29"/>
              </a:cxn>
              <a:cxn ang="0">
                <a:pos x="212" y="47"/>
              </a:cxn>
              <a:cxn ang="0">
                <a:pos x="222" y="226"/>
              </a:cxn>
              <a:cxn ang="0">
                <a:pos x="232" y="396"/>
              </a:cxn>
              <a:cxn ang="0">
                <a:pos x="244" y="380"/>
              </a:cxn>
              <a:cxn ang="0">
                <a:pos x="254" y="196"/>
              </a:cxn>
              <a:cxn ang="0">
                <a:pos x="266" y="27"/>
              </a:cxn>
              <a:cxn ang="0">
                <a:pos x="276" y="22"/>
              </a:cxn>
              <a:cxn ang="0">
                <a:pos x="287" y="167"/>
              </a:cxn>
              <a:cxn ang="0">
                <a:pos x="298" y="301"/>
              </a:cxn>
              <a:cxn ang="0">
                <a:pos x="309" y="302"/>
              </a:cxn>
              <a:cxn ang="0">
                <a:pos x="320" y="207"/>
              </a:cxn>
              <a:cxn ang="0">
                <a:pos x="331" y="110"/>
              </a:cxn>
              <a:cxn ang="0">
                <a:pos x="342" y="66"/>
              </a:cxn>
              <a:cxn ang="0">
                <a:pos x="353" y="73"/>
              </a:cxn>
              <a:cxn ang="0">
                <a:pos x="363" y="122"/>
              </a:cxn>
              <a:cxn ang="0">
                <a:pos x="375" y="196"/>
              </a:cxn>
              <a:cxn ang="0">
                <a:pos x="385" y="271"/>
              </a:cxn>
              <a:cxn ang="0">
                <a:pos x="397" y="309"/>
              </a:cxn>
              <a:cxn ang="0">
                <a:pos x="407" y="289"/>
              </a:cxn>
              <a:cxn ang="0">
                <a:pos x="417" y="212"/>
              </a:cxn>
              <a:cxn ang="0">
                <a:pos x="429" y="105"/>
              </a:cxn>
              <a:cxn ang="0">
                <a:pos x="439" y="40"/>
              </a:cxn>
              <a:cxn ang="0">
                <a:pos x="451" y="71"/>
              </a:cxn>
              <a:cxn ang="0">
                <a:pos x="461" y="190"/>
              </a:cxn>
              <a:cxn ang="0">
                <a:pos x="473" y="306"/>
              </a:cxn>
              <a:cxn ang="0">
                <a:pos x="483" y="332"/>
              </a:cxn>
              <a:cxn ang="0">
                <a:pos x="493" y="257"/>
              </a:cxn>
              <a:cxn ang="0">
                <a:pos x="505" y="137"/>
              </a:cxn>
              <a:cxn ang="0">
                <a:pos x="515" y="95"/>
              </a:cxn>
              <a:cxn ang="0">
                <a:pos x="527" y="161"/>
              </a:cxn>
              <a:cxn ang="0">
                <a:pos x="537" y="260"/>
              </a:cxn>
            </a:cxnLst>
            <a:rect l="0" t="0" r="r" b="b"/>
            <a:pathLst>
              <a:path w="537" h="415">
                <a:moveTo>
                  <a:pt x="0" y="316"/>
                </a:moveTo>
                <a:lnTo>
                  <a:pt x="6" y="298"/>
                </a:lnTo>
                <a:lnTo>
                  <a:pt x="11" y="262"/>
                </a:lnTo>
                <a:lnTo>
                  <a:pt x="17" y="220"/>
                </a:lnTo>
                <a:lnTo>
                  <a:pt x="22" y="180"/>
                </a:lnTo>
                <a:lnTo>
                  <a:pt x="27" y="153"/>
                </a:lnTo>
                <a:lnTo>
                  <a:pt x="33" y="141"/>
                </a:lnTo>
                <a:lnTo>
                  <a:pt x="39" y="145"/>
                </a:lnTo>
                <a:lnTo>
                  <a:pt x="44" y="162"/>
                </a:lnTo>
                <a:lnTo>
                  <a:pt x="49" y="181"/>
                </a:lnTo>
                <a:lnTo>
                  <a:pt x="55" y="194"/>
                </a:lnTo>
                <a:lnTo>
                  <a:pt x="61" y="185"/>
                </a:lnTo>
                <a:lnTo>
                  <a:pt x="66" y="159"/>
                </a:lnTo>
                <a:lnTo>
                  <a:pt x="71" y="120"/>
                </a:lnTo>
                <a:lnTo>
                  <a:pt x="76" y="81"/>
                </a:lnTo>
                <a:lnTo>
                  <a:pt x="82" y="60"/>
                </a:lnTo>
                <a:lnTo>
                  <a:pt x="88" y="65"/>
                </a:lnTo>
                <a:lnTo>
                  <a:pt x="93" y="97"/>
                </a:lnTo>
                <a:lnTo>
                  <a:pt x="98" y="148"/>
                </a:lnTo>
                <a:lnTo>
                  <a:pt x="103" y="210"/>
                </a:lnTo>
                <a:lnTo>
                  <a:pt x="110" y="268"/>
                </a:lnTo>
                <a:lnTo>
                  <a:pt x="115" y="317"/>
                </a:lnTo>
                <a:lnTo>
                  <a:pt x="120" y="345"/>
                </a:lnTo>
                <a:lnTo>
                  <a:pt x="125" y="351"/>
                </a:lnTo>
                <a:lnTo>
                  <a:pt x="130" y="331"/>
                </a:lnTo>
                <a:lnTo>
                  <a:pt x="137" y="292"/>
                </a:lnTo>
                <a:lnTo>
                  <a:pt x="141" y="239"/>
                </a:lnTo>
                <a:lnTo>
                  <a:pt x="146" y="187"/>
                </a:lnTo>
                <a:lnTo>
                  <a:pt x="151" y="151"/>
                </a:lnTo>
                <a:lnTo>
                  <a:pt x="156" y="138"/>
                </a:lnTo>
                <a:lnTo>
                  <a:pt x="163" y="148"/>
                </a:lnTo>
                <a:lnTo>
                  <a:pt x="168" y="174"/>
                </a:lnTo>
                <a:lnTo>
                  <a:pt x="173" y="200"/>
                </a:lnTo>
                <a:lnTo>
                  <a:pt x="178" y="209"/>
                </a:lnTo>
                <a:lnTo>
                  <a:pt x="185" y="190"/>
                </a:lnTo>
                <a:lnTo>
                  <a:pt x="190" y="143"/>
                </a:lnTo>
                <a:lnTo>
                  <a:pt x="195" y="81"/>
                </a:lnTo>
                <a:lnTo>
                  <a:pt x="200" y="29"/>
                </a:lnTo>
                <a:lnTo>
                  <a:pt x="205" y="13"/>
                </a:lnTo>
                <a:lnTo>
                  <a:pt x="212" y="47"/>
                </a:lnTo>
                <a:lnTo>
                  <a:pt x="217" y="124"/>
                </a:lnTo>
                <a:lnTo>
                  <a:pt x="222" y="226"/>
                </a:lnTo>
                <a:lnTo>
                  <a:pt x="227" y="326"/>
                </a:lnTo>
                <a:lnTo>
                  <a:pt x="232" y="396"/>
                </a:lnTo>
                <a:lnTo>
                  <a:pt x="239" y="415"/>
                </a:lnTo>
                <a:lnTo>
                  <a:pt x="244" y="380"/>
                </a:lnTo>
                <a:lnTo>
                  <a:pt x="249" y="299"/>
                </a:lnTo>
                <a:lnTo>
                  <a:pt x="254" y="196"/>
                </a:lnTo>
                <a:lnTo>
                  <a:pt x="260" y="96"/>
                </a:lnTo>
                <a:lnTo>
                  <a:pt x="266" y="27"/>
                </a:lnTo>
                <a:lnTo>
                  <a:pt x="271" y="0"/>
                </a:lnTo>
                <a:lnTo>
                  <a:pt x="276" y="22"/>
                </a:lnTo>
                <a:lnTo>
                  <a:pt x="282" y="85"/>
                </a:lnTo>
                <a:lnTo>
                  <a:pt x="287" y="167"/>
                </a:lnTo>
                <a:lnTo>
                  <a:pt x="293" y="248"/>
                </a:lnTo>
                <a:lnTo>
                  <a:pt x="298" y="301"/>
                </a:lnTo>
                <a:lnTo>
                  <a:pt x="303" y="320"/>
                </a:lnTo>
                <a:lnTo>
                  <a:pt x="309" y="302"/>
                </a:lnTo>
                <a:lnTo>
                  <a:pt x="315" y="261"/>
                </a:lnTo>
                <a:lnTo>
                  <a:pt x="320" y="207"/>
                </a:lnTo>
                <a:lnTo>
                  <a:pt x="325" y="154"/>
                </a:lnTo>
                <a:lnTo>
                  <a:pt x="331" y="110"/>
                </a:lnTo>
                <a:lnTo>
                  <a:pt x="336" y="80"/>
                </a:lnTo>
                <a:lnTo>
                  <a:pt x="342" y="66"/>
                </a:lnTo>
                <a:lnTo>
                  <a:pt x="347" y="62"/>
                </a:lnTo>
                <a:lnTo>
                  <a:pt x="353" y="73"/>
                </a:lnTo>
                <a:lnTo>
                  <a:pt x="358" y="93"/>
                </a:lnTo>
                <a:lnTo>
                  <a:pt x="363" y="122"/>
                </a:lnTo>
                <a:lnTo>
                  <a:pt x="369" y="157"/>
                </a:lnTo>
                <a:lnTo>
                  <a:pt x="375" y="196"/>
                </a:lnTo>
                <a:lnTo>
                  <a:pt x="380" y="235"/>
                </a:lnTo>
                <a:lnTo>
                  <a:pt x="385" y="271"/>
                </a:lnTo>
                <a:lnTo>
                  <a:pt x="390" y="296"/>
                </a:lnTo>
                <a:lnTo>
                  <a:pt x="397" y="309"/>
                </a:lnTo>
                <a:lnTo>
                  <a:pt x="402" y="307"/>
                </a:lnTo>
                <a:lnTo>
                  <a:pt x="407" y="289"/>
                </a:lnTo>
                <a:lnTo>
                  <a:pt x="412" y="258"/>
                </a:lnTo>
                <a:lnTo>
                  <a:pt x="417" y="212"/>
                </a:lnTo>
                <a:lnTo>
                  <a:pt x="424" y="158"/>
                </a:lnTo>
                <a:lnTo>
                  <a:pt x="429" y="105"/>
                </a:lnTo>
                <a:lnTo>
                  <a:pt x="434" y="62"/>
                </a:lnTo>
                <a:lnTo>
                  <a:pt x="439" y="40"/>
                </a:lnTo>
                <a:lnTo>
                  <a:pt x="446" y="41"/>
                </a:lnTo>
                <a:lnTo>
                  <a:pt x="451" y="71"/>
                </a:lnTo>
                <a:lnTo>
                  <a:pt x="456" y="124"/>
                </a:lnTo>
                <a:lnTo>
                  <a:pt x="461" y="190"/>
                </a:lnTo>
                <a:lnTo>
                  <a:pt x="466" y="254"/>
                </a:lnTo>
                <a:lnTo>
                  <a:pt x="473" y="306"/>
                </a:lnTo>
                <a:lnTo>
                  <a:pt x="478" y="333"/>
                </a:lnTo>
                <a:lnTo>
                  <a:pt x="483" y="332"/>
                </a:lnTo>
                <a:lnTo>
                  <a:pt x="488" y="306"/>
                </a:lnTo>
                <a:lnTo>
                  <a:pt x="493" y="257"/>
                </a:lnTo>
                <a:lnTo>
                  <a:pt x="500" y="194"/>
                </a:lnTo>
                <a:lnTo>
                  <a:pt x="505" y="137"/>
                </a:lnTo>
                <a:lnTo>
                  <a:pt x="510" y="102"/>
                </a:lnTo>
                <a:lnTo>
                  <a:pt x="515" y="95"/>
                </a:lnTo>
                <a:lnTo>
                  <a:pt x="521" y="119"/>
                </a:lnTo>
                <a:lnTo>
                  <a:pt x="527" y="161"/>
                </a:lnTo>
                <a:lnTo>
                  <a:pt x="532" y="213"/>
                </a:lnTo>
                <a:lnTo>
                  <a:pt x="537" y="26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C979EEA-33E7-277B-9AEF-C2163A205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343" y="6457930"/>
            <a:ext cx="516160" cy="15875"/>
          </a:xfrm>
          <a:custGeom>
            <a:avLst/>
            <a:gdLst/>
            <a:ahLst/>
            <a:cxnLst>
              <a:cxn ang="0">
                <a:pos x="6" y="216"/>
              </a:cxn>
              <a:cxn ang="0">
                <a:pos x="17" y="197"/>
              </a:cxn>
              <a:cxn ang="0">
                <a:pos x="28" y="128"/>
              </a:cxn>
              <a:cxn ang="0">
                <a:pos x="39" y="72"/>
              </a:cxn>
              <a:cxn ang="0">
                <a:pos x="49" y="52"/>
              </a:cxn>
              <a:cxn ang="0">
                <a:pos x="60" y="48"/>
              </a:cxn>
              <a:cxn ang="0">
                <a:pos x="71" y="49"/>
              </a:cxn>
              <a:cxn ang="0">
                <a:pos x="82" y="78"/>
              </a:cxn>
              <a:cxn ang="0">
                <a:pos x="93" y="142"/>
              </a:cxn>
              <a:cxn ang="0">
                <a:pos x="104" y="212"/>
              </a:cxn>
              <a:cxn ang="0">
                <a:pos x="114" y="223"/>
              </a:cxn>
              <a:cxn ang="0">
                <a:pos x="126" y="144"/>
              </a:cxn>
              <a:cxn ang="0">
                <a:pos x="136" y="43"/>
              </a:cxn>
              <a:cxn ang="0">
                <a:pos x="148" y="0"/>
              </a:cxn>
              <a:cxn ang="0">
                <a:pos x="158" y="9"/>
              </a:cxn>
              <a:cxn ang="0">
                <a:pos x="170" y="26"/>
              </a:cxn>
              <a:cxn ang="0">
                <a:pos x="180" y="55"/>
              </a:cxn>
              <a:cxn ang="0">
                <a:pos x="190" y="135"/>
              </a:cxn>
              <a:cxn ang="0">
                <a:pos x="202" y="231"/>
              </a:cxn>
              <a:cxn ang="0">
                <a:pos x="212" y="251"/>
              </a:cxn>
              <a:cxn ang="0">
                <a:pos x="224" y="186"/>
              </a:cxn>
              <a:cxn ang="0">
                <a:pos x="234" y="130"/>
              </a:cxn>
              <a:cxn ang="0">
                <a:pos x="245" y="131"/>
              </a:cxn>
              <a:cxn ang="0">
                <a:pos x="256" y="135"/>
              </a:cxn>
              <a:cxn ang="0">
                <a:pos x="267" y="105"/>
              </a:cxn>
              <a:cxn ang="0">
                <a:pos x="278" y="88"/>
              </a:cxn>
              <a:cxn ang="0">
                <a:pos x="289" y="121"/>
              </a:cxn>
              <a:cxn ang="0">
                <a:pos x="300" y="159"/>
              </a:cxn>
              <a:cxn ang="0">
                <a:pos x="311" y="145"/>
              </a:cxn>
              <a:cxn ang="0">
                <a:pos x="321" y="100"/>
              </a:cxn>
              <a:cxn ang="0">
                <a:pos x="333" y="78"/>
              </a:cxn>
              <a:cxn ang="0">
                <a:pos x="343" y="93"/>
              </a:cxn>
              <a:cxn ang="0">
                <a:pos x="354" y="103"/>
              </a:cxn>
              <a:cxn ang="0">
                <a:pos x="365" y="80"/>
              </a:cxn>
              <a:cxn ang="0">
                <a:pos x="375" y="52"/>
              </a:cxn>
              <a:cxn ang="0">
                <a:pos x="387" y="68"/>
              </a:cxn>
              <a:cxn ang="0">
                <a:pos x="397" y="115"/>
              </a:cxn>
              <a:cxn ang="0">
                <a:pos x="409" y="126"/>
              </a:cxn>
              <a:cxn ang="0">
                <a:pos x="419" y="87"/>
              </a:cxn>
              <a:cxn ang="0">
                <a:pos x="431" y="61"/>
              </a:cxn>
              <a:cxn ang="0">
                <a:pos x="441" y="90"/>
              </a:cxn>
              <a:cxn ang="0">
                <a:pos x="451" y="140"/>
              </a:cxn>
              <a:cxn ang="0">
                <a:pos x="463" y="153"/>
              </a:cxn>
              <a:cxn ang="0">
                <a:pos x="473" y="134"/>
              </a:cxn>
              <a:cxn ang="0">
                <a:pos x="485" y="123"/>
              </a:cxn>
              <a:cxn ang="0">
                <a:pos x="495" y="133"/>
              </a:cxn>
              <a:cxn ang="0">
                <a:pos x="506" y="153"/>
              </a:cxn>
              <a:cxn ang="0">
                <a:pos x="517" y="186"/>
              </a:cxn>
              <a:cxn ang="0">
                <a:pos x="528" y="213"/>
              </a:cxn>
              <a:cxn ang="0">
                <a:pos x="539" y="203"/>
              </a:cxn>
            </a:cxnLst>
            <a:rect l="0" t="0" r="r" b="b"/>
            <a:pathLst>
              <a:path w="539" h="255">
                <a:moveTo>
                  <a:pt x="0" y="189"/>
                </a:moveTo>
                <a:lnTo>
                  <a:pt x="6" y="216"/>
                </a:lnTo>
                <a:lnTo>
                  <a:pt x="11" y="217"/>
                </a:lnTo>
                <a:lnTo>
                  <a:pt x="17" y="197"/>
                </a:lnTo>
                <a:lnTo>
                  <a:pt x="22" y="163"/>
                </a:lnTo>
                <a:lnTo>
                  <a:pt x="28" y="128"/>
                </a:lnTo>
                <a:lnTo>
                  <a:pt x="33" y="95"/>
                </a:lnTo>
                <a:lnTo>
                  <a:pt x="39" y="72"/>
                </a:lnTo>
                <a:lnTo>
                  <a:pt x="44" y="58"/>
                </a:lnTo>
                <a:lnTo>
                  <a:pt x="49" y="52"/>
                </a:lnTo>
                <a:lnTo>
                  <a:pt x="55" y="49"/>
                </a:lnTo>
                <a:lnTo>
                  <a:pt x="60" y="48"/>
                </a:lnTo>
                <a:lnTo>
                  <a:pt x="66" y="47"/>
                </a:lnTo>
                <a:lnTo>
                  <a:pt x="71" y="49"/>
                </a:lnTo>
                <a:lnTo>
                  <a:pt x="77" y="58"/>
                </a:lnTo>
                <a:lnTo>
                  <a:pt x="82" y="78"/>
                </a:lnTo>
                <a:lnTo>
                  <a:pt x="87" y="106"/>
                </a:lnTo>
                <a:lnTo>
                  <a:pt x="93" y="142"/>
                </a:lnTo>
                <a:lnTo>
                  <a:pt x="99" y="180"/>
                </a:lnTo>
                <a:lnTo>
                  <a:pt x="104" y="212"/>
                </a:lnTo>
                <a:lnTo>
                  <a:pt x="109" y="230"/>
                </a:lnTo>
                <a:lnTo>
                  <a:pt x="114" y="223"/>
                </a:lnTo>
                <a:lnTo>
                  <a:pt x="121" y="193"/>
                </a:lnTo>
                <a:lnTo>
                  <a:pt x="126" y="144"/>
                </a:lnTo>
                <a:lnTo>
                  <a:pt x="131" y="91"/>
                </a:lnTo>
                <a:lnTo>
                  <a:pt x="136" y="43"/>
                </a:lnTo>
                <a:lnTo>
                  <a:pt x="141" y="12"/>
                </a:lnTo>
                <a:lnTo>
                  <a:pt x="148" y="0"/>
                </a:lnTo>
                <a:lnTo>
                  <a:pt x="153" y="2"/>
                </a:lnTo>
                <a:lnTo>
                  <a:pt x="158" y="9"/>
                </a:lnTo>
                <a:lnTo>
                  <a:pt x="163" y="19"/>
                </a:lnTo>
                <a:lnTo>
                  <a:pt x="170" y="26"/>
                </a:lnTo>
                <a:lnTo>
                  <a:pt x="175" y="36"/>
                </a:lnTo>
                <a:lnTo>
                  <a:pt x="180" y="55"/>
                </a:lnTo>
                <a:lnTo>
                  <a:pt x="185" y="88"/>
                </a:lnTo>
                <a:lnTo>
                  <a:pt x="190" y="135"/>
                </a:lnTo>
                <a:lnTo>
                  <a:pt x="197" y="187"/>
                </a:lnTo>
                <a:lnTo>
                  <a:pt x="202" y="231"/>
                </a:lnTo>
                <a:lnTo>
                  <a:pt x="207" y="255"/>
                </a:lnTo>
                <a:lnTo>
                  <a:pt x="212" y="251"/>
                </a:lnTo>
                <a:lnTo>
                  <a:pt x="218" y="223"/>
                </a:lnTo>
                <a:lnTo>
                  <a:pt x="224" y="186"/>
                </a:lnTo>
                <a:lnTo>
                  <a:pt x="229" y="150"/>
                </a:lnTo>
                <a:lnTo>
                  <a:pt x="234" y="130"/>
                </a:lnTo>
                <a:lnTo>
                  <a:pt x="239" y="125"/>
                </a:lnTo>
                <a:lnTo>
                  <a:pt x="245" y="131"/>
                </a:lnTo>
                <a:lnTo>
                  <a:pt x="251" y="138"/>
                </a:lnTo>
                <a:lnTo>
                  <a:pt x="256" y="135"/>
                </a:lnTo>
                <a:lnTo>
                  <a:pt x="261" y="123"/>
                </a:lnTo>
                <a:lnTo>
                  <a:pt x="267" y="105"/>
                </a:lnTo>
                <a:lnTo>
                  <a:pt x="272" y="92"/>
                </a:lnTo>
                <a:lnTo>
                  <a:pt x="278" y="88"/>
                </a:lnTo>
                <a:lnTo>
                  <a:pt x="283" y="100"/>
                </a:lnTo>
                <a:lnTo>
                  <a:pt x="289" y="121"/>
                </a:lnTo>
                <a:lnTo>
                  <a:pt x="294" y="144"/>
                </a:lnTo>
                <a:lnTo>
                  <a:pt x="300" y="159"/>
                </a:lnTo>
                <a:lnTo>
                  <a:pt x="305" y="159"/>
                </a:lnTo>
                <a:lnTo>
                  <a:pt x="311" y="145"/>
                </a:lnTo>
                <a:lnTo>
                  <a:pt x="316" y="123"/>
                </a:lnTo>
                <a:lnTo>
                  <a:pt x="321" y="100"/>
                </a:lnTo>
                <a:lnTo>
                  <a:pt x="327" y="83"/>
                </a:lnTo>
                <a:lnTo>
                  <a:pt x="333" y="78"/>
                </a:lnTo>
                <a:lnTo>
                  <a:pt x="338" y="83"/>
                </a:lnTo>
                <a:lnTo>
                  <a:pt x="343" y="93"/>
                </a:lnTo>
                <a:lnTo>
                  <a:pt x="348" y="102"/>
                </a:lnTo>
                <a:lnTo>
                  <a:pt x="354" y="103"/>
                </a:lnTo>
                <a:lnTo>
                  <a:pt x="360" y="95"/>
                </a:lnTo>
                <a:lnTo>
                  <a:pt x="365" y="80"/>
                </a:lnTo>
                <a:lnTo>
                  <a:pt x="370" y="63"/>
                </a:lnTo>
                <a:lnTo>
                  <a:pt x="375" y="52"/>
                </a:lnTo>
                <a:lnTo>
                  <a:pt x="382" y="54"/>
                </a:lnTo>
                <a:lnTo>
                  <a:pt x="387" y="68"/>
                </a:lnTo>
                <a:lnTo>
                  <a:pt x="392" y="93"/>
                </a:lnTo>
                <a:lnTo>
                  <a:pt x="397" y="115"/>
                </a:lnTo>
                <a:lnTo>
                  <a:pt x="402" y="129"/>
                </a:lnTo>
                <a:lnTo>
                  <a:pt x="409" y="126"/>
                </a:lnTo>
                <a:lnTo>
                  <a:pt x="414" y="111"/>
                </a:lnTo>
                <a:lnTo>
                  <a:pt x="419" y="87"/>
                </a:lnTo>
                <a:lnTo>
                  <a:pt x="424" y="67"/>
                </a:lnTo>
                <a:lnTo>
                  <a:pt x="431" y="61"/>
                </a:lnTo>
                <a:lnTo>
                  <a:pt x="436" y="68"/>
                </a:lnTo>
                <a:lnTo>
                  <a:pt x="441" y="90"/>
                </a:lnTo>
                <a:lnTo>
                  <a:pt x="446" y="116"/>
                </a:lnTo>
                <a:lnTo>
                  <a:pt x="451" y="140"/>
                </a:lnTo>
                <a:lnTo>
                  <a:pt x="458" y="152"/>
                </a:lnTo>
                <a:lnTo>
                  <a:pt x="463" y="153"/>
                </a:lnTo>
                <a:lnTo>
                  <a:pt x="468" y="145"/>
                </a:lnTo>
                <a:lnTo>
                  <a:pt x="473" y="134"/>
                </a:lnTo>
                <a:lnTo>
                  <a:pt x="479" y="125"/>
                </a:lnTo>
                <a:lnTo>
                  <a:pt x="485" y="123"/>
                </a:lnTo>
                <a:lnTo>
                  <a:pt x="490" y="125"/>
                </a:lnTo>
                <a:lnTo>
                  <a:pt x="495" y="133"/>
                </a:lnTo>
                <a:lnTo>
                  <a:pt x="501" y="141"/>
                </a:lnTo>
                <a:lnTo>
                  <a:pt x="506" y="153"/>
                </a:lnTo>
                <a:lnTo>
                  <a:pt x="512" y="168"/>
                </a:lnTo>
                <a:lnTo>
                  <a:pt x="517" y="186"/>
                </a:lnTo>
                <a:lnTo>
                  <a:pt x="522" y="202"/>
                </a:lnTo>
                <a:lnTo>
                  <a:pt x="528" y="213"/>
                </a:lnTo>
                <a:lnTo>
                  <a:pt x="533" y="215"/>
                </a:lnTo>
                <a:lnTo>
                  <a:pt x="539" y="2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5FBEFAC-876D-340B-F0B2-493FAF197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503" y="6454755"/>
            <a:ext cx="516160" cy="15875"/>
          </a:xfrm>
          <a:custGeom>
            <a:avLst/>
            <a:gdLst/>
            <a:ahLst/>
            <a:cxnLst>
              <a:cxn ang="0">
                <a:pos x="5" y="221"/>
              </a:cxn>
              <a:cxn ang="0">
                <a:pos x="16" y="153"/>
              </a:cxn>
              <a:cxn ang="0">
                <a:pos x="27" y="100"/>
              </a:cxn>
              <a:cxn ang="0">
                <a:pos x="38" y="110"/>
              </a:cxn>
              <a:cxn ang="0">
                <a:pos x="49" y="173"/>
              </a:cxn>
              <a:cxn ang="0">
                <a:pos x="60" y="220"/>
              </a:cxn>
              <a:cxn ang="0">
                <a:pos x="70" y="183"/>
              </a:cxn>
              <a:cxn ang="0">
                <a:pos x="82" y="84"/>
              </a:cxn>
              <a:cxn ang="0">
                <a:pos x="92" y="11"/>
              </a:cxn>
              <a:cxn ang="0">
                <a:pos x="104" y="37"/>
              </a:cxn>
              <a:cxn ang="0">
                <a:pos x="114" y="143"/>
              </a:cxn>
              <a:cxn ang="0">
                <a:pos x="124" y="234"/>
              </a:cxn>
              <a:cxn ang="0">
                <a:pos x="136" y="239"/>
              </a:cxn>
              <a:cxn ang="0">
                <a:pos x="146" y="152"/>
              </a:cxn>
              <a:cxn ang="0">
                <a:pos x="158" y="50"/>
              </a:cxn>
              <a:cxn ang="0">
                <a:pos x="168" y="21"/>
              </a:cxn>
              <a:cxn ang="0">
                <a:pos x="180" y="83"/>
              </a:cxn>
              <a:cxn ang="0">
                <a:pos x="190" y="172"/>
              </a:cxn>
              <a:cxn ang="0">
                <a:pos x="201" y="229"/>
              </a:cxn>
              <a:cxn ang="0">
                <a:pos x="212" y="246"/>
              </a:cxn>
              <a:cxn ang="0">
                <a:pos x="223" y="249"/>
              </a:cxn>
              <a:cxn ang="0">
                <a:pos x="234" y="242"/>
              </a:cxn>
              <a:cxn ang="0">
                <a:pos x="245" y="220"/>
              </a:cxn>
              <a:cxn ang="0">
                <a:pos x="255" y="191"/>
              </a:cxn>
              <a:cxn ang="0">
                <a:pos x="267" y="173"/>
              </a:cxn>
              <a:cxn ang="0">
                <a:pos x="277" y="164"/>
              </a:cxn>
              <a:cxn ang="0">
                <a:pos x="288" y="151"/>
              </a:cxn>
              <a:cxn ang="0">
                <a:pos x="299" y="131"/>
              </a:cxn>
              <a:cxn ang="0">
                <a:pos x="310" y="123"/>
              </a:cxn>
              <a:cxn ang="0">
                <a:pos x="321" y="133"/>
              </a:cxn>
              <a:cxn ang="0">
                <a:pos x="331" y="130"/>
              </a:cxn>
              <a:cxn ang="0">
                <a:pos x="343" y="85"/>
              </a:cxn>
              <a:cxn ang="0">
                <a:pos x="353" y="21"/>
              </a:cxn>
              <a:cxn ang="0">
                <a:pos x="365" y="0"/>
              </a:cxn>
              <a:cxn ang="0">
                <a:pos x="375" y="56"/>
              </a:cxn>
              <a:cxn ang="0">
                <a:pos x="385" y="166"/>
              </a:cxn>
              <a:cxn ang="0">
                <a:pos x="397" y="252"/>
              </a:cxn>
              <a:cxn ang="0">
                <a:pos x="407" y="261"/>
              </a:cxn>
              <a:cxn ang="0">
                <a:pos x="419" y="210"/>
              </a:cxn>
              <a:cxn ang="0">
                <a:pos x="429" y="168"/>
              </a:cxn>
              <a:cxn ang="0">
                <a:pos x="441" y="183"/>
              </a:cxn>
              <a:cxn ang="0">
                <a:pos x="451" y="236"/>
              </a:cxn>
              <a:cxn ang="0">
                <a:pos x="462" y="267"/>
              </a:cxn>
              <a:cxn ang="0">
                <a:pos x="473" y="243"/>
              </a:cxn>
              <a:cxn ang="0">
                <a:pos x="484" y="198"/>
              </a:cxn>
              <a:cxn ang="0">
                <a:pos x="495" y="179"/>
              </a:cxn>
              <a:cxn ang="0">
                <a:pos x="506" y="197"/>
              </a:cxn>
              <a:cxn ang="0">
                <a:pos x="516" y="209"/>
              </a:cxn>
              <a:cxn ang="0">
                <a:pos x="528" y="163"/>
              </a:cxn>
              <a:cxn ang="0">
                <a:pos x="538" y="72"/>
              </a:cxn>
            </a:cxnLst>
            <a:rect l="0" t="0" r="r" b="b"/>
            <a:pathLst>
              <a:path w="538" h="267">
                <a:moveTo>
                  <a:pt x="0" y="243"/>
                </a:moveTo>
                <a:lnTo>
                  <a:pt x="5" y="221"/>
                </a:lnTo>
                <a:lnTo>
                  <a:pt x="11" y="190"/>
                </a:lnTo>
                <a:lnTo>
                  <a:pt x="16" y="153"/>
                </a:lnTo>
                <a:lnTo>
                  <a:pt x="22" y="121"/>
                </a:lnTo>
                <a:lnTo>
                  <a:pt x="27" y="100"/>
                </a:lnTo>
                <a:lnTo>
                  <a:pt x="33" y="95"/>
                </a:lnTo>
                <a:lnTo>
                  <a:pt x="38" y="110"/>
                </a:lnTo>
                <a:lnTo>
                  <a:pt x="43" y="137"/>
                </a:lnTo>
                <a:lnTo>
                  <a:pt x="49" y="173"/>
                </a:lnTo>
                <a:lnTo>
                  <a:pt x="55" y="204"/>
                </a:lnTo>
                <a:lnTo>
                  <a:pt x="60" y="220"/>
                </a:lnTo>
                <a:lnTo>
                  <a:pt x="65" y="213"/>
                </a:lnTo>
                <a:lnTo>
                  <a:pt x="70" y="183"/>
                </a:lnTo>
                <a:lnTo>
                  <a:pt x="77" y="136"/>
                </a:lnTo>
                <a:lnTo>
                  <a:pt x="82" y="84"/>
                </a:lnTo>
                <a:lnTo>
                  <a:pt x="87" y="38"/>
                </a:lnTo>
                <a:lnTo>
                  <a:pt x="92" y="11"/>
                </a:lnTo>
                <a:lnTo>
                  <a:pt x="97" y="10"/>
                </a:lnTo>
                <a:lnTo>
                  <a:pt x="104" y="37"/>
                </a:lnTo>
                <a:lnTo>
                  <a:pt x="109" y="85"/>
                </a:lnTo>
                <a:lnTo>
                  <a:pt x="114" y="143"/>
                </a:lnTo>
                <a:lnTo>
                  <a:pt x="119" y="197"/>
                </a:lnTo>
                <a:lnTo>
                  <a:pt x="124" y="234"/>
                </a:lnTo>
                <a:lnTo>
                  <a:pt x="131" y="250"/>
                </a:lnTo>
                <a:lnTo>
                  <a:pt x="136" y="239"/>
                </a:lnTo>
                <a:lnTo>
                  <a:pt x="141" y="203"/>
                </a:lnTo>
                <a:lnTo>
                  <a:pt x="146" y="152"/>
                </a:lnTo>
                <a:lnTo>
                  <a:pt x="153" y="96"/>
                </a:lnTo>
                <a:lnTo>
                  <a:pt x="158" y="50"/>
                </a:lnTo>
                <a:lnTo>
                  <a:pt x="163" y="24"/>
                </a:lnTo>
                <a:lnTo>
                  <a:pt x="168" y="21"/>
                </a:lnTo>
                <a:lnTo>
                  <a:pt x="173" y="44"/>
                </a:lnTo>
                <a:lnTo>
                  <a:pt x="180" y="83"/>
                </a:lnTo>
                <a:lnTo>
                  <a:pt x="185" y="128"/>
                </a:lnTo>
                <a:lnTo>
                  <a:pt x="190" y="172"/>
                </a:lnTo>
                <a:lnTo>
                  <a:pt x="195" y="205"/>
                </a:lnTo>
                <a:lnTo>
                  <a:pt x="201" y="229"/>
                </a:lnTo>
                <a:lnTo>
                  <a:pt x="207" y="240"/>
                </a:lnTo>
                <a:lnTo>
                  <a:pt x="212" y="246"/>
                </a:lnTo>
                <a:lnTo>
                  <a:pt x="217" y="248"/>
                </a:lnTo>
                <a:lnTo>
                  <a:pt x="223" y="249"/>
                </a:lnTo>
                <a:lnTo>
                  <a:pt x="228" y="247"/>
                </a:lnTo>
                <a:lnTo>
                  <a:pt x="234" y="242"/>
                </a:lnTo>
                <a:lnTo>
                  <a:pt x="239" y="233"/>
                </a:lnTo>
                <a:lnTo>
                  <a:pt x="245" y="220"/>
                </a:lnTo>
                <a:lnTo>
                  <a:pt x="250" y="205"/>
                </a:lnTo>
                <a:lnTo>
                  <a:pt x="255" y="191"/>
                </a:lnTo>
                <a:lnTo>
                  <a:pt x="261" y="181"/>
                </a:lnTo>
                <a:lnTo>
                  <a:pt x="267" y="173"/>
                </a:lnTo>
                <a:lnTo>
                  <a:pt x="272" y="168"/>
                </a:lnTo>
                <a:lnTo>
                  <a:pt x="277" y="164"/>
                </a:lnTo>
                <a:lnTo>
                  <a:pt x="283" y="159"/>
                </a:lnTo>
                <a:lnTo>
                  <a:pt x="288" y="151"/>
                </a:lnTo>
                <a:lnTo>
                  <a:pt x="294" y="140"/>
                </a:lnTo>
                <a:lnTo>
                  <a:pt x="299" y="131"/>
                </a:lnTo>
                <a:lnTo>
                  <a:pt x="304" y="124"/>
                </a:lnTo>
                <a:lnTo>
                  <a:pt x="310" y="123"/>
                </a:lnTo>
                <a:lnTo>
                  <a:pt x="316" y="127"/>
                </a:lnTo>
                <a:lnTo>
                  <a:pt x="321" y="133"/>
                </a:lnTo>
                <a:lnTo>
                  <a:pt x="326" y="135"/>
                </a:lnTo>
                <a:lnTo>
                  <a:pt x="331" y="130"/>
                </a:lnTo>
                <a:lnTo>
                  <a:pt x="338" y="113"/>
                </a:lnTo>
                <a:lnTo>
                  <a:pt x="343" y="85"/>
                </a:lnTo>
                <a:lnTo>
                  <a:pt x="348" y="52"/>
                </a:lnTo>
                <a:lnTo>
                  <a:pt x="353" y="21"/>
                </a:lnTo>
                <a:lnTo>
                  <a:pt x="358" y="2"/>
                </a:lnTo>
                <a:lnTo>
                  <a:pt x="365" y="0"/>
                </a:lnTo>
                <a:lnTo>
                  <a:pt x="370" y="18"/>
                </a:lnTo>
                <a:lnTo>
                  <a:pt x="375" y="56"/>
                </a:lnTo>
                <a:lnTo>
                  <a:pt x="380" y="108"/>
                </a:lnTo>
                <a:lnTo>
                  <a:pt x="385" y="166"/>
                </a:lnTo>
                <a:lnTo>
                  <a:pt x="392" y="217"/>
                </a:lnTo>
                <a:lnTo>
                  <a:pt x="397" y="252"/>
                </a:lnTo>
                <a:lnTo>
                  <a:pt x="402" y="267"/>
                </a:lnTo>
                <a:lnTo>
                  <a:pt x="407" y="261"/>
                </a:lnTo>
                <a:lnTo>
                  <a:pt x="413" y="240"/>
                </a:lnTo>
                <a:lnTo>
                  <a:pt x="419" y="210"/>
                </a:lnTo>
                <a:lnTo>
                  <a:pt x="424" y="183"/>
                </a:lnTo>
                <a:lnTo>
                  <a:pt x="429" y="168"/>
                </a:lnTo>
                <a:lnTo>
                  <a:pt x="435" y="168"/>
                </a:lnTo>
                <a:lnTo>
                  <a:pt x="441" y="183"/>
                </a:lnTo>
                <a:lnTo>
                  <a:pt x="446" y="208"/>
                </a:lnTo>
                <a:lnTo>
                  <a:pt x="451" y="236"/>
                </a:lnTo>
                <a:lnTo>
                  <a:pt x="456" y="258"/>
                </a:lnTo>
                <a:lnTo>
                  <a:pt x="462" y="267"/>
                </a:lnTo>
                <a:lnTo>
                  <a:pt x="468" y="261"/>
                </a:lnTo>
                <a:lnTo>
                  <a:pt x="473" y="243"/>
                </a:lnTo>
                <a:lnTo>
                  <a:pt x="478" y="220"/>
                </a:lnTo>
                <a:lnTo>
                  <a:pt x="484" y="198"/>
                </a:lnTo>
                <a:lnTo>
                  <a:pt x="489" y="183"/>
                </a:lnTo>
                <a:lnTo>
                  <a:pt x="495" y="179"/>
                </a:lnTo>
                <a:lnTo>
                  <a:pt x="500" y="184"/>
                </a:lnTo>
                <a:lnTo>
                  <a:pt x="506" y="197"/>
                </a:lnTo>
                <a:lnTo>
                  <a:pt x="511" y="208"/>
                </a:lnTo>
                <a:lnTo>
                  <a:pt x="516" y="209"/>
                </a:lnTo>
                <a:lnTo>
                  <a:pt x="522" y="194"/>
                </a:lnTo>
                <a:lnTo>
                  <a:pt x="528" y="163"/>
                </a:lnTo>
                <a:lnTo>
                  <a:pt x="533" y="120"/>
                </a:lnTo>
                <a:lnTo>
                  <a:pt x="538" y="72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BCEE054-C513-0584-79E1-7A52DB3E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663" y="6445230"/>
            <a:ext cx="516160" cy="38100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30"/>
              </a:cxn>
              <a:cxn ang="0">
                <a:pos x="27" y="136"/>
              </a:cxn>
              <a:cxn ang="0">
                <a:pos x="39" y="196"/>
              </a:cxn>
              <a:cxn ang="0">
                <a:pos x="49" y="276"/>
              </a:cxn>
              <a:cxn ang="0">
                <a:pos x="61" y="340"/>
              </a:cxn>
              <a:cxn ang="0">
                <a:pos x="71" y="359"/>
              </a:cxn>
              <a:cxn ang="0">
                <a:pos x="81" y="328"/>
              </a:cxn>
              <a:cxn ang="0">
                <a:pos x="93" y="289"/>
              </a:cxn>
              <a:cxn ang="0">
                <a:pos x="103" y="310"/>
              </a:cxn>
              <a:cxn ang="0">
                <a:pos x="115" y="420"/>
              </a:cxn>
              <a:cxn ang="0">
                <a:pos x="125" y="553"/>
              </a:cxn>
              <a:cxn ang="0">
                <a:pos x="136" y="611"/>
              </a:cxn>
              <a:cxn ang="0">
                <a:pos x="147" y="555"/>
              </a:cxn>
              <a:cxn ang="0">
                <a:pos x="158" y="422"/>
              </a:cxn>
              <a:cxn ang="0">
                <a:pos x="169" y="253"/>
              </a:cxn>
              <a:cxn ang="0">
                <a:pos x="180" y="86"/>
              </a:cxn>
              <a:cxn ang="0">
                <a:pos x="191" y="0"/>
              </a:cxn>
              <a:cxn ang="0">
                <a:pos x="201" y="67"/>
              </a:cxn>
              <a:cxn ang="0">
                <a:pos x="212" y="234"/>
              </a:cxn>
              <a:cxn ang="0">
                <a:pos x="223" y="349"/>
              </a:cxn>
              <a:cxn ang="0">
                <a:pos x="234" y="351"/>
              </a:cxn>
              <a:cxn ang="0">
                <a:pos x="245" y="318"/>
              </a:cxn>
              <a:cxn ang="0">
                <a:pos x="256" y="329"/>
              </a:cxn>
              <a:cxn ang="0">
                <a:pos x="266" y="360"/>
              </a:cxn>
              <a:cxn ang="0">
                <a:pos x="278" y="366"/>
              </a:cxn>
              <a:cxn ang="0">
                <a:pos x="288" y="347"/>
              </a:cxn>
              <a:cxn ang="0">
                <a:pos x="300" y="328"/>
              </a:cxn>
              <a:cxn ang="0">
                <a:pos x="310" y="316"/>
              </a:cxn>
              <a:cxn ang="0">
                <a:pos x="322" y="295"/>
              </a:cxn>
              <a:cxn ang="0">
                <a:pos x="332" y="284"/>
              </a:cxn>
              <a:cxn ang="0">
                <a:pos x="342" y="308"/>
              </a:cxn>
              <a:cxn ang="0">
                <a:pos x="354" y="354"/>
              </a:cxn>
              <a:cxn ang="0">
                <a:pos x="364" y="377"/>
              </a:cxn>
              <a:cxn ang="0">
                <a:pos x="376" y="354"/>
              </a:cxn>
              <a:cxn ang="0">
                <a:pos x="386" y="322"/>
              </a:cxn>
              <a:cxn ang="0">
                <a:pos x="397" y="320"/>
              </a:cxn>
              <a:cxn ang="0">
                <a:pos x="408" y="348"/>
              </a:cxn>
              <a:cxn ang="0">
                <a:pos x="419" y="366"/>
              </a:cxn>
              <a:cxn ang="0">
                <a:pos x="430" y="353"/>
              </a:cxn>
              <a:cxn ang="0">
                <a:pos x="441" y="328"/>
              </a:cxn>
              <a:cxn ang="0">
                <a:pos x="452" y="281"/>
              </a:cxn>
              <a:cxn ang="0">
                <a:pos x="463" y="226"/>
              </a:cxn>
              <a:cxn ang="0">
                <a:pos x="473" y="194"/>
              </a:cxn>
              <a:cxn ang="0">
                <a:pos x="485" y="218"/>
              </a:cxn>
              <a:cxn ang="0">
                <a:pos x="495" y="285"/>
              </a:cxn>
              <a:cxn ang="0">
                <a:pos x="506" y="341"/>
              </a:cxn>
              <a:cxn ang="0">
                <a:pos x="517" y="351"/>
              </a:cxn>
              <a:cxn ang="0">
                <a:pos x="527" y="310"/>
              </a:cxn>
              <a:cxn ang="0">
                <a:pos x="539" y="259"/>
              </a:cxn>
            </a:cxnLst>
            <a:rect l="0" t="0" r="r" b="b"/>
            <a:pathLst>
              <a:path w="539" h="611">
                <a:moveTo>
                  <a:pt x="0" y="231"/>
                </a:moveTo>
                <a:lnTo>
                  <a:pt x="5" y="186"/>
                </a:lnTo>
                <a:lnTo>
                  <a:pt x="12" y="151"/>
                </a:lnTo>
                <a:lnTo>
                  <a:pt x="17" y="130"/>
                </a:lnTo>
                <a:lnTo>
                  <a:pt x="22" y="125"/>
                </a:lnTo>
                <a:lnTo>
                  <a:pt x="27" y="136"/>
                </a:lnTo>
                <a:lnTo>
                  <a:pt x="33" y="161"/>
                </a:lnTo>
                <a:lnTo>
                  <a:pt x="39" y="196"/>
                </a:lnTo>
                <a:lnTo>
                  <a:pt x="44" y="236"/>
                </a:lnTo>
                <a:lnTo>
                  <a:pt x="49" y="276"/>
                </a:lnTo>
                <a:lnTo>
                  <a:pt x="54" y="312"/>
                </a:lnTo>
                <a:lnTo>
                  <a:pt x="61" y="340"/>
                </a:lnTo>
                <a:lnTo>
                  <a:pt x="66" y="357"/>
                </a:lnTo>
                <a:lnTo>
                  <a:pt x="71" y="359"/>
                </a:lnTo>
                <a:lnTo>
                  <a:pt x="76" y="348"/>
                </a:lnTo>
                <a:lnTo>
                  <a:pt x="81" y="328"/>
                </a:lnTo>
                <a:lnTo>
                  <a:pt x="88" y="305"/>
                </a:lnTo>
                <a:lnTo>
                  <a:pt x="93" y="289"/>
                </a:lnTo>
                <a:lnTo>
                  <a:pt x="98" y="287"/>
                </a:lnTo>
                <a:lnTo>
                  <a:pt x="103" y="310"/>
                </a:lnTo>
                <a:lnTo>
                  <a:pt x="108" y="357"/>
                </a:lnTo>
                <a:lnTo>
                  <a:pt x="115" y="420"/>
                </a:lnTo>
                <a:lnTo>
                  <a:pt x="120" y="490"/>
                </a:lnTo>
                <a:lnTo>
                  <a:pt x="125" y="553"/>
                </a:lnTo>
                <a:lnTo>
                  <a:pt x="130" y="595"/>
                </a:lnTo>
                <a:lnTo>
                  <a:pt x="136" y="611"/>
                </a:lnTo>
                <a:lnTo>
                  <a:pt x="142" y="596"/>
                </a:lnTo>
                <a:lnTo>
                  <a:pt x="147" y="555"/>
                </a:lnTo>
                <a:lnTo>
                  <a:pt x="152" y="495"/>
                </a:lnTo>
                <a:lnTo>
                  <a:pt x="158" y="422"/>
                </a:lnTo>
                <a:lnTo>
                  <a:pt x="164" y="341"/>
                </a:lnTo>
                <a:lnTo>
                  <a:pt x="169" y="253"/>
                </a:lnTo>
                <a:lnTo>
                  <a:pt x="174" y="166"/>
                </a:lnTo>
                <a:lnTo>
                  <a:pt x="180" y="86"/>
                </a:lnTo>
                <a:lnTo>
                  <a:pt x="185" y="27"/>
                </a:lnTo>
                <a:lnTo>
                  <a:pt x="191" y="0"/>
                </a:lnTo>
                <a:lnTo>
                  <a:pt x="196" y="13"/>
                </a:lnTo>
                <a:lnTo>
                  <a:pt x="201" y="67"/>
                </a:lnTo>
                <a:lnTo>
                  <a:pt x="207" y="147"/>
                </a:lnTo>
                <a:lnTo>
                  <a:pt x="212" y="234"/>
                </a:lnTo>
                <a:lnTo>
                  <a:pt x="218" y="306"/>
                </a:lnTo>
                <a:lnTo>
                  <a:pt x="223" y="349"/>
                </a:lnTo>
                <a:lnTo>
                  <a:pt x="229" y="362"/>
                </a:lnTo>
                <a:lnTo>
                  <a:pt x="234" y="351"/>
                </a:lnTo>
                <a:lnTo>
                  <a:pt x="239" y="331"/>
                </a:lnTo>
                <a:lnTo>
                  <a:pt x="245" y="318"/>
                </a:lnTo>
                <a:lnTo>
                  <a:pt x="251" y="318"/>
                </a:lnTo>
                <a:lnTo>
                  <a:pt x="256" y="329"/>
                </a:lnTo>
                <a:lnTo>
                  <a:pt x="261" y="345"/>
                </a:lnTo>
                <a:lnTo>
                  <a:pt x="266" y="360"/>
                </a:lnTo>
                <a:lnTo>
                  <a:pt x="273" y="368"/>
                </a:lnTo>
                <a:lnTo>
                  <a:pt x="278" y="366"/>
                </a:lnTo>
                <a:lnTo>
                  <a:pt x="283" y="357"/>
                </a:lnTo>
                <a:lnTo>
                  <a:pt x="288" y="347"/>
                </a:lnTo>
                <a:lnTo>
                  <a:pt x="295" y="337"/>
                </a:lnTo>
                <a:lnTo>
                  <a:pt x="300" y="328"/>
                </a:lnTo>
                <a:lnTo>
                  <a:pt x="305" y="322"/>
                </a:lnTo>
                <a:lnTo>
                  <a:pt x="310" y="316"/>
                </a:lnTo>
                <a:lnTo>
                  <a:pt x="315" y="306"/>
                </a:lnTo>
                <a:lnTo>
                  <a:pt x="322" y="295"/>
                </a:lnTo>
                <a:lnTo>
                  <a:pt x="327" y="286"/>
                </a:lnTo>
                <a:lnTo>
                  <a:pt x="332" y="284"/>
                </a:lnTo>
                <a:lnTo>
                  <a:pt x="337" y="292"/>
                </a:lnTo>
                <a:lnTo>
                  <a:pt x="342" y="308"/>
                </a:lnTo>
                <a:lnTo>
                  <a:pt x="349" y="331"/>
                </a:lnTo>
                <a:lnTo>
                  <a:pt x="354" y="354"/>
                </a:lnTo>
                <a:lnTo>
                  <a:pt x="359" y="372"/>
                </a:lnTo>
                <a:lnTo>
                  <a:pt x="364" y="377"/>
                </a:lnTo>
                <a:lnTo>
                  <a:pt x="369" y="370"/>
                </a:lnTo>
                <a:lnTo>
                  <a:pt x="376" y="354"/>
                </a:lnTo>
                <a:lnTo>
                  <a:pt x="381" y="337"/>
                </a:lnTo>
                <a:lnTo>
                  <a:pt x="386" y="322"/>
                </a:lnTo>
                <a:lnTo>
                  <a:pt x="391" y="315"/>
                </a:lnTo>
                <a:lnTo>
                  <a:pt x="397" y="320"/>
                </a:lnTo>
                <a:lnTo>
                  <a:pt x="403" y="332"/>
                </a:lnTo>
                <a:lnTo>
                  <a:pt x="408" y="348"/>
                </a:lnTo>
                <a:lnTo>
                  <a:pt x="413" y="360"/>
                </a:lnTo>
                <a:lnTo>
                  <a:pt x="419" y="366"/>
                </a:lnTo>
                <a:lnTo>
                  <a:pt x="425" y="362"/>
                </a:lnTo>
                <a:lnTo>
                  <a:pt x="430" y="353"/>
                </a:lnTo>
                <a:lnTo>
                  <a:pt x="435" y="341"/>
                </a:lnTo>
                <a:lnTo>
                  <a:pt x="441" y="328"/>
                </a:lnTo>
                <a:lnTo>
                  <a:pt x="446" y="306"/>
                </a:lnTo>
                <a:lnTo>
                  <a:pt x="452" y="281"/>
                </a:lnTo>
                <a:lnTo>
                  <a:pt x="457" y="253"/>
                </a:lnTo>
                <a:lnTo>
                  <a:pt x="463" y="226"/>
                </a:lnTo>
                <a:lnTo>
                  <a:pt x="468" y="204"/>
                </a:lnTo>
                <a:lnTo>
                  <a:pt x="473" y="194"/>
                </a:lnTo>
                <a:lnTo>
                  <a:pt x="479" y="198"/>
                </a:lnTo>
                <a:lnTo>
                  <a:pt x="485" y="218"/>
                </a:lnTo>
                <a:lnTo>
                  <a:pt x="490" y="250"/>
                </a:lnTo>
                <a:lnTo>
                  <a:pt x="495" y="285"/>
                </a:lnTo>
                <a:lnTo>
                  <a:pt x="500" y="318"/>
                </a:lnTo>
                <a:lnTo>
                  <a:pt x="506" y="341"/>
                </a:lnTo>
                <a:lnTo>
                  <a:pt x="512" y="353"/>
                </a:lnTo>
                <a:lnTo>
                  <a:pt x="517" y="351"/>
                </a:lnTo>
                <a:lnTo>
                  <a:pt x="522" y="335"/>
                </a:lnTo>
                <a:lnTo>
                  <a:pt x="527" y="310"/>
                </a:lnTo>
                <a:lnTo>
                  <a:pt x="534" y="282"/>
                </a:lnTo>
                <a:lnTo>
                  <a:pt x="539" y="25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7547B2D-EA80-7246-E316-2484A5822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823" y="6446818"/>
            <a:ext cx="517665" cy="30163"/>
          </a:xfrm>
          <a:custGeom>
            <a:avLst/>
            <a:gdLst/>
            <a:ahLst/>
            <a:cxnLst>
              <a:cxn ang="0">
                <a:pos x="5" y="224"/>
              </a:cxn>
              <a:cxn ang="0">
                <a:pos x="17" y="271"/>
              </a:cxn>
              <a:cxn ang="0">
                <a:pos x="27" y="374"/>
              </a:cxn>
              <a:cxn ang="0">
                <a:pos x="37" y="438"/>
              </a:cxn>
              <a:cxn ang="0">
                <a:pos x="49" y="416"/>
              </a:cxn>
              <a:cxn ang="0">
                <a:pos x="59" y="351"/>
              </a:cxn>
              <a:cxn ang="0">
                <a:pos x="71" y="300"/>
              </a:cxn>
              <a:cxn ang="0">
                <a:pos x="81" y="276"/>
              </a:cxn>
              <a:cxn ang="0">
                <a:pos x="92" y="266"/>
              </a:cxn>
              <a:cxn ang="0">
                <a:pos x="103" y="254"/>
              </a:cxn>
              <a:cxn ang="0">
                <a:pos x="114" y="243"/>
              </a:cxn>
              <a:cxn ang="0">
                <a:pos x="125" y="227"/>
              </a:cxn>
              <a:cxn ang="0">
                <a:pos x="135" y="215"/>
              </a:cxn>
              <a:cxn ang="0">
                <a:pos x="147" y="224"/>
              </a:cxn>
              <a:cxn ang="0">
                <a:pos x="157" y="252"/>
              </a:cxn>
              <a:cxn ang="0">
                <a:pos x="168" y="272"/>
              </a:cxn>
              <a:cxn ang="0">
                <a:pos x="179" y="276"/>
              </a:cxn>
              <a:cxn ang="0">
                <a:pos x="190" y="275"/>
              </a:cxn>
              <a:cxn ang="0">
                <a:pos x="201" y="290"/>
              </a:cxn>
              <a:cxn ang="0">
                <a:pos x="212" y="330"/>
              </a:cxn>
              <a:cxn ang="0">
                <a:pos x="222" y="364"/>
              </a:cxn>
              <a:cxn ang="0">
                <a:pos x="234" y="343"/>
              </a:cxn>
              <a:cxn ang="0">
                <a:pos x="244" y="282"/>
              </a:cxn>
              <a:cxn ang="0">
                <a:pos x="256" y="247"/>
              </a:cxn>
              <a:cxn ang="0">
                <a:pos x="266" y="278"/>
              </a:cxn>
              <a:cxn ang="0">
                <a:pos x="278" y="341"/>
              </a:cxn>
              <a:cxn ang="0">
                <a:pos x="288" y="364"/>
              </a:cxn>
              <a:cxn ang="0">
                <a:pos x="298" y="340"/>
              </a:cxn>
              <a:cxn ang="0">
                <a:pos x="310" y="315"/>
              </a:cxn>
              <a:cxn ang="0">
                <a:pos x="320" y="304"/>
              </a:cxn>
              <a:cxn ang="0">
                <a:pos x="332" y="281"/>
              </a:cxn>
              <a:cxn ang="0">
                <a:pos x="342" y="234"/>
              </a:cxn>
              <a:cxn ang="0">
                <a:pos x="353" y="177"/>
              </a:cxn>
              <a:cxn ang="0">
                <a:pos x="364" y="131"/>
              </a:cxn>
              <a:cxn ang="0">
                <a:pos x="375" y="128"/>
              </a:cxn>
              <a:cxn ang="0">
                <a:pos x="386" y="199"/>
              </a:cxn>
              <a:cxn ang="0">
                <a:pos x="397" y="332"/>
              </a:cxn>
              <a:cxn ang="0">
                <a:pos x="408" y="450"/>
              </a:cxn>
              <a:cxn ang="0">
                <a:pos x="418" y="475"/>
              </a:cxn>
              <a:cxn ang="0">
                <a:pos x="429" y="422"/>
              </a:cxn>
              <a:cxn ang="0">
                <a:pos x="440" y="354"/>
              </a:cxn>
              <a:cxn ang="0">
                <a:pos x="451" y="287"/>
              </a:cxn>
              <a:cxn ang="0">
                <a:pos x="462" y="225"/>
              </a:cxn>
              <a:cxn ang="0">
                <a:pos x="473" y="222"/>
              </a:cxn>
              <a:cxn ang="0">
                <a:pos x="483" y="310"/>
              </a:cxn>
              <a:cxn ang="0">
                <a:pos x="495" y="398"/>
              </a:cxn>
              <a:cxn ang="0">
                <a:pos x="505" y="352"/>
              </a:cxn>
              <a:cxn ang="0">
                <a:pos x="517" y="173"/>
              </a:cxn>
              <a:cxn ang="0">
                <a:pos x="527" y="16"/>
              </a:cxn>
              <a:cxn ang="0">
                <a:pos x="539" y="28"/>
              </a:cxn>
            </a:cxnLst>
            <a:rect l="0" t="0" r="r" b="b"/>
            <a:pathLst>
              <a:path w="539" h="476">
                <a:moveTo>
                  <a:pt x="0" y="231"/>
                </a:moveTo>
                <a:lnTo>
                  <a:pt x="5" y="224"/>
                </a:lnTo>
                <a:lnTo>
                  <a:pt x="10" y="236"/>
                </a:lnTo>
                <a:lnTo>
                  <a:pt x="17" y="271"/>
                </a:lnTo>
                <a:lnTo>
                  <a:pt x="22" y="321"/>
                </a:lnTo>
                <a:lnTo>
                  <a:pt x="27" y="374"/>
                </a:lnTo>
                <a:lnTo>
                  <a:pt x="32" y="417"/>
                </a:lnTo>
                <a:lnTo>
                  <a:pt x="37" y="438"/>
                </a:lnTo>
                <a:lnTo>
                  <a:pt x="44" y="436"/>
                </a:lnTo>
                <a:lnTo>
                  <a:pt x="49" y="416"/>
                </a:lnTo>
                <a:lnTo>
                  <a:pt x="54" y="384"/>
                </a:lnTo>
                <a:lnTo>
                  <a:pt x="59" y="351"/>
                </a:lnTo>
                <a:lnTo>
                  <a:pt x="64" y="321"/>
                </a:lnTo>
                <a:lnTo>
                  <a:pt x="71" y="300"/>
                </a:lnTo>
                <a:lnTo>
                  <a:pt x="76" y="285"/>
                </a:lnTo>
                <a:lnTo>
                  <a:pt x="81" y="276"/>
                </a:lnTo>
                <a:lnTo>
                  <a:pt x="86" y="271"/>
                </a:lnTo>
                <a:lnTo>
                  <a:pt x="92" y="266"/>
                </a:lnTo>
                <a:lnTo>
                  <a:pt x="98" y="261"/>
                </a:lnTo>
                <a:lnTo>
                  <a:pt x="103" y="254"/>
                </a:lnTo>
                <a:lnTo>
                  <a:pt x="108" y="248"/>
                </a:lnTo>
                <a:lnTo>
                  <a:pt x="114" y="243"/>
                </a:lnTo>
                <a:lnTo>
                  <a:pt x="119" y="235"/>
                </a:lnTo>
                <a:lnTo>
                  <a:pt x="125" y="227"/>
                </a:lnTo>
                <a:lnTo>
                  <a:pt x="130" y="219"/>
                </a:lnTo>
                <a:lnTo>
                  <a:pt x="135" y="215"/>
                </a:lnTo>
                <a:lnTo>
                  <a:pt x="141" y="216"/>
                </a:lnTo>
                <a:lnTo>
                  <a:pt x="147" y="224"/>
                </a:lnTo>
                <a:lnTo>
                  <a:pt x="152" y="237"/>
                </a:lnTo>
                <a:lnTo>
                  <a:pt x="157" y="252"/>
                </a:lnTo>
                <a:lnTo>
                  <a:pt x="163" y="263"/>
                </a:lnTo>
                <a:lnTo>
                  <a:pt x="168" y="272"/>
                </a:lnTo>
                <a:lnTo>
                  <a:pt x="174" y="275"/>
                </a:lnTo>
                <a:lnTo>
                  <a:pt x="179" y="276"/>
                </a:lnTo>
                <a:lnTo>
                  <a:pt x="185" y="275"/>
                </a:lnTo>
                <a:lnTo>
                  <a:pt x="190" y="275"/>
                </a:lnTo>
                <a:lnTo>
                  <a:pt x="195" y="278"/>
                </a:lnTo>
                <a:lnTo>
                  <a:pt x="201" y="290"/>
                </a:lnTo>
                <a:lnTo>
                  <a:pt x="207" y="307"/>
                </a:lnTo>
                <a:lnTo>
                  <a:pt x="212" y="330"/>
                </a:lnTo>
                <a:lnTo>
                  <a:pt x="217" y="351"/>
                </a:lnTo>
                <a:lnTo>
                  <a:pt x="222" y="364"/>
                </a:lnTo>
                <a:lnTo>
                  <a:pt x="229" y="361"/>
                </a:lnTo>
                <a:lnTo>
                  <a:pt x="234" y="343"/>
                </a:lnTo>
                <a:lnTo>
                  <a:pt x="239" y="314"/>
                </a:lnTo>
                <a:lnTo>
                  <a:pt x="244" y="282"/>
                </a:lnTo>
                <a:lnTo>
                  <a:pt x="249" y="257"/>
                </a:lnTo>
                <a:lnTo>
                  <a:pt x="256" y="247"/>
                </a:lnTo>
                <a:lnTo>
                  <a:pt x="261" y="255"/>
                </a:lnTo>
                <a:lnTo>
                  <a:pt x="266" y="278"/>
                </a:lnTo>
                <a:lnTo>
                  <a:pt x="271" y="311"/>
                </a:lnTo>
                <a:lnTo>
                  <a:pt x="278" y="341"/>
                </a:lnTo>
                <a:lnTo>
                  <a:pt x="283" y="361"/>
                </a:lnTo>
                <a:lnTo>
                  <a:pt x="288" y="364"/>
                </a:lnTo>
                <a:lnTo>
                  <a:pt x="293" y="355"/>
                </a:lnTo>
                <a:lnTo>
                  <a:pt x="298" y="340"/>
                </a:lnTo>
                <a:lnTo>
                  <a:pt x="305" y="325"/>
                </a:lnTo>
                <a:lnTo>
                  <a:pt x="310" y="315"/>
                </a:lnTo>
                <a:lnTo>
                  <a:pt x="315" y="310"/>
                </a:lnTo>
                <a:lnTo>
                  <a:pt x="320" y="304"/>
                </a:lnTo>
                <a:lnTo>
                  <a:pt x="325" y="295"/>
                </a:lnTo>
                <a:lnTo>
                  <a:pt x="332" y="281"/>
                </a:lnTo>
                <a:lnTo>
                  <a:pt x="337" y="259"/>
                </a:lnTo>
                <a:lnTo>
                  <a:pt x="342" y="234"/>
                </a:lnTo>
                <a:lnTo>
                  <a:pt x="347" y="206"/>
                </a:lnTo>
                <a:lnTo>
                  <a:pt x="353" y="177"/>
                </a:lnTo>
                <a:lnTo>
                  <a:pt x="359" y="151"/>
                </a:lnTo>
                <a:lnTo>
                  <a:pt x="364" y="131"/>
                </a:lnTo>
                <a:lnTo>
                  <a:pt x="369" y="122"/>
                </a:lnTo>
                <a:lnTo>
                  <a:pt x="375" y="128"/>
                </a:lnTo>
                <a:lnTo>
                  <a:pt x="380" y="154"/>
                </a:lnTo>
                <a:lnTo>
                  <a:pt x="386" y="199"/>
                </a:lnTo>
                <a:lnTo>
                  <a:pt x="391" y="262"/>
                </a:lnTo>
                <a:lnTo>
                  <a:pt x="397" y="332"/>
                </a:lnTo>
                <a:lnTo>
                  <a:pt x="402" y="399"/>
                </a:lnTo>
                <a:lnTo>
                  <a:pt x="408" y="450"/>
                </a:lnTo>
                <a:lnTo>
                  <a:pt x="413" y="476"/>
                </a:lnTo>
                <a:lnTo>
                  <a:pt x="418" y="475"/>
                </a:lnTo>
                <a:lnTo>
                  <a:pt x="424" y="455"/>
                </a:lnTo>
                <a:lnTo>
                  <a:pt x="429" y="422"/>
                </a:lnTo>
                <a:lnTo>
                  <a:pt x="435" y="388"/>
                </a:lnTo>
                <a:lnTo>
                  <a:pt x="440" y="354"/>
                </a:lnTo>
                <a:lnTo>
                  <a:pt x="446" y="321"/>
                </a:lnTo>
                <a:lnTo>
                  <a:pt x="451" y="287"/>
                </a:lnTo>
                <a:lnTo>
                  <a:pt x="456" y="253"/>
                </a:lnTo>
                <a:lnTo>
                  <a:pt x="462" y="225"/>
                </a:lnTo>
                <a:lnTo>
                  <a:pt x="468" y="212"/>
                </a:lnTo>
                <a:lnTo>
                  <a:pt x="473" y="222"/>
                </a:lnTo>
                <a:lnTo>
                  <a:pt x="478" y="257"/>
                </a:lnTo>
                <a:lnTo>
                  <a:pt x="483" y="310"/>
                </a:lnTo>
                <a:lnTo>
                  <a:pt x="490" y="364"/>
                </a:lnTo>
                <a:lnTo>
                  <a:pt x="495" y="398"/>
                </a:lnTo>
                <a:lnTo>
                  <a:pt x="500" y="397"/>
                </a:lnTo>
                <a:lnTo>
                  <a:pt x="505" y="352"/>
                </a:lnTo>
                <a:lnTo>
                  <a:pt x="510" y="272"/>
                </a:lnTo>
                <a:lnTo>
                  <a:pt x="517" y="173"/>
                </a:lnTo>
                <a:lnTo>
                  <a:pt x="522" y="80"/>
                </a:lnTo>
                <a:lnTo>
                  <a:pt x="527" y="16"/>
                </a:lnTo>
                <a:lnTo>
                  <a:pt x="532" y="0"/>
                </a:lnTo>
                <a:lnTo>
                  <a:pt x="539" y="2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F475A5F-F7FE-A452-D834-C0C4CB98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488" y="6419830"/>
            <a:ext cx="516160" cy="87313"/>
          </a:xfrm>
          <a:custGeom>
            <a:avLst/>
            <a:gdLst/>
            <a:ahLst/>
            <a:cxnLst>
              <a:cxn ang="0">
                <a:pos x="5" y="527"/>
              </a:cxn>
              <a:cxn ang="0">
                <a:pos x="15" y="700"/>
              </a:cxn>
              <a:cxn ang="0">
                <a:pos x="27" y="819"/>
              </a:cxn>
              <a:cxn ang="0">
                <a:pos x="37" y="854"/>
              </a:cxn>
              <a:cxn ang="0">
                <a:pos x="47" y="846"/>
              </a:cxn>
              <a:cxn ang="0">
                <a:pos x="59" y="850"/>
              </a:cxn>
              <a:cxn ang="0">
                <a:pos x="69" y="873"/>
              </a:cxn>
              <a:cxn ang="0">
                <a:pos x="81" y="856"/>
              </a:cxn>
              <a:cxn ang="0">
                <a:pos x="91" y="749"/>
              </a:cxn>
              <a:cxn ang="0">
                <a:pos x="102" y="601"/>
              </a:cxn>
              <a:cxn ang="0">
                <a:pos x="113" y="525"/>
              </a:cxn>
              <a:cxn ang="0">
                <a:pos x="124" y="581"/>
              </a:cxn>
              <a:cxn ang="0">
                <a:pos x="135" y="713"/>
              </a:cxn>
              <a:cxn ang="0">
                <a:pos x="146" y="824"/>
              </a:cxn>
              <a:cxn ang="0">
                <a:pos x="157" y="844"/>
              </a:cxn>
              <a:cxn ang="0">
                <a:pos x="168" y="767"/>
              </a:cxn>
              <a:cxn ang="0">
                <a:pos x="178" y="630"/>
              </a:cxn>
              <a:cxn ang="0">
                <a:pos x="190" y="498"/>
              </a:cxn>
              <a:cxn ang="0">
                <a:pos x="200" y="471"/>
              </a:cxn>
              <a:cxn ang="0">
                <a:pos x="212" y="608"/>
              </a:cxn>
              <a:cxn ang="0">
                <a:pos x="222" y="852"/>
              </a:cxn>
              <a:cxn ang="0">
                <a:pos x="232" y="1065"/>
              </a:cxn>
              <a:cxn ang="0">
                <a:pos x="244" y="1121"/>
              </a:cxn>
              <a:cxn ang="0">
                <a:pos x="254" y="995"/>
              </a:cxn>
              <a:cxn ang="0">
                <a:pos x="266" y="760"/>
              </a:cxn>
              <a:cxn ang="0">
                <a:pos x="276" y="531"/>
              </a:cxn>
              <a:cxn ang="0">
                <a:pos x="288" y="412"/>
              </a:cxn>
              <a:cxn ang="0">
                <a:pos x="298" y="460"/>
              </a:cxn>
              <a:cxn ang="0">
                <a:pos x="309" y="641"/>
              </a:cxn>
              <a:cxn ang="0">
                <a:pos x="320" y="829"/>
              </a:cxn>
              <a:cxn ang="0">
                <a:pos x="331" y="883"/>
              </a:cxn>
              <a:cxn ang="0">
                <a:pos x="342" y="740"/>
              </a:cxn>
              <a:cxn ang="0">
                <a:pos x="352" y="494"/>
              </a:cxn>
              <a:cxn ang="0">
                <a:pos x="363" y="350"/>
              </a:cxn>
              <a:cxn ang="0">
                <a:pos x="374" y="468"/>
              </a:cxn>
              <a:cxn ang="0">
                <a:pos x="385" y="824"/>
              </a:cxn>
              <a:cxn ang="0">
                <a:pos x="396" y="1210"/>
              </a:cxn>
              <a:cxn ang="0">
                <a:pos x="407" y="1393"/>
              </a:cxn>
              <a:cxn ang="0">
                <a:pos x="418" y="1271"/>
              </a:cxn>
              <a:cxn ang="0">
                <a:pos x="429" y="903"/>
              </a:cxn>
              <a:cxn ang="0">
                <a:pos x="439" y="447"/>
              </a:cxn>
              <a:cxn ang="0">
                <a:pos x="451" y="100"/>
              </a:cxn>
              <a:cxn ang="0">
                <a:pos x="461" y="0"/>
              </a:cxn>
              <a:cxn ang="0">
                <a:pos x="473" y="155"/>
              </a:cxn>
              <a:cxn ang="0">
                <a:pos x="483" y="476"/>
              </a:cxn>
              <a:cxn ang="0">
                <a:pos x="493" y="837"/>
              </a:cxn>
              <a:cxn ang="0">
                <a:pos x="505" y="1147"/>
              </a:cxn>
              <a:cxn ang="0">
                <a:pos x="515" y="1345"/>
              </a:cxn>
              <a:cxn ang="0">
                <a:pos x="527" y="1365"/>
              </a:cxn>
              <a:cxn ang="0">
                <a:pos x="537" y="1173"/>
              </a:cxn>
            </a:cxnLst>
            <a:rect l="0" t="0" r="r" b="b"/>
            <a:pathLst>
              <a:path w="537" h="1393">
                <a:moveTo>
                  <a:pt x="0" y="463"/>
                </a:moveTo>
                <a:lnTo>
                  <a:pt x="5" y="527"/>
                </a:lnTo>
                <a:lnTo>
                  <a:pt x="10" y="613"/>
                </a:lnTo>
                <a:lnTo>
                  <a:pt x="15" y="700"/>
                </a:lnTo>
                <a:lnTo>
                  <a:pt x="20" y="771"/>
                </a:lnTo>
                <a:lnTo>
                  <a:pt x="27" y="819"/>
                </a:lnTo>
                <a:lnTo>
                  <a:pt x="32" y="846"/>
                </a:lnTo>
                <a:lnTo>
                  <a:pt x="37" y="854"/>
                </a:lnTo>
                <a:lnTo>
                  <a:pt x="42" y="851"/>
                </a:lnTo>
                <a:lnTo>
                  <a:pt x="47" y="846"/>
                </a:lnTo>
                <a:lnTo>
                  <a:pt x="54" y="844"/>
                </a:lnTo>
                <a:lnTo>
                  <a:pt x="59" y="850"/>
                </a:lnTo>
                <a:lnTo>
                  <a:pt x="64" y="862"/>
                </a:lnTo>
                <a:lnTo>
                  <a:pt x="69" y="873"/>
                </a:lnTo>
                <a:lnTo>
                  <a:pt x="75" y="875"/>
                </a:lnTo>
                <a:lnTo>
                  <a:pt x="81" y="856"/>
                </a:lnTo>
                <a:lnTo>
                  <a:pt x="86" y="814"/>
                </a:lnTo>
                <a:lnTo>
                  <a:pt x="91" y="749"/>
                </a:lnTo>
                <a:lnTo>
                  <a:pt x="97" y="673"/>
                </a:lnTo>
                <a:lnTo>
                  <a:pt x="102" y="601"/>
                </a:lnTo>
                <a:lnTo>
                  <a:pt x="108" y="547"/>
                </a:lnTo>
                <a:lnTo>
                  <a:pt x="113" y="525"/>
                </a:lnTo>
                <a:lnTo>
                  <a:pt x="119" y="537"/>
                </a:lnTo>
                <a:lnTo>
                  <a:pt x="124" y="581"/>
                </a:lnTo>
                <a:lnTo>
                  <a:pt x="130" y="644"/>
                </a:lnTo>
                <a:lnTo>
                  <a:pt x="135" y="713"/>
                </a:lnTo>
                <a:lnTo>
                  <a:pt x="141" y="777"/>
                </a:lnTo>
                <a:lnTo>
                  <a:pt x="146" y="824"/>
                </a:lnTo>
                <a:lnTo>
                  <a:pt x="151" y="846"/>
                </a:lnTo>
                <a:lnTo>
                  <a:pt x="157" y="844"/>
                </a:lnTo>
                <a:lnTo>
                  <a:pt x="163" y="816"/>
                </a:lnTo>
                <a:lnTo>
                  <a:pt x="168" y="767"/>
                </a:lnTo>
                <a:lnTo>
                  <a:pt x="173" y="703"/>
                </a:lnTo>
                <a:lnTo>
                  <a:pt x="178" y="630"/>
                </a:lnTo>
                <a:lnTo>
                  <a:pt x="184" y="557"/>
                </a:lnTo>
                <a:lnTo>
                  <a:pt x="190" y="498"/>
                </a:lnTo>
                <a:lnTo>
                  <a:pt x="195" y="466"/>
                </a:lnTo>
                <a:lnTo>
                  <a:pt x="200" y="471"/>
                </a:lnTo>
                <a:lnTo>
                  <a:pt x="205" y="519"/>
                </a:lnTo>
                <a:lnTo>
                  <a:pt x="212" y="608"/>
                </a:lnTo>
                <a:lnTo>
                  <a:pt x="217" y="723"/>
                </a:lnTo>
                <a:lnTo>
                  <a:pt x="222" y="852"/>
                </a:lnTo>
                <a:lnTo>
                  <a:pt x="227" y="971"/>
                </a:lnTo>
                <a:lnTo>
                  <a:pt x="232" y="1065"/>
                </a:lnTo>
                <a:lnTo>
                  <a:pt x="239" y="1116"/>
                </a:lnTo>
                <a:lnTo>
                  <a:pt x="244" y="1121"/>
                </a:lnTo>
                <a:lnTo>
                  <a:pt x="249" y="1077"/>
                </a:lnTo>
                <a:lnTo>
                  <a:pt x="254" y="995"/>
                </a:lnTo>
                <a:lnTo>
                  <a:pt x="261" y="884"/>
                </a:lnTo>
                <a:lnTo>
                  <a:pt x="266" y="760"/>
                </a:lnTo>
                <a:lnTo>
                  <a:pt x="271" y="638"/>
                </a:lnTo>
                <a:lnTo>
                  <a:pt x="276" y="531"/>
                </a:lnTo>
                <a:lnTo>
                  <a:pt x="281" y="454"/>
                </a:lnTo>
                <a:lnTo>
                  <a:pt x="288" y="412"/>
                </a:lnTo>
                <a:lnTo>
                  <a:pt x="293" y="415"/>
                </a:lnTo>
                <a:lnTo>
                  <a:pt x="298" y="460"/>
                </a:lnTo>
                <a:lnTo>
                  <a:pt x="303" y="539"/>
                </a:lnTo>
                <a:lnTo>
                  <a:pt x="309" y="641"/>
                </a:lnTo>
                <a:lnTo>
                  <a:pt x="315" y="744"/>
                </a:lnTo>
                <a:lnTo>
                  <a:pt x="320" y="829"/>
                </a:lnTo>
                <a:lnTo>
                  <a:pt x="325" y="880"/>
                </a:lnTo>
                <a:lnTo>
                  <a:pt x="331" y="883"/>
                </a:lnTo>
                <a:lnTo>
                  <a:pt x="336" y="834"/>
                </a:lnTo>
                <a:lnTo>
                  <a:pt x="342" y="740"/>
                </a:lnTo>
                <a:lnTo>
                  <a:pt x="347" y="619"/>
                </a:lnTo>
                <a:lnTo>
                  <a:pt x="352" y="494"/>
                </a:lnTo>
                <a:lnTo>
                  <a:pt x="358" y="396"/>
                </a:lnTo>
                <a:lnTo>
                  <a:pt x="363" y="350"/>
                </a:lnTo>
                <a:lnTo>
                  <a:pt x="369" y="372"/>
                </a:lnTo>
                <a:lnTo>
                  <a:pt x="374" y="468"/>
                </a:lnTo>
                <a:lnTo>
                  <a:pt x="380" y="626"/>
                </a:lnTo>
                <a:lnTo>
                  <a:pt x="385" y="824"/>
                </a:lnTo>
                <a:lnTo>
                  <a:pt x="391" y="1029"/>
                </a:lnTo>
                <a:lnTo>
                  <a:pt x="396" y="1210"/>
                </a:lnTo>
                <a:lnTo>
                  <a:pt x="402" y="1336"/>
                </a:lnTo>
                <a:lnTo>
                  <a:pt x="407" y="1393"/>
                </a:lnTo>
                <a:lnTo>
                  <a:pt x="412" y="1370"/>
                </a:lnTo>
                <a:lnTo>
                  <a:pt x="418" y="1271"/>
                </a:lnTo>
                <a:lnTo>
                  <a:pt x="424" y="1110"/>
                </a:lnTo>
                <a:lnTo>
                  <a:pt x="429" y="903"/>
                </a:lnTo>
                <a:lnTo>
                  <a:pt x="434" y="673"/>
                </a:lnTo>
                <a:lnTo>
                  <a:pt x="439" y="447"/>
                </a:lnTo>
                <a:lnTo>
                  <a:pt x="446" y="248"/>
                </a:lnTo>
                <a:lnTo>
                  <a:pt x="451" y="100"/>
                </a:lnTo>
                <a:lnTo>
                  <a:pt x="456" y="15"/>
                </a:lnTo>
                <a:lnTo>
                  <a:pt x="461" y="0"/>
                </a:lnTo>
                <a:lnTo>
                  <a:pt x="466" y="49"/>
                </a:lnTo>
                <a:lnTo>
                  <a:pt x="473" y="155"/>
                </a:lnTo>
                <a:lnTo>
                  <a:pt x="478" y="303"/>
                </a:lnTo>
                <a:lnTo>
                  <a:pt x="483" y="476"/>
                </a:lnTo>
                <a:lnTo>
                  <a:pt x="488" y="659"/>
                </a:lnTo>
                <a:lnTo>
                  <a:pt x="493" y="837"/>
                </a:lnTo>
                <a:lnTo>
                  <a:pt x="500" y="1002"/>
                </a:lnTo>
                <a:lnTo>
                  <a:pt x="505" y="1147"/>
                </a:lnTo>
                <a:lnTo>
                  <a:pt x="510" y="1263"/>
                </a:lnTo>
                <a:lnTo>
                  <a:pt x="515" y="1345"/>
                </a:lnTo>
                <a:lnTo>
                  <a:pt x="522" y="1380"/>
                </a:lnTo>
                <a:lnTo>
                  <a:pt x="527" y="1365"/>
                </a:lnTo>
                <a:lnTo>
                  <a:pt x="532" y="1295"/>
                </a:lnTo>
                <a:lnTo>
                  <a:pt x="537" y="117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2C8F7D5-769A-D68C-2122-F7B4F5D6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153" y="6427768"/>
            <a:ext cx="516160" cy="65088"/>
          </a:xfrm>
          <a:custGeom>
            <a:avLst/>
            <a:gdLst/>
            <a:ahLst/>
            <a:cxnLst>
              <a:cxn ang="0">
                <a:pos x="5" y="884"/>
              </a:cxn>
              <a:cxn ang="0">
                <a:pos x="17" y="490"/>
              </a:cxn>
              <a:cxn ang="0">
                <a:pos x="27" y="154"/>
              </a:cxn>
              <a:cxn ang="0">
                <a:pos x="39" y="0"/>
              </a:cxn>
              <a:cxn ang="0">
                <a:pos x="49" y="72"/>
              </a:cxn>
              <a:cxn ang="0">
                <a:pos x="60" y="331"/>
              </a:cxn>
              <a:cxn ang="0">
                <a:pos x="71" y="663"/>
              </a:cxn>
              <a:cxn ang="0">
                <a:pos x="82" y="914"/>
              </a:cxn>
              <a:cxn ang="0">
                <a:pos x="93" y="980"/>
              </a:cxn>
              <a:cxn ang="0">
                <a:pos x="104" y="886"/>
              </a:cxn>
              <a:cxn ang="0">
                <a:pos x="115" y="742"/>
              </a:cxn>
              <a:cxn ang="0">
                <a:pos x="126" y="632"/>
              </a:cxn>
              <a:cxn ang="0">
                <a:pos x="136" y="553"/>
              </a:cxn>
              <a:cxn ang="0">
                <a:pos x="148" y="487"/>
              </a:cxn>
              <a:cxn ang="0">
                <a:pos x="158" y="451"/>
              </a:cxn>
              <a:cxn ang="0">
                <a:pos x="170" y="452"/>
              </a:cxn>
              <a:cxn ang="0">
                <a:pos x="180" y="462"/>
              </a:cxn>
              <a:cxn ang="0">
                <a:pos x="190" y="480"/>
              </a:cxn>
              <a:cxn ang="0">
                <a:pos x="202" y="544"/>
              </a:cxn>
              <a:cxn ang="0">
                <a:pos x="212" y="673"/>
              </a:cxn>
              <a:cxn ang="0">
                <a:pos x="224" y="806"/>
              </a:cxn>
              <a:cxn ang="0">
                <a:pos x="234" y="848"/>
              </a:cxn>
              <a:cxn ang="0">
                <a:pos x="246" y="761"/>
              </a:cxn>
              <a:cxn ang="0">
                <a:pos x="256" y="599"/>
              </a:cxn>
              <a:cxn ang="0">
                <a:pos x="267" y="448"/>
              </a:cxn>
              <a:cxn ang="0">
                <a:pos x="278" y="381"/>
              </a:cxn>
              <a:cxn ang="0">
                <a:pos x="288" y="429"/>
              </a:cxn>
              <a:cxn ang="0">
                <a:pos x="300" y="549"/>
              </a:cxn>
              <a:cxn ang="0">
                <a:pos x="310" y="662"/>
              </a:cxn>
              <a:cxn ang="0">
                <a:pos x="321" y="715"/>
              </a:cxn>
              <a:cxn ang="0">
                <a:pos x="332" y="716"/>
              </a:cxn>
              <a:cxn ang="0">
                <a:pos x="343" y="684"/>
              </a:cxn>
              <a:cxn ang="0">
                <a:pos x="354" y="637"/>
              </a:cxn>
              <a:cxn ang="0">
                <a:pos x="365" y="602"/>
              </a:cxn>
              <a:cxn ang="0">
                <a:pos x="375" y="579"/>
              </a:cxn>
              <a:cxn ang="0">
                <a:pos x="387" y="555"/>
              </a:cxn>
              <a:cxn ang="0">
                <a:pos x="397" y="525"/>
              </a:cxn>
              <a:cxn ang="0">
                <a:pos x="409" y="519"/>
              </a:cxn>
              <a:cxn ang="0">
                <a:pos x="419" y="563"/>
              </a:cxn>
              <a:cxn ang="0">
                <a:pos x="431" y="637"/>
              </a:cxn>
              <a:cxn ang="0">
                <a:pos x="441" y="681"/>
              </a:cxn>
              <a:cxn ang="0">
                <a:pos x="451" y="663"/>
              </a:cxn>
              <a:cxn ang="0">
                <a:pos x="463" y="619"/>
              </a:cxn>
              <a:cxn ang="0">
                <a:pos x="473" y="596"/>
              </a:cxn>
              <a:cxn ang="0">
                <a:pos x="485" y="592"/>
              </a:cxn>
              <a:cxn ang="0">
                <a:pos x="495" y="578"/>
              </a:cxn>
              <a:cxn ang="0">
                <a:pos x="506" y="553"/>
              </a:cxn>
              <a:cxn ang="0">
                <a:pos x="517" y="538"/>
              </a:cxn>
              <a:cxn ang="0">
                <a:pos x="528" y="558"/>
              </a:cxn>
              <a:cxn ang="0">
                <a:pos x="539" y="598"/>
              </a:cxn>
            </a:cxnLst>
            <a:rect l="0" t="0" r="r" b="b"/>
            <a:pathLst>
              <a:path w="539" h="1050">
                <a:moveTo>
                  <a:pt x="0" y="1050"/>
                </a:moveTo>
                <a:lnTo>
                  <a:pt x="5" y="884"/>
                </a:lnTo>
                <a:lnTo>
                  <a:pt x="12" y="690"/>
                </a:lnTo>
                <a:lnTo>
                  <a:pt x="17" y="490"/>
                </a:lnTo>
                <a:lnTo>
                  <a:pt x="22" y="306"/>
                </a:lnTo>
                <a:lnTo>
                  <a:pt x="27" y="154"/>
                </a:lnTo>
                <a:lnTo>
                  <a:pt x="33" y="50"/>
                </a:lnTo>
                <a:lnTo>
                  <a:pt x="39" y="0"/>
                </a:lnTo>
                <a:lnTo>
                  <a:pt x="44" y="8"/>
                </a:lnTo>
                <a:lnTo>
                  <a:pt x="49" y="72"/>
                </a:lnTo>
                <a:lnTo>
                  <a:pt x="55" y="183"/>
                </a:lnTo>
                <a:lnTo>
                  <a:pt x="60" y="331"/>
                </a:lnTo>
                <a:lnTo>
                  <a:pt x="66" y="497"/>
                </a:lnTo>
                <a:lnTo>
                  <a:pt x="71" y="663"/>
                </a:lnTo>
                <a:lnTo>
                  <a:pt x="77" y="808"/>
                </a:lnTo>
                <a:lnTo>
                  <a:pt x="82" y="914"/>
                </a:lnTo>
                <a:lnTo>
                  <a:pt x="87" y="972"/>
                </a:lnTo>
                <a:lnTo>
                  <a:pt x="93" y="980"/>
                </a:lnTo>
                <a:lnTo>
                  <a:pt x="99" y="946"/>
                </a:lnTo>
                <a:lnTo>
                  <a:pt x="104" y="886"/>
                </a:lnTo>
                <a:lnTo>
                  <a:pt x="109" y="814"/>
                </a:lnTo>
                <a:lnTo>
                  <a:pt x="115" y="742"/>
                </a:lnTo>
                <a:lnTo>
                  <a:pt x="120" y="682"/>
                </a:lnTo>
                <a:lnTo>
                  <a:pt x="126" y="632"/>
                </a:lnTo>
                <a:lnTo>
                  <a:pt x="131" y="590"/>
                </a:lnTo>
                <a:lnTo>
                  <a:pt x="136" y="553"/>
                </a:lnTo>
                <a:lnTo>
                  <a:pt x="142" y="518"/>
                </a:lnTo>
                <a:lnTo>
                  <a:pt x="148" y="487"/>
                </a:lnTo>
                <a:lnTo>
                  <a:pt x="153" y="463"/>
                </a:lnTo>
                <a:lnTo>
                  <a:pt x="158" y="451"/>
                </a:lnTo>
                <a:lnTo>
                  <a:pt x="163" y="449"/>
                </a:lnTo>
                <a:lnTo>
                  <a:pt x="170" y="452"/>
                </a:lnTo>
                <a:lnTo>
                  <a:pt x="175" y="458"/>
                </a:lnTo>
                <a:lnTo>
                  <a:pt x="180" y="462"/>
                </a:lnTo>
                <a:lnTo>
                  <a:pt x="185" y="469"/>
                </a:lnTo>
                <a:lnTo>
                  <a:pt x="190" y="480"/>
                </a:lnTo>
                <a:lnTo>
                  <a:pt x="197" y="502"/>
                </a:lnTo>
                <a:lnTo>
                  <a:pt x="202" y="544"/>
                </a:lnTo>
                <a:lnTo>
                  <a:pt x="207" y="602"/>
                </a:lnTo>
                <a:lnTo>
                  <a:pt x="212" y="673"/>
                </a:lnTo>
                <a:lnTo>
                  <a:pt x="217" y="745"/>
                </a:lnTo>
                <a:lnTo>
                  <a:pt x="224" y="806"/>
                </a:lnTo>
                <a:lnTo>
                  <a:pt x="229" y="844"/>
                </a:lnTo>
                <a:lnTo>
                  <a:pt x="234" y="848"/>
                </a:lnTo>
                <a:lnTo>
                  <a:pt x="239" y="819"/>
                </a:lnTo>
                <a:lnTo>
                  <a:pt x="246" y="761"/>
                </a:lnTo>
                <a:lnTo>
                  <a:pt x="251" y="684"/>
                </a:lnTo>
                <a:lnTo>
                  <a:pt x="256" y="599"/>
                </a:lnTo>
                <a:lnTo>
                  <a:pt x="261" y="517"/>
                </a:lnTo>
                <a:lnTo>
                  <a:pt x="267" y="448"/>
                </a:lnTo>
                <a:lnTo>
                  <a:pt x="273" y="401"/>
                </a:lnTo>
                <a:lnTo>
                  <a:pt x="278" y="381"/>
                </a:lnTo>
                <a:lnTo>
                  <a:pt x="283" y="392"/>
                </a:lnTo>
                <a:lnTo>
                  <a:pt x="288" y="429"/>
                </a:lnTo>
                <a:lnTo>
                  <a:pt x="294" y="485"/>
                </a:lnTo>
                <a:lnTo>
                  <a:pt x="300" y="549"/>
                </a:lnTo>
                <a:lnTo>
                  <a:pt x="305" y="611"/>
                </a:lnTo>
                <a:lnTo>
                  <a:pt x="310" y="662"/>
                </a:lnTo>
                <a:lnTo>
                  <a:pt x="316" y="696"/>
                </a:lnTo>
                <a:lnTo>
                  <a:pt x="321" y="715"/>
                </a:lnTo>
                <a:lnTo>
                  <a:pt x="327" y="721"/>
                </a:lnTo>
                <a:lnTo>
                  <a:pt x="332" y="716"/>
                </a:lnTo>
                <a:lnTo>
                  <a:pt x="338" y="704"/>
                </a:lnTo>
                <a:lnTo>
                  <a:pt x="343" y="684"/>
                </a:lnTo>
                <a:lnTo>
                  <a:pt x="348" y="661"/>
                </a:lnTo>
                <a:lnTo>
                  <a:pt x="354" y="637"/>
                </a:lnTo>
                <a:lnTo>
                  <a:pt x="360" y="617"/>
                </a:lnTo>
                <a:lnTo>
                  <a:pt x="365" y="602"/>
                </a:lnTo>
                <a:lnTo>
                  <a:pt x="370" y="589"/>
                </a:lnTo>
                <a:lnTo>
                  <a:pt x="375" y="579"/>
                </a:lnTo>
                <a:lnTo>
                  <a:pt x="382" y="568"/>
                </a:lnTo>
                <a:lnTo>
                  <a:pt x="387" y="555"/>
                </a:lnTo>
                <a:lnTo>
                  <a:pt x="392" y="539"/>
                </a:lnTo>
                <a:lnTo>
                  <a:pt x="397" y="525"/>
                </a:lnTo>
                <a:lnTo>
                  <a:pt x="403" y="517"/>
                </a:lnTo>
                <a:lnTo>
                  <a:pt x="409" y="519"/>
                </a:lnTo>
                <a:lnTo>
                  <a:pt x="414" y="534"/>
                </a:lnTo>
                <a:lnTo>
                  <a:pt x="419" y="563"/>
                </a:lnTo>
                <a:lnTo>
                  <a:pt x="424" y="599"/>
                </a:lnTo>
                <a:lnTo>
                  <a:pt x="431" y="637"/>
                </a:lnTo>
                <a:lnTo>
                  <a:pt x="436" y="666"/>
                </a:lnTo>
                <a:lnTo>
                  <a:pt x="441" y="681"/>
                </a:lnTo>
                <a:lnTo>
                  <a:pt x="446" y="679"/>
                </a:lnTo>
                <a:lnTo>
                  <a:pt x="451" y="663"/>
                </a:lnTo>
                <a:lnTo>
                  <a:pt x="458" y="641"/>
                </a:lnTo>
                <a:lnTo>
                  <a:pt x="463" y="619"/>
                </a:lnTo>
                <a:lnTo>
                  <a:pt x="468" y="604"/>
                </a:lnTo>
                <a:lnTo>
                  <a:pt x="473" y="596"/>
                </a:lnTo>
                <a:lnTo>
                  <a:pt x="478" y="593"/>
                </a:lnTo>
                <a:lnTo>
                  <a:pt x="485" y="592"/>
                </a:lnTo>
                <a:lnTo>
                  <a:pt x="490" y="586"/>
                </a:lnTo>
                <a:lnTo>
                  <a:pt x="495" y="578"/>
                </a:lnTo>
                <a:lnTo>
                  <a:pt x="500" y="566"/>
                </a:lnTo>
                <a:lnTo>
                  <a:pt x="506" y="553"/>
                </a:lnTo>
                <a:lnTo>
                  <a:pt x="512" y="541"/>
                </a:lnTo>
                <a:lnTo>
                  <a:pt x="517" y="538"/>
                </a:lnTo>
                <a:lnTo>
                  <a:pt x="522" y="543"/>
                </a:lnTo>
                <a:lnTo>
                  <a:pt x="528" y="558"/>
                </a:lnTo>
                <a:lnTo>
                  <a:pt x="534" y="578"/>
                </a:lnTo>
                <a:lnTo>
                  <a:pt x="539" y="59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A27D784-0B24-5678-2D1F-8DC13EB8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314" y="6454755"/>
            <a:ext cx="516160" cy="19050"/>
          </a:xfrm>
          <a:custGeom>
            <a:avLst/>
            <a:gdLst/>
            <a:ahLst/>
            <a:cxnLst>
              <a:cxn ang="0">
                <a:pos x="5" y="179"/>
              </a:cxn>
              <a:cxn ang="0">
                <a:pos x="16" y="182"/>
              </a:cxn>
              <a:cxn ang="0">
                <a:pos x="27" y="172"/>
              </a:cxn>
              <a:cxn ang="0">
                <a:pos x="38" y="193"/>
              </a:cxn>
              <a:cxn ang="0">
                <a:pos x="49" y="248"/>
              </a:cxn>
              <a:cxn ang="0">
                <a:pos x="60" y="281"/>
              </a:cxn>
              <a:cxn ang="0">
                <a:pos x="70" y="237"/>
              </a:cxn>
              <a:cxn ang="0">
                <a:pos x="82" y="132"/>
              </a:cxn>
              <a:cxn ang="0">
                <a:pos x="92" y="45"/>
              </a:cxn>
              <a:cxn ang="0">
                <a:pos x="104" y="23"/>
              </a:cxn>
              <a:cxn ang="0">
                <a:pos x="114" y="54"/>
              </a:cxn>
              <a:cxn ang="0">
                <a:pos x="126" y="105"/>
              </a:cxn>
              <a:cxn ang="0">
                <a:pos x="136" y="163"/>
              </a:cxn>
              <a:cxn ang="0">
                <a:pos x="146" y="224"/>
              </a:cxn>
              <a:cxn ang="0">
                <a:pos x="158" y="280"/>
              </a:cxn>
              <a:cxn ang="0">
                <a:pos x="168" y="314"/>
              </a:cxn>
              <a:cxn ang="0">
                <a:pos x="180" y="308"/>
              </a:cxn>
              <a:cxn ang="0">
                <a:pos x="190" y="249"/>
              </a:cxn>
              <a:cxn ang="0">
                <a:pos x="200" y="148"/>
              </a:cxn>
              <a:cxn ang="0">
                <a:pos x="212" y="48"/>
              </a:cxn>
              <a:cxn ang="0">
                <a:pos x="222" y="0"/>
              </a:cxn>
              <a:cxn ang="0">
                <a:pos x="234" y="19"/>
              </a:cxn>
              <a:cxn ang="0">
                <a:pos x="244" y="84"/>
              </a:cxn>
              <a:cxn ang="0">
                <a:pos x="256" y="159"/>
              </a:cxn>
              <a:cxn ang="0">
                <a:pos x="266" y="220"/>
              </a:cxn>
              <a:cxn ang="0">
                <a:pos x="277" y="259"/>
              </a:cxn>
              <a:cxn ang="0">
                <a:pos x="288" y="270"/>
              </a:cxn>
              <a:cxn ang="0">
                <a:pos x="299" y="251"/>
              </a:cxn>
              <a:cxn ang="0">
                <a:pos x="310" y="201"/>
              </a:cxn>
              <a:cxn ang="0">
                <a:pos x="321" y="136"/>
              </a:cxn>
              <a:cxn ang="0">
                <a:pos x="331" y="84"/>
              </a:cxn>
              <a:cxn ang="0">
                <a:pos x="343" y="65"/>
              </a:cxn>
              <a:cxn ang="0">
                <a:pos x="353" y="88"/>
              </a:cxn>
              <a:cxn ang="0">
                <a:pos x="365" y="132"/>
              </a:cxn>
              <a:cxn ang="0">
                <a:pos x="375" y="170"/>
              </a:cxn>
              <a:cxn ang="0">
                <a:pos x="387" y="198"/>
              </a:cxn>
              <a:cxn ang="0">
                <a:pos x="397" y="217"/>
              </a:cxn>
              <a:cxn ang="0">
                <a:pos x="407" y="223"/>
              </a:cxn>
              <a:cxn ang="0">
                <a:pos x="419" y="204"/>
              </a:cxn>
              <a:cxn ang="0">
                <a:pos x="429" y="168"/>
              </a:cxn>
              <a:cxn ang="0">
                <a:pos x="441" y="142"/>
              </a:cxn>
              <a:cxn ang="0">
                <a:pos x="451" y="154"/>
              </a:cxn>
              <a:cxn ang="0">
                <a:pos x="462" y="190"/>
              </a:cxn>
              <a:cxn ang="0">
                <a:pos x="473" y="208"/>
              </a:cxn>
              <a:cxn ang="0">
                <a:pos x="484" y="189"/>
              </a:cxn>
              <a:cxn ang="0">
                <a:pos x="495" y="160"/>
              </a:cxn>
              <a:cxn ang="0">
                <a:pos x="505" y="155"/>
              </a:cxn>
              <a:cxn ang="0">
                <a:pos x="517" y="175"/>
              </a:cxn>
              <a:cxn ang="0">
                <a:pos x="527" y="191"/>
              </a:cxn>
              <a:cxn ang="0">
                <a:pos x="538" y="179"/>
              </a:cxn>
            </a:cxnLst>
            <a:rect l="0" t="0" r="r" b="b"/>
            <a:pathLst>
              <a:path w="538" h="317">
                <a:moveTo>
                  <a:pt x="0" y="164"/>
                </a:moveTo>
                <a:lnTo>
                  <a:pt x="5" y="179"/>
                </a:lnTo>
                <a:lnTo>
                  <a:pt x="11" y="184"/>
                </a:lnTo>
                <a:lnTo>
                  <a:pt x="16" y="182"/>
                </a:lnTo>
                <a:lnTo>
                  <a:pt x="22" y="175"/>
                </a:lnTo>
                <a:lnTo>
                  <a:pt x="27" y="172"/>
                </a:lnTo>
                <a:lnTo>
                  <a:pt x="32" y="177"/>
                </a:lnTo>
                <a:lnTo>
                  <a:pt x="38" y="193"/>
                </a:lnTo>
                <a:lnTo>
                  <a:pt x="43" y="219"/>
                </a:lnTo>
                <a:lnTo>
                  <a:pt x="49" y="248"/>
                </a:lnTo>
                <a:lnTo>
                  <a:pt x="54" y="272"/>
                </a:lnTo>
                <a:lnTo>
                  <a:pt x="60" y="281"/>
                </a:lnTo>
                <a:lnTo>
                  <a:pt x="65" y="270"/>
                </a:lnTo>
                <a:lnTo>
                  <a:pt x="70" y="237"/>
                </a:lnTo>
                <a:lnTo>
                  <a:pt x="76" y="188"/>
                </a:lnTo>
                <a:lnTo>
                  <a:pt x="82" y="132"/>
                </a:lnTo>
                <a:lnTo>
                  <a:pt x="87" y="83"/>
                </a:lnTo>
                <a:lnTo>
                  <a:pt x="92" y="45"/>
                </a:lnTo>
                <a:lnTo>
                  <a:pt x="97" y="26"/>
                </a:lnTo>
                <a:lnTo>
                  <a:pt x="104" y="23"/>
                </a:lnTo>
                <a:lnTo>
                  <a:pt x="109" y="34"/>
                </a:lnTo>
                <a:lnTo>
                  <a:pt x="114" y="54"/>
                </a:lnTo>
                <a:lnTo>
                  <a:pt x="119" y="78"/>
                </a:lnTo>
                <a:lnTo>
                  <a:pt x="126" y="105"/>
                </a:lnTo>
                <a:lnTo>
                  <a:pt x="131" y="133"/>
                </a:lnTo>
                <a:lnTo>
                  <a:pt x="136" y="163"/>
                </a:lnTo>
                <a:lnTo>
                  <a:pt x="141" y="194"/>
                </a:lnTo>
                <a:lnTo>
                  <a:pt x="146" y="224"/>
                </a:lnTo>
                <a:lnTo>
                  <a:pt x="153" y="255"/>
                </a:lnTo>
                <a:lnTo>
                  <a:pt x="158" y="280"/>
                </a:lnTo>
                <a:lnTo>
                  <a:pt x="163" y="300"/>
                </a:lnTo>
                <a:lnTo>
                  <a:pt x="168" y="314"/>
                </a:lnTo>
                <a:lnTo>
                  <a:pt x="173" y="317"/>
                </a:lnTo>
                <a:lnTo>
                  <a:pt x="180" y="308"/>
                </a:lnTo>
                <a:lnTo>
                  <a:pt x="185" y="286"/>
                </a:lnTo>
                <a:lnTo>
                  <a:pt x="190" y="249"/>
                </a:lnTo>
                <a:lnTo>
                  <a:pt x="195" y="202"/>
                </a:lnTo>
                <a:lnTo>
                  <a:pt x="200" y="148"/>
                </a:lnTo>
                <a:lnTo>
                  <a:pt x="207" y="95"/>
                </a:lnTo>
                <a:lnTo>
                  <a:pt x="212" y="48"/>
                </a:lnTo>
                <a:lnTo>
                  <a:pt x="217" y="16"/>
                </a:lnTo>
                <a:lnTo>
                  <a:pt x="222" y="0"/>
                </a:lnTo>
                <a:lnTo>
                  <a:pt x="228" y="1"/>
                </a:lnTo>
                <a:lnTo>
                  <a:pt x="234" y="19"/>
                </a:lnTo>
                <a:lnTo>
                  <a:pt x="239" y="48"/>
                </a:lnTo>
                <a:lnTo>
                  <a:pt x="244" y="84"/>
                </a:lnTo>
                <a:lnTo>
                  <a:pt x="250" y="122"/>
                </a:lnTo>
                <a:lnTo>
                  <a:pt x="256" y="159"/>
                </a:lnTo>
                <a:lnTo>
                  <a:pt x="261" y="192"/>
                </a:lnTo>
                <a:lnTo>
                  <a:pt x="266" y="220"/>
                </a:lnTo>
                <a:lnTo>
                  <a:pt x="272" y="242"/>
                </a:lnTo>
                <a:lnTo>
                  <a:pt x="277" y="259"/>
                </a:lnTo>
                <a:lnTo>
                  <a:pt x="283" y="268"/>
                </a:lnTo>
                <a:lnTo>
                  <a:pt x="288" y="270"/>
                </a:lnTo>
                <a:lnTo>
                  <a:pt x="294" y="265"/>
                </a:lnTo>
                <a:lnTo>
                  <a:pt x="299" y="251"/>
                </a:lnTo>
                <a:lnTo>
                  <a:pt x="304" y="229"/>
                </a:lnTo>
                <a:lnTo>
                  <a:pt x="310" y="201"/>
                </a:lnTo>
                <a:lnTo>
                  <a:pt x="316" y="169"/>
                </a:lnTo>
                <a:lnTo>
                  <a:pt x="321" y="136"/>
                </a:lnTo>
                <a:lnTo>
                  <a:pt x="326" y="107"/>
                </a:lnTo>
                <a:lnTo>
                  <a:pt x="331" y="84"/>
                </a:lnTo>
                <a:lnTo>
                  <a:pt x="337" y="68"/>
                </a:lnTo>
                <a:lnTo>
                  <a:pt x="343" y="65"/>
                </a:lnTo>
                <a:lnTo>
                  <a:pt x="348" y="72"/>
                </a:lnTo>
                <a:lnTo>
                  <a:pt x="353" y="88"/>
                </a:lnTo>
                <a:lnTo>
                  <a:pt x="358" y="109"/>
                </a:lnTo>
                <a:lnTo>
                  <a:pt x="365" y="132"/>
                </a:lnTo>
                <a:lnTo>
                  <a:pt x="370" y="152"/>
                </a:lnTo>
                <a:lnTo>
                  <a:pt x="375" y="170"/>
                </a:lnTo>
                <a:lnTo>
                  <a:pt x="380" y="184"/>
                </a:lnTo>
                <a:lnTo>
                  <a:pt x="387" y="198"/>
                </a:lnTo>
                <a:lnTo>
                  <a:pt x="392" y="208"/>
                </a:lnTo>
                <a:lnTo>
                  <a:pt x="397" y="217"/>
                </a:lnTo>
                <a:lnTo>
                  <a:pt x="402" y="222"/>
                </a:lnTo>
                <a:lnTo>
                  <a:pt x="407" y="223"/>
                </a:lnTo>
                <a:lnTo>
                  <a:pt x="414" y="217"/>
                </a:lnTo>
                <a:lnTo>
                  <a:pt x="419" y="204"/>
                </a:lnTo>
                <a:lnTo>
                  <a:pt x="424" y="187"/>
                </a:lnTo>
                <a:lnTo>
                  <a:pt x="429" y="168"/>
                </a:lnTo>
                <a:lnTo>
                  <a:pt x="434" y="151"/>
                </a:lnTo>
                <a:lnTo>
                  <a:pt x="441" y="142"/>
                </a:lnTo>
                <a:lnTo>
                  <a:pt x="446" y="143"/>
                </a:lnTo>
                <a:lnTo>
                  <a:pt x="451" y="154"/>
                </a:lnTo>
                <a:lnTo>
                  <a:pt x="456" y="172"/>
                </a:lnTo>
                <a:lnTo>
                  <a:pt x="462" y="190"/>
                </a:lnTo>
                <a:lnTo>
                  <a:pt x="468" y="203"/>
                </a:lnTo>
                <a:lnTo>
                  <a:pt x="473" y="208"/>
                </a:lnTo>
                <a:lnTo>
                  <a:pt x="478" y="202"/>
                </a:lnTo>
                <a:lnTo>
                  <a:pt x="484" y="189"/>
                </a:lnTo>
                <a:lnTo>
                  <a:pt x="489" y="173"/>
                </a:lnTo>
                <a:lnTo>
                  <a:pt x="495" y="160"/>
                </a:lnTo>
                <a:lnTo>
                  <a:pt x="500" y="153"/>
                </a:lnTo>
                <a:lnTo>
                  <a:pt x="505" y="155"/>
                </a:lnTo>
                <a:lnTo>
                  <a:pt x="511" y="164"/>
                </a:lnTo>
                <a:lnTo>
                  <a:pt x="517" y="175"/>
                </a:lnTo>
                <a:lnTo>
                  <a:pt x="522" y="187"/>
                </a:lnTo>
                <a:lnTo>
                  <a:pt x="527" y="191"/>
                </a:lnTo>
                <a:lnTo>
                  <a:pt x="533" y="188"/>
                </a:lnTo>
                <a:lnTo>
                  <a:pt x="538" y="17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E7E3EC7-8296-63D5-CF23-21797084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969" y="6462693"/>
            <a:ext cx="93300" cy="31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6" y="40"/>
              </a:cxn>
              <a:cxn ang="0">
                <a:pos x="11" y="29"/>
              </a:cxn>
              <a:cxn ang="0">
                <a:pos x="17" y="22"/>
              </a:cxn>
              <a:cxn ang="0">
                <a:pos x="22" y="18"/>
              </a:cxn>
              <a:cxn ang="0">
                <a:pos x="27" y="20"/>
              </a:cxn>
              <a:cxn ang="0">
                <a:pos x="33" y="27"/>
              </a:cxn>
              <a:cxn ang="0">
                <a:pos x="39" y="36"/>
              </a:cxn>
              <a:cxn ang="0">
                <a:pos x="44" y="43"/>
              </a:cxn>
              <a:cxn ang="0">
                <a:pos x="49" y="47"/>
              </a:cxn>
              <a:cxn ang="0">
                <a:pos x="54" y="46"/>
              </a:cxn>
              <a:cxn ang="0">
                <a:pos x="61" y="42"/>
              </a:cxn>
              <a:cxn ang="0">
                <a:pos x="66" y="33"/>
              </a:cxn>
              <a:cxn ang="0">
                <a:pos x="71" y="22"/>
              </a:cxn>
              <a:cxn ang="0">
                <a:pos x="76" y="10"/>
              </a:cxn>
              <a:cxn ang="0">
                <a:pos x="81" y="3"/>
              </a:cxn>
              <a:cxn ang="0">
                <a:pos x="88" y="0"/>
              </a:cxn>
              <a:cxn ang="0">
                <a:pos x="93" y="4"/>
              </a:cxn>
              <a:cxn ang="0">
                <a:pos x="98" y="11"/>
              </a:cxn>
            </a:cxnLst>
            <a:rect l="0" t="0" r="r" b="b"/>
            <a:pathLst>
              <a:path w="98" h="53">
                <a:moveTo>
                  <a:pt x="0" y="53"/>
                </a:moveTo>
                <a:lnTo>
                  <a:pt x="6" y="40"/>
                </a:lnTo>
                <a:lnTo>
                  <a:pt x="11" y="29"/>
                </a:lnTo>
                <a:lnTo>
                  <a:pt x="17" y="22"/>
                </a:lnTo>
                <a:lnTo>
                  <a:pt x="22" y="18"/>
                </a:lnTo>
                <a:lnTo>
                  <a:pt x="27" y="20"/>
                </a:lnTo>
                <a:lnTo>
                  <a:pt x="33" y="27"/>
                </a:lnTo>
                <a:lnTo>
                  <a:pt x="39" y="36"/>
                </a:lnTo>
                <a:lnTo>
                  <a:pt x="44" y="43"/>
                </a:lnTo>
                <a:lnTo>
                  <a:pt x="49" y="47"/>
                </a:lnTo>
                <a:lnTo>
                  <a:pt x="54" y="46"/>
                </a:lnTo>
                <a:lnTo>
                  <a:pt x="61" y="42"/>
                </a:lnTo>
                <a:lnTo>
                  <a:pt x="66" y="33"/>
                </a:lnTo>
                <a:lnTo>
                  <a:pt x="71" y="22"/>
                </a:lnTo>
                <a:lnTo>
                  <a:pt x="76" y="10"/>
                </a:lnTo>
                <a:lnTo>
                  <a:pt x="81" y="3"/>
                </a:lnTo>
                <a:lnTo>
                  <a:pt x="88" y="0"/>
                </a:lnTo>
                <a:lnTo>
                  <a:pt x="93" y="4"/>
                </a:lnTo>
                <a:lnTo>
                  <a:pt x="98" y="11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Box 56">
            <a:extLst>
              <a:ext uri="{FF2B5EF4-FFF2-40B4-BE49-F238E27FC236}">
                <a16:creationId xmlns:a16="http://schemas.microsoft.com/office/drawing/2014/main" id="{EC451970-E8A2-7AE4-87BC-24C620019FC7}"/>
              </a:ext>
            </a:extLst>
          </p:cNvPr>
          <p:cNvSpPr txBox="1"/>
          <p:nvPr/>
        </p:nvSpPr>
        <p:spPr>
          <a:xfrm>
            <a:off x="1722942" y="179407"/>
            <a:ext cx="8779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dirty="0">
                <a:solidFill>
                  <a:srgbClr val="333399"/>
                </a:solidFill>
                <a:latin typeface="Arial Black"/>
                <a:cs typeface="Arial Black"/>
              </a:rPr>
              <a:t>The great Sumatra-Andaman Earthquake</a:t>
            </a:r>
          </a:p>
        </p:txBody>
      </p:sp>
    </p:spTree>
    <p:extLst>
      <p:ext uri="{BB962C8B-B14F-4D97-AF65-F5344CB8AC3E}">
        <p14:creationId xmlns:p14="http://schemas.microsoft.com/office/powerpoint/2010/main" val="18502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E918-D4A1-D2A1-654F-223C7056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DB189-DE3A-8A51-B1EC-A56CBB6C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3" y="246857"/>
            <a:ext cx="8820150" cy="59626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D9427-810E-5FA6-7B8B-8A01024BD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6" y="156369"/>
            <a:ext cx="8570913" cy="105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B0352-FB34-3675-D56F-9E653A38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831" y="116681"/>
            <a:ext cx="8291512" cy="117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AE803E-3CE6-932F-4B0C-3DACAC3C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43" y="202406"/>
            <a:ext cx="6273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Sumatra Earthquake: spectrum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351EDD48-3687-4277-E32C-4BF7FB2E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206" y="1859757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 dirty="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 dirty="0">
                <a:solidFill>
                  <a:srgbClr val="000099"/>
                </a:solidFill>
                <a:latin typeface="Times New Roman" charset="0"/>
                <a:cs typeface="DejaVu Sans" charset="0"/>
              </a:rPr>
              <a:t>S</a:t>
            </a:r>
            <a:r>
              <a:rPr lang="fr-FR" sz="1600" baseline="-25000" dirty="0">
                <a:solidFill>
                  <a:srgbClr val="000099"/>
                </a:solidFill>
                <a:latin typeface="Times New Roman" charset="0"/>
                <a:cs typeface="DejaVu Sans" charset="0"/>
              </a:rPr>
              <a:t>3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51A845F-9386-37B0-77B5-1FEDA88AA1AE}"/>
              </a:ext>
            </a:extLst>
          </p:cNvPr>
          <p:cNvGrpSpPr/>
          <p:nvPr/>
        </p:nvGrpSpPr>
        <p:grpSpPr>
          <a:xfrm>
            <a:off x="1693862" y="565151"/>
            <a:ext cx="2428875" cy="1820069"/>
            <a:chOff x="1693862" y="565151"/>
            <a:chExt cx="2428875" cy="1820069"/>
          </a:xfrm>
        </p:grpSpPr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5F2975E0-48A8-6699-53C6-FAC1ADDD3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5318" y="2182814"/>
              <a:ext cx="77788" cy="202406"/>
            </a:xfrm>
            <a:prstGeom prst="line">
              <a:avLst/>
            </a:prstGeom>
            <a:noFill/>
            <a:ln w="9360">
              <a:solidFill>
                <a:srgbClr val="0000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AutoShape 11">
              <a:extLst>
                <a:ext uri="{FF2B5EF4-FFF2-40B4-BE49-F238E27FC236}">
                  <a16:creationId xmlns:a16="http://schemas.microsoft.com/office/drawing/2014/main" id="{E7487119-6F9D-2D81-F63A-52D4515D45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0" flipH="1">
              <a:off x="2975768" y="640557"/>
              <a:ext cx="1222375" cy="10715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024 h 21600"/>
                <a:gd name="T20" fmla="*/ 19047 w 21600"/>
                <a:gd name="T21" fmla="*/ 1078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5332" y="997"/>
                  </a:moveTo>
                  <a:cubicBezTo>
                    <a:pt x="16757" y="1656"/>
                    <a:pt x="18021" y="2617"/>
                    <a:pt x="19037" y="3814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5332" y="997"/>
                  </a:moveTo>
                  <a:cubicBezTo>
                    <a:pt x="16757" y="1656"/>
                    <a:pt x="18021" y="2617"/>
                    <a:pt x="19037" y="3814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99B07B2-34B4-3F33-D19E-FAD86C601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981" y="1350169"/>
              <a:ext cx="531813" cy="534988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4" name="AutoShape 13">
              <a:extLst>
                <a:ext uri="{FF2B5EF4-FFF2-40B4-BE49-F238E27FC236}">
                  <a16:creationId xmlns:a16="http://schemas.microsoft.com/office/drawing/2014/main" id="{9D2E9005-3094-3B21-9AFF-C2B706430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74156" y="1169194"/>
              <a:ext cx="263525" cy="390525"/>
            </a:xfrm>
            <a:prstGeom prst="moon">
              <a:avLst>
                <a:gd name="adj" fmla="val 87500"/>
              </a:avLst>
            </a:prstGeom>
            <a:solidFill>
              <a:srgbClr val="339966"/>
            </a:solidFill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5" name="AutoShape 14">
              <a:extLst>
                <a:ext uri="{FF2B5EF4-FFF2-40B4-BE49-F238E27FC236}">
                  <a16:creationId xmlns:a16="http://schemas.microsoft.com/office/drawing/2014/main" id="{6AF7F6AE-3804-EB7F-7B82-997D37CA4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32881" y="1318419"/>
              <a:ext cx="225425" cy="360363"/>
            </a:xfrm>
            <a:prstGeom prst="moon">
              <a:avLst>
                <a:gd name="adj" fmla="val 87500"/>
              </a:avLst>
            </a:prstGeom>
            <a:solidFill>
              <a:srgbClr val="339966"/>
            </a:solidFill>
            <a:ln w="936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6" name="AutoShape 15">
              <a:extLst>
                <a:ext uri="{FF2B5EF4-FFF2-40B4-BE49-F238E27FC236}">
                  <a16:creationId xmlns:a16="http://schemas.microsoft.com/office/drawing/2014/main" id="{6411BC49-2131-AD63-BFDF-45A38C4BA0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86868" y="1324769"/>
              <a:ext cx="225425" cy="360363"/>
            </a:xfrm>
            <a:prstGeom prst="moon">
              <a:avLst>
                <a:gd name="adj" fmla="val 87500"/>
              </a:avLst>
            </a:prstGeom>
            <a:solidFill>
              <a:srgbClr val="339966"/>
            </a:solidFill>
            <a:ln w="936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B3AC56-7DBC-7A5E-BF00-4E220A64C2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45568" y="1285082"/>
              <a:ext cx="531813" cy="534988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8" name="AutoShape 17">
              <a:extLst>
                <a:ext uri="{FF2B5EF4-FFF2-40B4-BE49-F238E27FC236}">
                  <a16:creationId xmlns:a16="http://schemas.microsoft.com/office/drawing/2014/main" id="{371F26CC-FEA4-E43E-B892-7DFFF289F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2568" y="1608932"/>
              <a:ext cx="263525" cy="390525"/>
            </a:xfrm>
            <a:prstGeom prst="moon">
              <a:avLst>
                <a:gd name="adj" fmla="val 87500"/>
              </a:avLst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9" name="AutoShape 18">
              <a:extLst>
                <a:ext uri="{FF2B5EF4-FFF2-40B4-BE49-F238E27FC236}">
                  <a16:creationId xmlns:a16="http://schemas.microsoft.com/office/drawing/2014/main" id="{77B851D6-6720-9EDC-242A-7BDDC0015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728118" y="1494632"/>
              <a:ext cx="225425" cy="360363"/>
            </a:xfrm>
            <a:prstGeom prst="moon">
              <a:avLst>
                <a:gd name="adj" fmla="val 87500"/>
              </a:avLst>
            </a:prstGeom>
            <a:solidFill>
              <a:srgbClr val="00CC99"/>
            </a:solidFill>
            <a:ln w="936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0" name="AutoShape 19">
              <a:extLst>
                <a:ext uri="{FF2B5EF4-FFF2-40B4-BE49-F238E27FC236}">
                  <a16:creationId xmlns:a16="http://schemas.microsoft.com/office/drawing/2014/main" id="{1A581F77-E020-3292-1437-822CAB91E7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882106" y="1489869"/>
              <a:ext cx="225425" cy="360363"/>
            </a:xfrm>
            <a:prstGeom prst="moon">
              <a:avLst>
                <a:gd name="adj" fmla="val 87500"/>
              </a:avLst>
            </a:prstGeom>
            <a:solidFill>
              <a:srgbClr val="00CC99"/>
            </a:solidFill>
            <a:ln w="936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1" name="AutoShape 20">
              <a:extLst>
                <a:ext uri="{FF2B5EF4-FFF2-40B4-BE49-F238E27FC236}">
                  <a16:creationId xmlns:a16="http://schemas.microsoft.com/office/drawing/2014/main" id="{47B390B5-0884-2047-A3B9-89C3DA73D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686843" y="1453357"/>
              <a:ext cx="444500" cy="441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1550" y="26"/>
                  </a:moveTo>
                  <a:cubicBezTo>
                    <a:pt x="16940" y="401"/>
                    <a:pt x="21222" y="4701"/>
                    <a:pt x="21576" y="10091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1550" y="26"/>
                  </a:moveTo>
                  <a:cubicBezTo>
                    <a:pt x="16940" y="401"/>
                    <a:pt x="21222" y="4701"/>
                    <a:pt x="21576" y="10091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2" name="AutoShape 21">
              <a:extLst>
                <a:ext uri="{FF2B5EF4-FFF2-40B4-BE49-F238E27FC236}">
                  <a16:creationId xmlns:a16="http://schemas.microsoft.com/office/drawing/2014/main" id="{3827DD62-60DC-8D4F-9D78-38B74F6079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" flipH="1">
              <a:off x="2599531" y="1423194"/>
              <a:ext cx="119063" cy="26988"/>
            </a:xfrm>
            <a:prstGeom prst="rightArrow">
              <a:avLst>
                <a:gd name="adj1" fmla="val 41306"/>
                <a:gd name="adj2" fmla="val 17404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3" name="AutoShape 22">
              <a:extLst>
                <a:ext uri="{FF2B5EF4-FFF2-40B4-BE49-F238E27FC236}">
                  <a16:creationId xmlns:a16="http://schemas.microsoft.com/office/drawing/2014/main" id="{EF6C60C1-5FC1-AD2A-EF8D-B1B5B55D4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093243" y="1426369"/>
              <a:ext cx="119063" cy="26988"/>
            </a:xfrm>
            <a:prstGeom prst="rightArrow">
              <a:avLst>
                <a:gd name="adj1" fmla="val 41306"/>
                <a:gd name="adj2" fmla="val 17404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4" name="AutoShape 23">
              <a:extLst>
                <a:ext uri="{FF2B5EF4-FFF2-40B4-BE49-F238E27FC236}">
                  <a16:creationId xmlns:a16="http://schemas.microsoft.com/office/drawing/2014/main" id="{2D9A5CAD-C151-D8FD-0793-66EA54D2E9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 flipH="1">
              <a:off x="2847181" y="1937544"/>
              <a:ext cx="114300" cy="26988"/>
            </a:xfrm>
            <a:prstGeom prst="rightArrow">
              <a:avLst>
                <a:gd name="adj1" fmla="val 41306"/>
                <a:gd name="adj2" fmla="val 167078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5" name="AutoShape 24">
              <a:extLst>
                <a:ext uri="{FF2B5EF4-FFF2-40B4-BE49-F238E27FC236}">
                  <a16:creationId xmlns:a16="http://schemas.microsoft.com/office/drawing/2014/main" id="{EA7F960B-F39E-B4D0-C94E-497A88329C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 flipH="1">
              <a:off x="2861468" y="1212057"/>
              <a:ext cx="114300" cy="26988"/>
            </a:xfrm>
            <a:prstGeom prst="rightArrow">
              <a:avLst>
                <a:gd name="adj1" fmla="val 41306"/>
                <a:gd name="adj2" fmla="val 167078"/>
              </a:avLst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6" name="AutoShape 25">
              <a:extLst>
                <a:ext uri="{FF2B5EF4-FFF2-40B4-BE49-F238E27FC236}">
                  <a16:creationId xmlns:a16="http://schemas.microsoft.com/office/drawing/2014/main" id="{7B273762-9924-989F-E7E6-8F9C9DC73E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60000" flipV="1">
              <a:off x="3093243" y="1759744"/>
              <a:ext cx="119063" cy="26988"/>
            </a:xfrm>
            <a:prstGeom prst="rightArrow">
              <a:avLst>
                <a:gd name="adj1" fmla="val 41306"/>
                <a:gd name="adj2" fmla="val 174040"/>
              </a:avLst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7" name="AutoShape 26">
              <a:extLst>
                <a:ext uri="{FF2B5EF4-FFF2-40B4-BE49-F238E27FC236}">
                  <a16:creationId xmlns:a16="http://schemas.microsoft.com/office/drawing/2014/main" id="{499C39C5-A2A9-31FD-C5C1-D6BF9BB620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40000" flipH="1" flipV="1">
              <a:off x="2604293" y="1751807"/>
              <a:ext cx="119063" cy="26988"/>
            </a:xfrm>
            <a:prstGeom prst="rightArrow">
              <a:avLst>
                <a:gd name="adj1" fmla="val 41306"/>
                <a:gd name="adj2" fmla="val 174040"/>
              </a:avLst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E22F840-A456-8F98-348C-BCB02B012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231" y="1824832"/>
              <a:ext cx="22225" cy="2381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1A800C0-6201-5F5D-9C7E-EEA6FFB1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456" y="1575594"/>
              <a:ext cx="22225" cy="2381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3A288A8-5F7A-8FC1-DCE7-C1C129C22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818" y="1327944"/>
              <a:ext cx="22225" cy="2381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074956-93C6-402B-16B5-9D9C611F4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206" y="1318419"/>
              <a:ext cx="22225" cy="2381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F83EE88-BA06-0CEA-91AB-999F2AB6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093" y="1600994"/>
              <a:ext cx="22225" cy="2381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1299BF8-1013-D6C8-FD88-2C3DFE399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793" y="1826419"/>
              <a:ext cx="22225" cy="2381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4" name="AutoShape 33">
              <a:extLst>
                <a:ext uri="{FF2B5EF4-FFF2-40B4-BE49-F238E27FC236}">
                  <a16:creationId xmlns:a16="http://schemas.microsoft.com/office/drawing/2014/main" id="{C2450508-ED38-41EF-3785-7F055F8A9C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0">
              <a:off x="1618456" y="651669"/>
              <a:ext cx="1222375" cy="10715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024 h 21600"/>
                <a:gd name="T20" fmla="*/ 19047 w 21600"/>
                <a:gd name="T21" fmla="*/ 1078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5332" y="997"/>
                  </a:moveTo>
                  <a:cubicBezTo>
                    <a:pt x="16757" y="1656"/>
                    <a:pt x="18021" y="2617"/>
                    <a:pt x="19037" y="3814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5332" y="997"/>
                  </a:moveTo>
                  <a:cubicBezTo>
                    <a:pt x="16757" y="1656"/>
                    <a:pt x="18021" y="2617"/>
                    <a:pt x="19037" y="3814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5" name="AutoShape 34">
              <a:extLst>
                <a:ext uri="{FF2B5EF4-FFF2-40B4-BE49-F238E27FC236}">
                  <a16:creationId xmlns:a16="http://schemas.microsoft.com/office/drawing/2014/main" id="{FD1121AB-020B-AB41-0330-3C96FF2B0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0" flipH="1">
              <a:off x="2974181" y="654844"/>
              <a:ext cx="1222375" cy="10699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026 h 21600"/>
                <a:gd name="T20" fmla="*/ 19047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5332" y="997"/>
                  </a:moveTo>
                  <a:cubicBezTo>
                    <a:pt x="16757" y="1656"/>
                    <a:pt x="18021" y="2617"/>
                    <a:pt x="19037" y="3814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5332" y="997"/>
                  </a:moveTo>
                  <a:cubicBezTo>
                    <a:pt x="16757" y="1656"/>
                    <a:pt x="18021" y="2617"/>
                    <a:pt x="19037" y="3814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67799F9-B21D-B483-0FD8-84EAC47CCA0D}"/>
              </a:ext>
            </a:extLst>
          </p:cNvPr>
          <p:cNvGrpSpPr/>
          <p:nvPr/>
        </p:nvGrpSpPr>
        <p:grpSpPr>
          <a:xfrm>
            <a:off x="2296318" y="3249612"/>
            <a:ext cx="508001" cy="537369"/>
            <a:chOff x="2296318" y="3249612"/>
            <a:chExt cx="508001" cy="53736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ACFC73-A496-8DEA-FB2F-8B51451B7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643" y="3302794"/>
              <a:ext cx="387350" cy="430213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DB82F98-A26C-0580-2CED-365F5C4F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906" y="3342481"/>
              <a:ext cx="503238" cy="352425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8CF34B0-9E5B-45BC-A34D-601AEE6BC3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82031" y="3353593"/>
              <a:ext cx="534988" cy="331788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9" name="AutoShape 58">
              <a:extLst>
                <a:ext uri="{FF2B5EF4-FFF2-40B4-BE49-F238E27FC236}">
                  <a16:creationId xmlns:a16="http://schemas.microsoft.com/office/drawing/2014/main" id="{CE30795E-37FB-9641-A113-117A1DC63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318" y="3490119"/>
              <a:ext cx="87313" cy="55563"/>
            </a:xfrm>
            <a:prstGeom prst="leftRightArrow">
              <a:avLst>
                <a:gd name="adj1" fmla="val 35417"/>
                <a:gd name="adj2" fmla="val 48016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0" name="AutoShape 59">
              <a:extLst>
                <a:ext uri="{FF2B5EF4-FFF2-40B4-BE49-F238E27FC236}">
                  <a16:creationId xmlns:a16="http://schemas.microsoft.com/office/drawing/2014/main" id="{6A5FE4AE-DD6A-E8F7-6917-B7C8AEBA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006" y="3493294"/>
              <a:ext cx="87313" cy="53975"/>
            </a:xfrm>
            <a:prstGeom prst="leftRightArrow">
              <a:avLst>
                <a:gd name="adj1" fmla="val 35417"/>
                <a:gd name="adj2" fmla="val 49428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1" name="AutoShape 60">
              <a:extLst>
                <a:ext uri="{FF2B5EF4-FFF2-40B4-BE49-F238E27FC236}">
                  <a16:creationId xmlns:a16="http://schemas.microsoft.com/office/drawing/2014/main" id="{9E3D20CE-A180-73F7-C49C-C4BDC35BEF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7456" y="3269456"/>
              <a:ext cx="92075" cy="52388"/>
            </a:xfrm>
            <a:prstGeom prst="leftRightArrow">
              <a:avLst>
                <a:gd name="adj1" fmla="val 35417"/>
                <a:gd name="adj2" fmla="val 53704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2" name="AutoShape 61">
              <a:extLst>
                <a:ext uri="{FF2B5EF4-FFF2-40B4-BE49-F238E27FC236}">
                  <a16:creationId xmlns:a16="http://schemas.microsoft.com/office/drawing/2014/main" id="{6C6726A8-E929-9C42-69C8-46ED8BB41D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01106" y="3712368"/>
              <a:ext cx="92075" cy="52388"/>
            </a:xfrm>
            <a:prstGeom prst="leftRightArrow">
              <a:avLst>
                <a:gd name="adj1" fmla="val 35417"/>
                <a:gd name="adj2" fmla="val 53704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69A7EE8-6795-B229-9A28-52F078CEC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493" y="3361531"/>
              <a:ext cx="15875" cy="190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53CDE9-B25A-B71C-DAAB-0E148A787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906" y="3661569"/>
              <a:ext cx="15875" cy="190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E2656F3-996C-17B3-55A2-2E55FFE5B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506" y="3656806"/>
              <a:ext cx="15875" cy="190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89C337D-B7F9-3A9B-F455-E467B804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093" y="3359944"/>
              <a:ext cx="15875" cy="190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87" name="Text Box 66">
            <a:extLst>
              <a:ext uri="{FF2B5EF4-FFF2-40B4-BE49-F238E27FC236}">
                <a16:creationId xmlns:a16="http://schemas.microsoft.com/office/drawing/2014/main" id="{44988584-6BFA-0128-372F-8C88C229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256" y="3772694"/>
            <a:ext cx="4333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S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2</a:t>
            </a:r>
          </a:p>
          <a:p>
            <a:pPr eaLnBrk="0" hangingPunct="0">
              <a:buClr>
                <a:srgbClr val="000099"/>
              </a:buClr>
              <a:buSzPct val="100000"/>
              <a:buFont typeface="ZapfDingbats" charset="0"/>
              <a:buNone/>
            </a:pPr>
            <a:endParaRPr lang="fr-FR" sz="1600" baseline="-25000">
              <a:solidFill>
                <a:srgbClr val="000099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88" name="Text Box 67">
            <a:extLst>
              <a:ext uri="{FF2B5EF4-FFF2-40B4-BE49-F238E27FC236}">
                <a16:creationId xmlns:a16="http://schemas.microsoft.com/office/drawing/2014/main" id="{8CC95578-3170-2B55-845F-E93B099D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668" y="5268119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2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S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1</a:t>
            </a:r>
          </a:p>
        </p:txBody>
      </p:sp>
      <p:sp>
        <p:nvSpPr>
          <p:cNvPr id="89" name="Text Box 68">
            <a:extLst>
              <a:ext uri="{FF2B5EF4-FFF2-40B4-BE49-F238E27FC236}">
                <a16:creationId xmlns:a16="http://schemas.microsoft.com/office/drawing/2014/main" id="{6C9A4791-83BC-64C9-73E8-7ED6967D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356" y="5264944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T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4</a:t>
            </a:r>
          </a:p>
        </p:txBody>
      </p:sp>
      <p:sp>
        <p:nvSpPr>
          <p:cNvPr id="90" name="Text Box 69">
            <a:extLst>
              <a:ext uri="{FF2B5EF4-FFF2-40B4-BE49-F238E27FC236}">
                <a16:creationId xmlns:a16="http://schemas.microsoft.com/office/drawing/2014/main" id="{CDAB74E8-A7FF-A110-FF77-89E9BB773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56" y="5272881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T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3</a:t>
            </a:r>
          </a:p>
        </p:txBody>
      </p:sp>
      <p:sp>
        <p:nvSpPr>
          <p:cNvPr id="91" name="Text Box 70">
            <a:extLst>
              <a:ext uri="{FF2B5EF4-FFF2-40B4-BE49-F238E27FC236}">
                <a16:creationId xmlns:a16="http://schemas.microsoft.com/office/drawing/2014/main" id="{43734192-5990-8AE4-37EE-70ACA6CC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043" y="4877594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T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2</a:t>
            </a:r>
          </a:p>
        </p:txBody>
      </p:sp>
      <p:sp>
        <p:nvSpPr>
          <p:cNvPr id="92" name="Text Box 71">
            <a:extLst>
              <a:ext uri="{FF2B5EF4-FFF2-40B4-BE49-F238E27FC236}">
                <a16:creationId xmlns:a16="http://schemas.microsoft.com/office/drawing/2014/main" id="{D1230B90-85EB-59AE-1CB1-8176BF54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343" y="1377156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S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4</a:t>
            </a:r>
          </a:p>
        </p:txBody>
      </p:sp>
      <p:sp>
        <p:nvSpPr>
          <p:cNvPr id="93" name="Text Box 72">
            <a:extLst>
              <a:ext uri="{FF2B5EF4-FFF2-40B4-BE49-F238E27FC236}">
                <a16:creationId xmlns:a16="http://schemas.microsoft.com/office/drawing/2014/main" id="{F37BAD0A-DC16-9D9E-2885-53B8A098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56" y="4629944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1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S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2</a:t>
            </a:r>
          </a:p>
        </p:txBody>
      </p:sp>
      <p:sp>
        <p:nvSpPr>
          <p:cNvPr id="94" name="Text Box 74">
            <a:extLst>
              <a:ext uri="{FF2B5EF4-FFF2-40B4-BE49-F238E27FC236}">
                <a16:creationId xmlns:a16="http://schemas.microsoft.com/office/drawing/2014/main" id="{1E4D2AEF-E3EB-DCE2-4C60-9ECE7060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256" y="1429544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  <a:r>
              <a:rPr lang="fr-FR" sz="1600">
                <a:solidFill>
                  <a:srgbClr val="000099"/>
                </a:solidFill>
                <a:latin typeface="Times New Roman" charset="0"/>
                <a:cs typeface="DejaVu Sans" charset="0"/>
              </a:rPr>
              <a:t>S</a:t>
            </a:r>
            <a:r>
              <a:rPr lang="fr-FR" sz="1600" baseline="-25000">
                <a:solidFill>
                  <a:srgbClr val="000099"/>
                </a:solidFill>
                <a:latin typeface="Times New Roman" charset="0"/>
                <a:cs typeface="DejaVu Sans" charset="0"/>
              </a:rPr>
              <a:t>0</a:t>
            </a:r>
          </a:p>
        </p:txBody>
      </p:sp>
      <p:sp>
        <p:nvSpPr>
          <p:cNvPr id="95" name="Line 75">
            <a:extLst>
              <a:ext uri="{FF2B5EF4-FFF2-40B4-BE49-F238E27FC236}">
                <a16:creationId xmlns:a16="http://schemas.microsoft.com/office/drawing/2014/main" id="{78B9E18F-C6A4-82DC-A8D0-0526A9D205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3780" y="1739104"/>
            <a:ext cx="329407" cy="425451"/>
          </a:xfrm>
          <a:prstGeom prst="line">
            <a:avLst/>
          </a:prstGeom>
          <a:noFill/>
          <a:ln w="9360">
            <a:solidFill>
              <a:srgbClr val="0000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94FB0D4-03F9-0E3C-1A51-3BA2B8D371BD}"/>
              </a:ext>
            </a:extLst>
          </p:cNvPr>
          <p:cNvGrpSpPr/>
          <p:nvPr/>
        </p:nvGrpSpPr>
        <p:grpSpPr>
          <a:xfrm>
            <a:off x="5469731" y="1114425"/>
            <a:ext cx="646113" cy="624680"/>
            <a:chOff x="5469731" y="1114425"/>
            <a:chExt cx="646113" cy="62468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32556AC-9A17-B91C-8671-DD0539877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581" y="1172369"/>
              <a:ext cx="508000" cy="498475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45692EF-4AD7-B6D3-284C-A20BA26D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494" y="1240631"/>
              <a:ext cx="379413" cy="374650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27624E5-EF62-6F38-3338-5B8F76B2D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731" y="1116806"/>
              <a:ext cx="646113" cy="622299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99" name="AutoShape 80">
              <a:extLst>
                <a:ext uri="{FF2B5EF4-FFF2-40B4-BE49-F238E27FC236}">
                  <a16:creationId xmlns:a16="http://schemas.microsoft.com/office/drawing/2014/main" id="{0E28107C-0700-C9A4-9727-D691B0A04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081" y="1397794"/>
              <a:ext cx="128588" cy="63500"/>
            </a:xfrm>
            <a:prstGeom prst="leftRightArrow">
              <a:avLst>
                <a:gd name="adj1" fmla="val 35417"/>
                <a:gd name="adj2" fmla="val 6187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00" name="AutoShape 81">
              <a:extLst>
                <a:ext uri="{FF2B5EF4-FFF2-40B4-BE49-F238E27FC236}">
                  <a16:creationId xmlns:a16="http://schemas.microsoft.com/office/drawing/2014/main" id="{53A1B5BD-3861-92AF-9F0B-1522085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906" y="1397794"/>
              <a:ext cx="128588" cy="63500"/>
            </a:xfrm>
            <a:prstGeom prst="leftRightArrow">
              <a:avLst>
                <a:gd name="adj1" fmla="val 35417"/>
                <a:gd name="adj2" fmla="val 6187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01" name="AutoShape 82">
              <a:extLst>
                <a:ext uri="{FF2B5EF4-FFF2-40B4-BE49-F238E27FC236}">
                  <a16:creationId xmlns:a16="http://schemas.microsoft.com/office/drawing/2014/main" id="{1ACC5630-6119-93F4-140C-3D6397338E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34844" y="1642269"/>
              <a:ext cx="120650" cy="68263"/>
            </a:xfrm>
            <a:prstGeom prst="leftRightArrow">
              <a:avLst>
                <a:gd name="adj1" fmla="val 35417"/>
                <a:gd name="adj2" fmla="val 5400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02" name="AutoShape 83">
              <a:extLst>
                <a:ext uri="{FF2B5EF4-FFF2-40B4-BE49-F238E27FC236}">
                  <a16:creationId xmlns:a16="http://schemas.microsoft.com/office/drawing/2014/main" id="{F4C06671-DF1B-8D21-1E55-6524BA0796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33256" y="1142206"/>
              <a:ext cx="123825" cy="68263"/>
            </a:xfrm>
            <a:prstGeom prst="leftRightArrow">
              <a:avLst>
                <a:gd name="adj1" fmla="val 35417"/>
                <a:gd name="adj2" fmla="val 55426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103" name="Text Box 84">
            <a:extLst>
              <a:ext uri="{FF2B5EF4-FFF2-40B4-BE49-F238E27FC236}">
                <a16:creationId xmlns:a16="http://schemas.microsoft.com/office/drawing/2014/main" id="{0553B68D-440C-7F3C-F49D-E06186BF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068" y="708819"/>
            <a:ext cx="4757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charset="0"/>
                <a:cs typeface="DejaVu Sans" charset="0"/>
              </a:rPr>
              <a:t>Membach, SG C021, 20041226 08h00-20041231 00h00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797C1B0-161B-78BB-62F1-79DEE55AFE35}"/>
              </a:ext>
            </a:extLst>
          </p:cNvPr>
          <p:cNvGrpSpPr/>
          <p:nvPr/>
        </p:nvGrpSpPr>
        <p:grpSpPr>
          <a:xfrm>
            <a:off x="1583530" y="6307931"/>
            <a:ext cx="8872538" cy="433388"/>
            <a:chOff x="1583530" y="6307931"/>
            <a:chExt cx="8872538" cy="433388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6AFE9FE-2286-0731-1C99-EE36DC49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530" y="6523831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092861-1D80-3BEA-B879-9077E14D7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195" y="6498431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15B386F-CB27-BC19-EB16-B9ACF9829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355" y="6446044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128A975-BA5A-F0E4-E915-06F595673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515" y="6307931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160EF63-7094-8A59-C4B4-7D3630F03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676" y="6480969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4E45B17-5F39-A498-63F8-AAB1CCBC2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836" y="6480969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40ACC6-E467-984A-CC9F-4A2250BF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501" y="6522244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157EA97B-32B8-FF8D-A2C2-22C999DA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661" y="6517481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E12EB07-847D-1187-5C0D-32D974F9A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821" y="6509544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D7C7B36-47A1-9BAC-F8AA-80FF78CB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1981" y="6515894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B0D53B7-9E2E-69D3-BE01-5D841E74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8142" y="6520656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44B1CE7-4CFD-32B7-6CE8-A9407E149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302" y="6517481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4809C94-2B31-299B-193D-6735D008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462" y="6507956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78C876F-7D64-0FC7-50BA-173FA3C3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6622" y="6509544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440843D-9429-E4D0-7C97-FA818F80E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4287" y="6482556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BC165E3-2579-C80B-276F-DAAFF2E7E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1952" y="6490494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9A0D5EE-38A2-826A-4343-1347F5887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8113" y="6517481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50B55F2-F8BF-F169-C3A9-F5C08790A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2768" y="6525419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67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15BD-6CE8-B6E7-641C-820627E4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3A3BF-FD9E-0F71-3717-1AD6F971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07" y="822326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4CF99EB-2030-D5C7-03C1-0ED250B1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9" y="207963"/>
            <a:ext cx="6273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>
                <a:solidFill>
                  <a:srgbClr val="001A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Sumatra Earthquake: time domain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047EA7A6-5AAD-F561-B993-B611F09D4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019" y="995363"/>
            <a:ext cx="3741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charset="0"/>
                <a:cs typeface="DejaVu Sans" charset="0"/>
              </a:rPr>
              <a:t>Membach, SG C021, 20041226 - 20050430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1D30FEE3-A1A9-5D73-BFDC-081DEE94A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007" y="3022601"/>
            <a:ext cx="1309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charset="0"/>
                <a:cs typeface="DejaVu Sans" charset="0"/>
              </a:rPr>
              <a:t>Q factor 5327</a:t>
            </a:r>
          </a:p>
        </p:txBody>
      </p:sp>
      <p:sp>
        <p:nvSpPr>
          <p:cNvPr id="47" name="Text Box 25">
            <a:extLst>
              <a:ext uri="{FF2B5EF4-FFF2-40B4-BE49-F238E27FC236}">
                <a16:creationId xmlns:a16="http://schemas.microsoft.com/office/drawing/2014/main" id="{F667D765-458C-8F3F-75A3-D8F69A48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382" y="5159376"/>
            <a:ext cx="120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>
                <a:solidFill>
                  <a:srgbClr val="000000"/>
                </a:solidFill>
                <a:latin typeface="Times New Roman" charset="0"/>
                <a:cs typeface="DejaVu Sans" charset="0"/>
              </a:rPr>
              <a:t>Q factor 500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D45D88-F5CB-F0A9-F97E-038318B6A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294" y="6384926"/>
            <a:ext cx="1518662" cy="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>
                <a:solidFill>
                  <a:srgbClr val="001ABF"/>
                </a:solidFill>
                <a:latin typeface="Times New Roman" charset="0"/>
                <a:cs typeface="DejaVu Sans" charset="0"/>
              </a:rPr>
              <a:t>http://www.iris.iris.edu/sumatra/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C36BA428-BBFA-FFA1-4250-ECDB3921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644" y="6313488"/>
            <a:ext cx="132386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M. Van Camp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FCBFA7-8A66-6060-2327-93B105186C5C}"/>
              </a:ext>
            </a:extLst>
          </p:cNvPr>
          <p:cNvGrpSpPr/>
          <p:nvPr/>
        </p:nvGrpSpPr>
        <p:grpSpPr>
          <a:xfrm>
            <a:off x="1605756" y="6186488"/>
            <a:ext cx="8872538" cy="433388"/>
            <a:chOff x="1605756" y="6186488"/>
            <a:chExt cx="8872538" cy="433388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B75A4E3-6B8E-B42A-0247-9A3B5EAD9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756" y="6402388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C5ABAE6-56C7-C3AF-D7D5-C7B6A8B0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421" y="6376988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A2210F-B544-AD0D-111C-8F18376D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581" y="6324601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4ECFD99-C16E-3697-34FD-3587D76AE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741" y="6186488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49185DA-2E07-227D-967A-42E31D03A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902" y="6359526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9CF43FF-D637-9045-EA6B-23E6CB3B9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062" y="6359526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A074973-9C93-84C7-78E8-B1C2CCAED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727" y="6400801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2DA347D-008C-922E-5112-B01B498A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887" y="6396038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D6FEC3F-D93A-0425-64DF-B44F09DA7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047" y="6388101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8AB934A-F85B-9C13-FB41-B8C2EBFF4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207" y="6394451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858FAFE-B53C-6FD7-C398-CEF699C19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368" y="6399213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03BF367-9C1C-FAC3-F694-4CE330EEC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28" y="6396038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674DE34-3F56-5210-A43F-3D66A001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2688" y="6386513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AB4904D-E12F-E716-8274-B203AFA4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848" y="6388101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1B645B0-6755-C1E6-07D3-936355BC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513" y="6361113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3A82FD-8458-136F-68C3-C42078A3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178" y="6369051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06C849C-DFE9-0453-96B5-55F7315E7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0339" y="6396038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AFB09D4-3065-76AA-D3B6-B40F2A4D5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994" y="6403976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00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6974-329D-8DE1-4364-0A881E84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98E9E-8AEF-6432-2068-AFDA4E2C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644" y="223044"/>
            <a:ext cx="6273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1A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Splitting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C94EC0B-6AC9-C67C-5B34-071BA5A15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657" y="3661569"/>
            <a:ext cx="8064024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1ABF"/>
                </a:solidFill>
                <a:latin typeface="Arial"/>
                <a:cs typeface="Arial"/>
              </a:rPr>
              <a:t>If the Earth is not spherically symmetric, there is no degeneracy: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b="1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1ABF"/>
                </a:solidFill>
                <a:latin typeface="Wingdings 3" charset="0"/>
                <a:cs typeface="DejaVu Sans" charset="0"/>
              </a:rPr>
              <a:t></a:t>
            </a:r>
            <a:r>
              <a:rPr lang="en-US" sz="20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2000" b="1" dirty="0" err="1">
                <a:solidFill>
                  <a:srgbClr val="001ABF"/>
                </a:solidFill>
                <a:latin typeface="Arial"/>
                <a:cs typeface="Arial"/>
              </a:rPr>
              <a:t>Coriolis</a:t>
            </a:r>
            <a:endParaRPr lang="en-US" sz="2000" b="1" dirty="0">
              <a:solidFill>
                <a:srgbClr val="001ABF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1ABF"/>
                </a:solidFill>
                <a:latin typeface="Wingdings 3" charset="0"/>
                <a:cs typeface="DejaVu Sans" charset="0"/>
              </a:rPr>
              <a:t></a:t>
            </a:r>
            <a:r>
              <a:rPr lang="en-US" sz="20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2000" b="1" dirty="0" err="1">
                <a:solidFill>
                  <a:srgbClr val="001ABF"/>
                </a:solidFill>
                <a:latin typeface="Arial"/>
                <a:cs typeface="Arial"/>
              </a:rPr>
              <a:t>Ellipticity</a:t>
            </a:r>
            <a:endParaRPr lang="en-US" sz="2000" b="1" dirty="0">
              <a:solidFill>
                <a:srgbClr val="001ABF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66FFFF"/>
              </a:buClr>
              <a:buSzPct val="100000"/>
            </a:pPr>
            <a:r>
              <a:rPr lang="en-US" sz="2000" b="1" dirty="0">
                <a:solidFill>
                  <a:srgbClr val="001ABF"/>
                </a:solidFill>
                <a:latin typeface="Wingdings 3" charset="0"/>
                <a:cs typeface="DejaVu Sans" charset="0"/>
              </a:rPr>
              <a:t></a:t>
            </a:r>
            <a:r>
              <a:rPr lang="en-US" sz="20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2000" b="1" dirty="0">
                <a:solidFill>
                  <a:srgbClr val="001ABF"/>
                </a:solidFill>
                <a:latin typeface="Arial"/>
                <a:cs typeface="Arial"/>
              </a:rPr>
              <a:t>3D</a:t>
            </a:r>
          </a:p>
          <a:p>
            <a:pPr eaLnBrk="0" hangingPunct="0">
              <a:buClr>
                <a:srgbClr val="66FFFF"/>
              </a:buClr>
              <a:buSzPct val="100000"/>
            </a:pPr>
            <a:endParaRPr lang="en-US" sz="2000" b="1" dirty="0">
              <a:solidFill>
                <a:srgbClr val="001ABF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66FFFF"/>
              </a:buClr>
              <a:buSzPct val="100000"/>
            </a:pPr>
            <a:r>
              <a:rPr lang="en-US" sz="2000" b="1" dirty="0">
                <a:solidFill>
                  <a:srgbClr val="001ABF"/>
                </a:solidFill>
                <a:latin typeface="Arial"/>
                <a:cs typeface="Arial"/>
              </a:rPr>
              <a:t>i.e., different frequencies and </a:t>
            </a:r>
            <a:r>
              <a:rPr lang="en-US" sz="2000" b="1" dirty="0" err="1">
                <a:solidFill>
                  <a:srgbClr val="001ABF"/>
                </a:solidFill>
                <a:latin typeface="Arial"/>
                <a:cs typeface="Arial"/>
              </a:rPr>
              <a:t>eigenfunctions</a:t>
            </a:r>
            <a:r>
              <a:rPr lang="en-US" sz="2000" b="1" dirty="0">
                <a:solidFill>
                  <a:srgbClr val="001ABF"/>
                </a:solidFill>
                <a:latin typeface="Arial"/>
                <a:cs typeface="Arial"/>
              </a:rPr>
              <a:t> for each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l</a:t>
            </a:r>
            <a:r>
              <a:rPr lang="en-US" sz="2000" b="1" i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,</a:t>
            </a:r>
            <a:r>
              <a:rPr lang="en-US" sz="2000" b="1" i="1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2000" i="1" dirty="0">
                <a:latin typeface="Times New Roman" charset="0"/>
                <a:cs typeface="DejaVu Sans" charset="0"/>
              </a:rPr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D0F3A-10E8-F639-9540-1D59D30E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9" y="1483519"/>
            <a:ext cx="773113" cy="12763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" name="Text Box 24">
            <a:extLst>
              <a:ext uri="{FF2B5EF4-FFF2-40B4-BE49-F238E27FC236}">
                <a16:creationId xmlns:a16="http://schemas.microsoft.com/office/drawing/2014/main" id="{DC83EE75-094F-7C3A-6192-81E3CDC4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694" y="1310482"/>
            <a:ext cx="6149975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If  SNREI  (Solid Non-Rotating Earth Isotropic) Earth: Degeneracy: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For</a:t>
            </a:r>
            <a:r>
              <a:rPr lang="en-GB" sz="20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2000" i="1" dirty="0">
                <a:latin typeface="Times New Roman" charset="0"/>
                <a:cs typeface="DejaVu Sans" charset="0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and</a:t>
            </a:r>
            <a:r>
              <a:rPr lang="en-GB" sz="20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2000" i="1" dirty="0">
                <a:latin typeface="Times New Roman" charset="0"/>
                <a:cs typeface="DejaVu Sans" charset="0"/>
              </a:rPr>
              <a:t>l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, same frequency for all </a:t>
            </a:r>
            <a:r>
              <a:rPr lang="en-GB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:</a:t>
            </a:r>
            <a:r>
              <a:rPr lang="en-GB" sz="20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sz="2000" i="1" dirty="0">
                <a:latin typeface="Times New Roman" charset="0"/>
                <a:cs typeface="DejaVu Sans" charset="0"/>
              </a:rPr>
              <a:t>–l &lt; m &lt; l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000" dirty="0">
              <a:solidFill>
                <a:schemeClr val="accent2"/>
              </a:solidFill>
              <a:latin typeface="Times New Roman" charset="0"/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For each </a:t>
            </a:r>
            <a:r>
              <a:rPr lang="en-GB" sz="2000" i="1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m</a:t>
            </a:r>
            <a:r>
              <a:rPr lang="en-GB" sz="20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(colatitude term) </a:t>
            </a:r>
            <a:r>
              <a:rPr lang="en-GB" sz="20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= 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one singlet.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The</a:t>
            </a:r>
            <a:r>
              <a:rPr lang="en-GB" sz="20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m+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cs typeface="DejaVu Sans" charset="0"/>
              </a:rPr>
              <a:t>1</a:t>
            </a:r>
            <a:r>
              <a:rPr lang="en-GB" sz="20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group of </a:t>
            </a:r>
            <a:r>
              <a:rPr lang="en-GB" sz="2000" dirty="0" err="1">
                <a:solidFill>
                  <a:srgbClr val="001ABF"/>
                </a:solidFill>
                <a:latin typeface="Arial"/>
                <a:cs typeface="Arial"/>
              </a:rPr>
              <a:t>singlets</a:t>
            </a:r>
            <a:r>
              <a:rPr lang="en-GB" sz="2000" dirty="0">
                <a:solidFill>
                  <a:srgbClr val="001ABF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= </a:t>
            </a:r>
            <a:r>
              <a:rPr lang="en-GB" sz="2000" dirty="0" err="1">
                <a:solidFill>
                  <a:srgbClr val="001ABF"/>
                </a:solidFill>
                <a:latin typeface="Arial"/>
                <a:cs typeface="Arial"/>
              </a:rPr>
              <a:t>multiplet</a:t>
            </a:r>
            <a:endParaRPr lang="en-GB" sz="2000" dirty="0">
              <a:solidFill>
                <a:srgbClr val="001ABF"/>
              </a:solidFill>
              <a:latin typeface="Arial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397FB7F-26DC-FA92-A60E-74437BE7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731" y="6417469"/>
            <a:ext cx="517665" cy="6350"/>
          </a:xfrm>
          <a:custGeom>
            <a:avLst/>
            <a:gdLst/>
            <a:ahLst/>
            <a:cxnLst>
              <a:cxn ang="0">
                <a:pos x="5" y="71"/>
              </a:cxn>
              <a:cxn ang="0">
                <a:pos x="17" y="62"/>
              </a:cxn>
              <a:cxn ang="0">
                <a:pos x="27" y="55"/>
              </a:cxn>
              <a:cxn ang="0">
                <a:pos x="37" y="59"/>
              </a:cxn>
              <a:cxn ang="0">
                <a:pos x="49" y="63"/>
              </a:cxn>
              <a:cxn ang="0">
                <a:pos x="59" y="45"/>
              </a:cxn>
              <a:cxn ang="0">
                <a:pos x="71" y="35"/>
              </a:cxn>
              <a:cxn ang="0">
                <a:pos x="81" y="54"/>
              </a:cxn>
              <a:cxn ang="0">
                <a:pos x="92" y="92"/>
              </a:cxn>
              <a:cxn ang="0">
                <a:pos x="103" y="111"/>
              </a:cxn>
              <a:cxn ang="0">
                <a:pos x="114" y="84"/>
              </a:cxn>
              <a:cxn ang="0">
                <a:pos x="125" y="32"/>
              </a:cxn>
              <a:cxn ang="0">
                <a:pos x="136" y="3"/>
              </a:cxn>
              <a:cxn ang="0">
                <a:pos x="147" y="2"/>
              </a:cxn>
              <a:cxn ang="0">
                <a:pos x="158" y="15"/>
              </a:cxn>
              <a:cxn ang="0">
                <a:pos x="168" y="36"/>
              </a:cxn>
              <a:cxn ang="0">
                <a:pos x="180" y="71"/>
              </a:cxn>
              <a:cxn ang="0">
                <a:pos x="190" y="68"/>
              </a:cxn>
              <a:cxn ang="0">
                <a:pos x="201" y="79"/>
              </a:cxn>
              <a:cxn ang="0">
                <a:pos x="212" y="91"/>
              </a:cxn>
              <a:cxn ang="0">
                <a:pos x="222" y="103"/>
              </a:cxn>
              <a:cxn ang="0">
                <a:pos x="234" y="86"/>
              </a:cxn>
              <a:cxn ang="0">
                <a:pos x="244" y="47"/>
              </a:cxn>
              <a:cxn ang="0">
                <a:pos x="256" y="25"/>
              </a:cxn>
              <a:cxn ang="0">
                <a:pos x="266" y="22"/>
              </a:cxn>
              <a:cxn ang="0">
                <a:pos x="278" y="23"/>
              </a:cxn>
              <a:cxn ang="0">
                <a:pos x="288" y="26"/>
              </a:cxn>
              <a:cxn ang="0">
                <a:pos x="298" y="49"/>
              </a:cxn>
              <a:cxn ang="0">
                <a:pos x="310" y="78"/>
              </a:cxn>
              <a:cxn ang="0">
                <a:pos x="320" y="91"/>
              </a:cxn>
              <a:cxn ang="0">
                <a:pos x="332" y="93"/>
              </a:cxn>
              <a:cxn ang="0">
                <a:pos x="342" y="80"/>
              </a:cxn>
              <a:cxn ang="0">
                <a:pos x="353" y="47"/>
              </a:cxn>
              <a:cxn ang="0">
                <a:pos x="364" y="23"/>
              </a:cxn>
              <a:cxn ang="0">
                <a:pos x="375" y="25"/>
              </a:cxn>
              <a:cxn ang="0">
                <a:pos x="386" y="61"/>
              </a:cxn>
              <a:cxn ang="0">
                <a:pos x="397" y="91"/>
              </a:cxn>
              <a:cxn ang="0">
                <a:pos x="408" y="102"/>
              </a:cxn>
              <a:cxn ang="0">
                <a:pos x="419" y="63"/>
              </a:cxn>
              <a:cxn ang="0">
                <a:pos x="429" y="13"/>
              </a:cxn>
              <a:cxn ang="0">
                <a:pos x="441" y="17"/>
              </a:cxn>
              <a:cxn ang="0">
                <a:pos x="451" y="66"/>
              </a:cxn>
              <a:cxn ang="0">
                <a:pos x="463" y="102"/>
              </a:cxn>
              <a:cxn ang="0">
                <a:pos x="473" y="72"/>
              </a:cxn>
              <a:cxn ang="0">
                <a:pos x="483" y="24"/>
              </a:cxn>
              <a:cxn ang="0">
                <a:pos x="495" y="15"/>
              </a:cxn>
              <a:cxn ang="0">
                <a:pos x="505" y="62"/>
              </a:cxn>
              <a:cxn ang="0">
                <a:pos x="517" y="80"/>
              </a:cxn>
              <a:cxn ang="0">
                <a:pos x="527" y="70"/>
              </a:cxn>
              <a:cxn ang="0">
                <a:pos x="539" y="33"/>
              </a:cxn>
            </a:cxnLst>
            <a:rect l="0" t="0" r="r" b="b"/>
            <a:pathLst>
              <a:path w="539" h="111">
                <a:moveTo>
                  <a:pt x="0" y="70"/>
                </a:moveTo>
                <a:lnTo>
                  <a:pt x="5" y="71"/>
                </a:lnTo>
                <a:lnTo>
                  <a:pt x="10" y="68"/>
                </a:lnTo>
                <a:lnTo>
                  <a:pt x="17" y="62"/>
                </a:lnTo>
                <a:lnTo>
                  <a:pt x="22" y="57"/>
                </a:lnTo>
                <a:lnTo>
                  <a:pt x="27" y="55"/>
                </a:lnTo>
                <a:lnTo>
                  <a:pt x="32" y="55"/>
                </a:lnTo>
                <a:lnTo>
                  <a:pt x="37" y="59"/>
                </a:lnTo>
                <a:lnTo>
                  <a:pt x="44" y="63"/>
                </a:lnTo>
                <a:lnTo>
                  <a:pt x="49" y="63"/>
                </a:lnTo>
                <a:lnTo>
                  <a:pt x="54" y="59"/>
                </a:lnTo>
                <a:lnTo>
                  <a:pt x="59" y="45"/>
                </a:lnTo>
                <a:lnTo>
                  <a:pt x="65" y="33"/>
                </a:lnTo>
                <a:lnTo>
                  <a:pt x="71" y="35"/>
                </a:lnTo>
                <a:lnTo>
                  <a:pt x="76" y="41"/>
                </a:lnTo>
                <a:lnTo>
                  <a:pt x="81" y="54"/>
                </a:lnTo>
                <a:lnTo>
                  <a:pt x="86" y="69"/>
                </a:lnTo>
                <a:lnTo>
                  <a:pt x="92" y="92"/>
                </a:lnTo>
                <a:lnTo>
                  <a:pt x="98" y="107"/>
                </a:lnTo>
                <a:lnTo>
                  <a:pt x="103" y="111"/>
                </a:lnTo>
                <a:lnTo>
                  <a:pt x="108" y="103"/>
                </a:lnTo>
                <a:lnTo>
                  <a:pt x="114" y="84"/>
                </a:lnTo>
                <a:lnTo>
                  <a:pt x="119" y="59"/>
                </a:lnTo>
                <a:lnTo>
                  <a:pt x="125" y="32"/>
                </a:lnTo>
                <a:lnTo>
                  <a:pt x="130" y="15"/>
                </a:lnTo>
                <a:lnTo>
                  <a:pt x="136" y="3"/>
                </a:lnTo>
                <a:lnTo>
                  <a:pt x="141" y="0"/>
                </a:lnTo>
                <a:lnTo>
                  <a:pt x="147" y="2"/>
                </a:lnTo>
                <a:lnTo>
                  <a:pt x="152" y="7"/>
                </a:lnTo>
                <a:lnTo>
                  <a:pt x="158" y="15"/>
                </a:lnTo>
                <a:lnTo>
                  <a:pt x="163" y="26"/>
                </a:lnTo>
                <a:lnTo>
                  <a:pt x="168" y="36"/>
                </a:lnTo>
                <a:lnTo>
                  <a:pt x="174" y="55"/>
                </a:lnTo>
                <a:lnTo>
                  <a:pt x="180" y="71"/>
                </a:lnTo>
                <a:lnTo>
                  <a:pt x="185" y="69"/>
                </a:lnTo>
                <a:lnTo>
                  <a:pt x="190" y="68"/>
                </a:lnTo>
                <a:lnTo>
                  <a:pt x="195" y="66"/>
                </a:lnTo>
                <a:lnTo>
                  <a:pt x="201" y="79"/>
                </a:lnTo>
                <a:lnTo>
                  <a:pt x="207" y="81"/>
                </a:lnTo>
                <a:lnTo>
                  <a:pt x="212" y="91"/>
                </a:lnTo>
                <a:lnTo>
                  <a:pt x="217" y="99"/>
                </a:lnTo>
                <a:lnTo>
                  <a:pt x="222" y="103"/>
                </a:lnTo>
                <a:lnTo>
                  <a:pt x="229" y="98"/>
                </a:lnTo>
                <a:lnTo>
                  <a:pt x="234" y="86"/>
                </a:lnTo>
                <a:lnTo>
                  <a:pt x="239" y="68"/>
                </a:lnTo>
                <a:lnTo>
                  <a:pt x="244" y="47"/>
                </a:lnTo>
                <a:lnTo>
                  <a:pt x="249" y="33"/>
                </a:lnTo>
                <a:lnTo>
                  <a:pt x="256" y="25"/>
                </a:lnTo>
                <a:lnTo>
                  <a:pt x="261" y="22"/>
                </a:lnTo>
                <a:lnTo>
                  <a:pt x="266" y="22"/>
                </a:lnTo>
                <a:lnTo>
                  <a:pt x="271" y="23"/>
                </a:lnTo>
                <a:lnTo>
                  <a:pt x="278" y="23"/>
                </a:lnTo>
                <a:lnTo>
                  <a:pt x="283" y="24"/>
                </a:lnTo>
                <a:lnTo>
                  <a:pt x="288" y="26"/>
                </a:lnTo>
                <a:lnTo>
                  <a:pt x="293" y="34"/>
                </a:lnTo>
                <a:lnTo>
                  <a:pt x="298" y="49"/>
                </a:lnTo>
                <a:lnTo>
                  <a:pt x="305" y="62"/>
                </a:lnTo>
                <a:lnTo>
                  <a:pt x="310" y="78"/>
                </a:lnTo>
                <a:lnTo>
                  <a:pt x="315" y="84"/>
                </a:lnTo>
                <a:lnTo>
                  <a:pt x="320" y="91"/>
                </a:lnTo>
                <a:lnTo>
                  <a:pt x="326" y="93"/>
                </a:lnTo>
                <a:lnTo>
                  <a:pt x="332" y="93"/>
                </a:lnTo>
                <a:lnTo>
                  <a:pt x="337" y="89"/>
                </a:lnTo>
                <a:lnTo>
                  <a:pt x="342" y="80"/>
                </a:lnTo>
                <a:lnTo>
                  <a:pt x="348" y="63"/>
                </a:lnTo>
                <a:lnTo>
                  <a:pt x="353" y="47"/>
                </a:lnTo>
                <a:lnTo>
                  <a:pt x="359" y="34"/>
                </a:lnTo>
                <a:lnTo>
                  <a:pt x="364" y="23"/>
                </a:lnTo>
                <a:lnTo>
                  <a:pt x="369" y="17"/>
                </a:lnTo>
                <a:lnTo>
                  <a:pt x="375" y="25"/>
                </a:lnTo>
                <a:lnTo>
                  <a:pt x="380" y="41"/>
                </a:lnTo>
                <a:lnTo>
                  <a:pt x="386" y="61"/>
                </a:lnTo>
                <a:lnTo>
                  <a:pt x="391" y="79"/>
                </a:lnTo>
                <a:lnTo>
                  <a:pt x="397" y="91"/>
                </a:lnTo>
                <a:lnTo>
                  <a:pt x="402" y="101"/>
                </a:lnTo>
                <a:lnTo>
                  <a:pt x="408" y="102"/>
                </a:lnTo>
                <a:lnTo>
                  <a:pt x="413" y="86"/>
                </a:lnTo>
                <a:lnTo>
                  <a:pt x="419" y="63"/>
                </a:lnTo>
                <a:lnTo>
                  <a:pt x="424" y="34"/>
                </a:lnTo>
                <a:lnTo>
                  <a:pt x="429" y="13"/>
                </a:lnTo>
                <a:lnTo>
                  <a:pt x="435" y="7"/>
                </a:lnTo>
                <a:lnTo>
                  <a:pt x="441" y="17"/>
                </a:lnTo>
                <a:lnTo>
                  <a:pt x="446" y="40"/>
                </a:lnTo>
                <a:lnTo>
                  <a:pt x="451" y="66"/>
                </a:lnTo>
                <a:lnTo>
                  <a:pt x="456" y="91"/>
                </a:lnTo>
                <a:lnTo>
                  <a:pt x="463" y="102"/>
                </a:lnTo>
                <a:lnTo>
                  <a:pt x="468" y="94"/>
                </a:lnTo>
                <a:lnTo>
                  <a:pt x="473" y="72"/>
                </a:lnTo>
                <a:lnTo>
                  <a:pt x="478" y="45"/>
                </a:lnTo>
                <a:lnTo>
                  <a:pt x="483" y="24"/>
                </a:lnTo>
                <a:lnTo>
                  <a:pt x="490" y="10"/>
                </a:lnTo>
                <a:lnTo>
                  <a:pt x="495" y="15"/>
                </a:lnTo>
                <a:lnTo>
                  <a:pt x="500" y="36"/>
                </a:lnTo>
                <a:lnTo>
                  <a:pt x="505" y="62"/>
                </a:lnTo>
                <a:lnTo>
                  <a:pt x="510" y="79"/>
                </a:lnTo>
                <a:lnTo>
                  <a:pt x="517" y="80"/>
                </a:lnTo>
                <a:lnTo>
                  <a:pt x="522" y="76"/>
                </a:lnTo>
                <a:lnTo>
                  <a:pt x="527" y="70"/>
                </a:lnTo>
                <a:lnTo>
                  <a:pt x="532" y="51"/>
                </a:lnTo>
                <a:lnTo>
                  <a:pt x="539" y="3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821C86F-F7A1-5345-72A0-A64321A4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396" y="6392069"/>
            <a:ext cx="516160" cy="57150"/>
          </a:xfrm>
          <a:custGeom>
            <a:avLst/>
            <a:gdLst/>
            <a:ahLst/>
            <a:cxnLst>
              <a:cxn ang="0">
                <a:pos x="5" y="412"/>
              </a:cxn>
              <a:cxn ang="0">
                <a:pos x="15" y="349"/>
              </a:cxn>
              <a:cxn ang="0">
                <a:pos x="27" y="366"/>
              </a:cxn>
              <a:cxn ang="0">
                <a:pos x="37" y="462"/>
              </a:cxn>
              <a:cxn ang="0">
                <a:pos x="48" y="529"/>
              </a:cxn>
              <a:cxn ang="0">
                <a:pos x="59" y="506"/>
              </a:cxn>
              <a:cxn ang="0">
                <a:pos x="70" y="457"/>
              </a:cxn>
              <a:cxn ang="0">
                <a:pos x="81" y="440"/>
              </a:cxn>
              <a:cxn ang="0">
                <a:pos x="92" y="458"/>
              </a:cxn>
              <a:cxn ang="0">
                <a:pos x="102" y="456"/>
              </a:cxn>
              <a:cxn ang="0">
                <a:pos x="114" y="455"/>
              </a:cxn>
              <a:cxn ang="0">
                <a:pos x="124" y="484"/>
              </a:cxn>
              <a:cxn ang="0">
                <a:pos x="135" y="520"/>
              </a:cxn>
              <a:cxn ang="0">
                <a:pos x="146" y="539"/>
              </a:cxn>
              <a:cxn ang="0">
                <a:pos x="157" y="549"/>
              </a:cxn>
              <a:cxn ang="0">
                <a:pos x="168" y="544"/>
              </a:cxn>
              <a:cxn ang="0">
                <a:pos x="178" y="503"/>
              </a:cxn>
              <a:cxn ang="0">
                <a:pos x="190" y="468"/>
              </a:cxn>
              <a:cxn ang="0">
                <a:pos x="200" y="391"/>
              </a:cxn>
              <a:cxn ang="0">
                <a:pos x="212" y="314"/>
              </a:cxn>
              <a:cxn ang="0">
                <a:pos x="222" y="302"/>
              </a:cxn>
              <a:cxn ang="0">
                <a:pos x="232" y="407"/>
              </a:cxn>
              <a:cxn ang="0">
                <a:pos x="244" y="640"/>
              </a:cxn>
              <a:cxn ang="0">
                <a:pos x="254" y="762"/>
              </a:cxn>
              <a:cxn ang="0">
                <a:pos x="266" y="595"/>
              </a:cxn>
              <a:cxn ang="0">
                <a:pos x="276" y="276"/>
              </a:cxn>
              <a:cxn ang="0">
                <a:pos x="288" y="74"/>
              </a:cxn>
              <a:cxn ang="0">
                <a:pos x="298" y="163"/>
              </a:cxn>
              <a:cxn ang="0">
                <a:pos x="309" y="440"/>
              </a:cxn>
              <a:cxn ang="0">
                <a:pos x="320" y="680"/>
              </a:cxn>
              <a:cxn ang="0">
                <a:pos x="331" y="718"/>
              </a:cxn>
              <a:cxn ang="0">
                <a:pos x="342" y="723"/>
              </a:cxn>
              <a:cxn ang="0">
                <a:pos x="353" y="687"/>
              </a:cxn>
              <a:cxn ang="0">
                <a:pos x="363" y="447"/>
              </a:cxn>
              <a:cxn ang="0">
                <a:pos x="375" y="136"/>
              </a:cxn>
              <a:cxn ang="0">
                <a:pos x="385" y="0"/>
              </a:cxn>
              <a:cxn ang="0">
                <a:pos x="397" y="325"/>
              </a:cxn>
              <a:cxn ang="0">
                <a:pos x="407" y="787"/>
              </a:cxn>
              <a:cxn ang="0">
                <a:pos x="419" y="811"/>
              </a:cxn>
              <a:cxn ang="0">
                <a:pos x="429" y="360"/>
              </a:cxn>
              <a:cxn ang="0">
                <a:pos x="439" y="39"/>
              </a:cxn>
              <a:cxn ang="0">
                <a:pos x="451" y="200"/>
              </a:cxn>
              <a:cxn ang="0">
                <a:pos x="461" y="632"/>
              </a:cxn>
              <a:cxn ang="0">
                <a:pos x="473" y="913"/>
              </a:cxn>
              <a:cxn ang="0">
                <a:pos x="483" y="816"/>
              </a:cxn>
              <a:cxn ang="0">
                <a:pos x="493" y="490"/>
              </a:cxn>
              <a:cxn ang="0">
                <a:pos x="505" y="190"/>
              </a:cxn>
              <a:cxn ang="0">
                <a:pos x="515" y="76"/>
              </a:cxn>
              <a:cxn ang="0">
                <a:pos x="527" y="219"/>
              </a:cxn>
              <a:cxn ang="0">
                <a:pos x="537" y="505"/>
              </a:cxn>
            </a:cxnLst>
            <a:rect l="0" t="0" r="r" b="b"/>
            <a:pathLst>
              <a:path w="537" h="913">
                <a:moveTo>
                  <a:pt x="0" y="439"/>
                </a:moveTo>
                <a:lnTo>
                  <a:pt x="5" y="412"/>
                </a:lnTo>
                <a:lnTo>
                  <a:pt x="10" y="375"/>
                </a:lnTo>
                <a:lnTo>
                  <a:pt x="15" y="349"/>
                </a:lnTo>
                <a:lnTo>
                  <a:pt x="20" y="344"/>
                </a:lnTo>
                <a:lnTo>
                  <a:pt x="27" y="366"/>
                </a:lnTo>
                <a:lnTo>
                  <a:pt x="32" y="410"/>
                </a:lnTo>
                <a:lnTo>
                  <a:pt x="37" y="462"/>
                </a:lnTo>
                <a:lnTo>
                  <a:pt x="42" y="511"/>
                </a:lnTo>
                <a:lnTo>
                  <a:pt x="48" y="529"/>
                </a:lnTo>
                <a:lnTo>
                  <a:pt x="54" y="529"/>
                </a:lnTo>
                <a:lnTo>
                  <a:pt x="59" y="506"/>
                </a:lnTo>
                <a:lnTo>
                  <a:pt x="64" y="482"/>
                </a:lnTo>
                <a:lnTo>
                  <a:pt x="70" y="457"/>
                </a:lnTo>
                <a:lnTo>
                  <a:pt x="75" y="441"/>
                </a:lnTo>
                <a:lnTo>
                  <a:pt x="81" y="440"/>
                </a:lnTo>
                <a:lnTo>
                  <a:pt x="86" y="451"/>
                </a:lnTo>
                <a:lnTo>
                  <a:pt x="92" y="458"/>
                </a:lnTo>
                <a:lnTo>
                  <a:pt x="97" y="460"/>
                </a:lnTo>
                <a:lnTo>
                  <a:pt x="102" y="456"/>
                </a:lnTo>
                <a:lnTo>
                  <a:pt x="108" y="456"/>
                </a:lnTo>
                <a:lnTo>
                  <a:pt x="114" y="455"/>
                </a:lnTo>
                <a:lnTo>
                  <a:pt x="119" y="461"/>
                </a:lnTo>
                <a:lnTo>
                  <a:pt x="124" y="484"/>
                </a:lnTo>
                <a:lnTo>
                  <a:pt x="130" y="507"/>
                </a:lnTo>
                <a:lnTo>
                  <a:pt x="135" y="520"/>
                </a:lnTo>
                <a:lnTo>
                  <a:pt x="141" y="529"/>
                </a:lnTo>
                <a:lnTo>
                  <a:pt x="146" y="539"/>
                </a:lnTo>
                <a:lnTo>
                  <a:pt x="151" y="547"/>
                </a:lnTo>
                <a:lnTo>
                  <a:pt x="157" y="549"/>
                </a:lnTo>
                <a:lnTo>
                  <a:pt x="163" y="554"/>
                </a:lnTo>
                <a:lnTo>
                  <a:pt x="168" y="544"/>
                </a:lnTo>
                <a:lnTo>
                  <a:pt x="173" y="525"/>
                </a:lnTo>
                <a:lnTo>
                  <a:pt x="178" y="503"/>
                </a:lnTo>
                <a:lnTo>
                  <a:pt x="185" y="485"/>
                </a:lnTo>
                <a:lnTo>
                  <a:pt x="190" y="468"/>
                </a:lnTo>
                <a:lnTo>
                  <a:pt x="195" y="433"/>
                </a:lnTo>
                <a:lnTo>
                  <a:pt x="200" y="391"/>
                </a:lnTo>
                <a:lnTo>
                  <a:pt x="205" y="354"/>
                </a:lnTo>
                <a:lnTo>
                  <a:pt x="212" y="314"/>
                </a:lnTo>
                <a:lnTo>
                  <a:pt x="217" y="304"/>
                </a:lnTo>
                <a:lnTo>
                  <a:pt x="222" y="302"/>
                </a:lnTo>
                <a:lnTo>
                  <a:pt x="227" y="330"/>
                </a:lnTo>
                <a:lnTo>
                  <a:pt x="232" y="407"/>
                </a:lnTo>
                <a:lnTo>
                  <a:pt x="239" y="518"/>
                </a:lnTo>
                <a:lnTo>
                  <a:pt x="244" y="640"/>
                </a:lnTo>
                <a:lnTo>
                  <a:pt x="249" y="736"/>
                </a:lnTo>
                <a:lnTo>
                  <a:pt x="254" y="762"/>
                </a:lnTo>
                <a:lnTo>
                  <a:pt x="261" y="712"/>
                </a:lnTo>
                <a:lnTo>
                  <a:pt x="266" y="595"/>
                </a:lnTo>
                <a:lnTo>
                  <a:pt x="271" y="440"/>
                </a:lnTo>
                <a:lnTo>
                  <a:pt x="276" y="276"/>
                </a:lnTo>
                <a:lnTo>
                  <a:pt x="282" y="142"/>
                </a:lnTo>
                <a:lnTo>
                  <a:pt x="288" y="74"/>
                </a:lnTo>
                <a:lnTo>
                  <a:pt x="293" y="88"/>
                </a:lnTo>
                <a:lnTo>
                  <a:pt x="298" y="163"/>
                </a:lnTo>
                <a:lnTo>
                  <a:pt x="303" y="286"/>
                </a:lnTo>
                <a:lnTo>
                  <a:pt x="309" y="440"/>
                </a:lnTo>
                <a:lnTo>
                  <a:pt x="315" y="584"/>
                </a:lnTo>
                <a:lnTo>
                  <a:pt x="320" y="680"/>
                </a:lnTo>
                <a:lnTo>
                  <a:pt x="325" y="729"/>
                </a:lnTo>
                <a:lnTo>
                  <a:pt x="331" y="718"/>
                </a:lnTo>
                <a:lnTo>
                  <a:pt x="336" y="714"/>
                </a:lnTo>
                <a:lnTo>
                  <a:pt x="342" y="723"/>
                </a:lnTo>
                <a:lnTo>
                  <a:pt x="347" y="723"/>
                </a:lnTo>
                <a:lnTo>
                  <a:pt x="353" y="687"/>
                </a:lnTo>
                <a:lnTo>
                  <a:pt x="358" y="586"/>
                </a:lnTo>
                <a:lnTo>
                  <a:pt x="363" y="447"/>
                </a:lnTo>
                <a:lnTo>
                  <a:pt x="369" y="293"/>
                </a:lnTo>
                <a:lnTo>
                  <a:pt x="375" y="136"/>
                </a:lnTo>
                <a:lnTo>
                  <a:pt x="380" y="20"/>
                </a:lnTo>
                <a:lnTo>
                  <a:pt x="385" y="0"/>
                </a:lnTo>
                <a:lnTo>
                  <a:pt x="391" y="103"/>
                </a:lnTo>
                <a:lnTo>
                  <a:pt x="397" y="325"/>
                </a:lnTo>
                <a:lnTo>
                  <a:pt x="402" y="584"/>
                </a:lnTo>
                <a:lnTo>
                  <a:pt x="407" y="787"/>
                </a:lnTo>
                <a:lnTo>
                  <a:pt x="412" y="879"/>
                </a:lnTo>
                <a:lnTo>
                  <a:pt x="419" y="811"/>
                </a:lnTo>
                <a:lnTo>
                  <a:pt x="424" y="611"/>
                </a:lnTo>
                <a:lnTo>
                  <a:pt x="429" y="360"/>
                </a:lnTo>
                <a:lnTo>
                  <a:pt x="434" y="147"/>
                </a:lnTo>
                <a:lnTo>
                  <a:pt x="439" y="39"/>
                </a:lnTo>
                <a:lnTo>
                  <a:pt x="446" y="66"/>
                </a:lnTo>
                <a:lnTo>
                  <a:pt x="451" y="200"/>
                </a:lnTo>
                <a:lnTo>
                  <a:pt x="456" y="408"/>
                </a:lnTo>
                <a:lnTo>
                  <a:pt x="461" y="632"/>
                </a:lnTo>
                <a:lnTo>
                  <a:pt x="466" y="814"/>
                </a:lnTo>
                <a:lnTo>
                  <a:pt x="473" y="913"/>
                </a:lnTo>
                <a:lnTo>
                  <a:pt x="478" y="910"/>
                </a:lnTo>
                <a:lnTo>
                  <a:pt x="483" y="816"/>
                </a:lnTo>
                <a:lnTo>
                  <a:pt x="488" y="669"/>
                </a:lnTo>
                <a:lnTo>
                  <a:pt x="493" y="490"/>
                </a:lnTo>
                <a:lnTo>
                  <a:pt x="500" y="320"/>
                </a:lnTo>
                <a:lnTo>
                  <a:pt x="505" y="190"/>
                </a:lnTo>
                <a:lnTo>
                  <a:pt x="510" y="98"/>
                </a:lnTo>
                <a:lnTo>
                  <a:pt x="515" y="76"/>
                </a:lnTo>
                <a:lnTo>
                  <a:pt x="522" y="127"/>
                </a:lnTo>
                <a:lnTo>
                  <a:pt x="527" y="219"/>
                </a:lnTo>
                <a:lnTo>
                  <a:pt x="532" y="352"/>
                </a:lnTo>
                <a:lnTo>
                  <a:pt x="537" y="505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2CAFBE-AF5E-4071-B043-FC885AB7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556" y="6339682"/>
            <a:ext cx="516160" cy="117475"/>
          </a:xfrm>
          <a:custGeom>
            <a:avLst/>
            <a:gdLst/>
            <a:ahLst/>
            <a:cxnLst>
              <a:cxn ang="0">
                <a:pos x="6" y="1473"/>
              </a:cxn>
              <a:cxn ang="0">
                <a:pos x="17" y="1570"/>
              </a:cxn>
              <a:cxn ang="0">
                <a:pos x="28" y="1497"/>
              </a:cxn>
              <a:cxn ang="0">
                <a:pos x="39" y="1340"/>
              </a:cxn>
              <a:cxn ang="0">
                <a:pos x="50" y="1193"/>
              </a:cxn>
              <a:cxn ang="0">
                <a:pos x="60" y="1120"/>
              </a:cxn>
              <a:cxn ang="0">
                <a:pos x="71" y="1157"/>
              </a:cxn>
              <a:cxn ang="0">
                <a:pos x="82" y="1221"/>
              </a:cxn>
              <a:cxn ang="0">
                <a:pos x="93" y="1305"/>
              </a:cxn>
              <a:cxn ang="0">
                <a:pos x="104" y="1479"/>
              </a:cxn>
              <a:cxn ang="0">
                <a:pos x="115" y="1627"/>
              </a:cxn>
              <a:cxn ang="0">
                <a:pos x="126" y="1475"/>
              </a:cxn>
              <a:cxn ang="0">
                <a:pos x="136" y="1109"/>
              </a:cxn>
              <a:cxn ang="0">
                <a:pos x="148" y="942"/>
              </a:cxn>
              <a:cxn ang="0">
                <a:pos x="158" y="1194"/>
              </a:cxn>
              <a:cxn ang="0">
                <a:pos x="170" y="1626"/>
              </a:cxn>
              <a:cxn ang="0">
                <a:pos x="180" y="1695"/>
              </a:cxn>
              <a:cxn ang="0">
                <a:pos x="190" y="1445"/>
              </a:cxn>
              <a:cxn ang="0">
                <a:pos x="202" y="1196"/>
              </a:cxn>
              <a:cxn ang="0">
                <a:pos x="212" y="1038"/>
              </a:cxn>
              <a:cxn ang="0">
                <a:pos x="224" y="1038"/>
              </a:cxn>
              <a:cxn ang="0">
                <a:pos x="234" y="1162"/>
              </a:cxn>
              <a:cxn ang="0">
                <a:pos x="246" y="1455"/>
              </a:cxn>
              <a:cxn ang="0">
                <a:pos x="256" y="1532"/>
              </a:cxn>
              <a:cxn ang="0">
                <a:pos x="267" y="1330"/>
              </a:cxn>
              <a:cxn ang="0">
                <a:pos x="278" y="1169"/>
              </a:cxn>
              <a:cxn ang="0">
                <a:pos x="289" y="1245"/>
              </a:cxn>
              <a:cxn ang="0">
                <a:pos x="300" y="1469"/>
              </a:cxn>
              <a:cxn ang="0">
                <a:pos x="311" y="1502"/>
              </a:cxn>
              <a:cxn ang="0">
                <a:pos x="321" y="1324"/>
              </a:cxn>
              <a:cxn ang="0">
                <a:pos x="333" y="980"/>
              </a:cxn>
              <a:cxn ang="0">
                <a:pos x="343" y="903"/>
              </a:cxn>
              <a:cxn ang="0">
                <a:pos x="354" y="1242"/>
              </a:cxn>
              <a:cxn ang="0">
                <a:pos x="365" y="1570"/>
              </a:cxn>
              <a:cxn ang="0">
                <a:pos x="376" y="1531"/>
              </a:cxn>
              <a:cxn ang="0">
                <a:pos x="387" y="1240"/>
              </a:cxn>
              <a:cxn ang="0">
                <a:pos x="397" y="1123"/>
              </a:cxn>
              <a:cxn ang="0">
                <a:pos x="409" y="1312"/>
              </a:cxn>
              <a:cxn ang="0">
                <a:pos x="419" y="1507"/>
              </a:cxn>
              <a:cxn ang="0">
                <a:pos x="431" y="1621"/>
              </a:cxn>
              <a:cxn ang="0">
                <a:pos x="441" y="1638"/>
              </a:cxn>
              <a:cxn ang="0">
                <a:pos x="451" y="1336"/>
              </a:cxn>
              <a:cxn ang="0">
                <a:pos x="463" y="905"/>
              </a:cxn>
              <a:cxn ang="0">
                <a:pos x="473" y="942"/>
              </a:cxn>
              <a:cxn ang="0">
                <a:pos x="485" y="1274"/>
              </a:cxn>
              <a:cxn ang="0">
                <a:pos x="495" y="1475"/>
              </a:cxn>
              <a:cxn ang="0">
                <a:pos x="507" y="1786"/>
              </a:cxn>
              <a:cxn ang="0">
                <a:pos x="517" y="1844"/>
              </a:cxn>
              <a:cxn ang="0">
                <a:pos x="528" y="1100"/>
              </a:cxn>
              <a:cxn ang="0">
                <a:pos x="539" y="0"/>
              </a:cxn>
            </a:cxnLst>
            <a:rect l="0" t="0" r="r" b="b"/>
            <a:pathLst>
              <a:path w="539" h="1887">
                <a:moveTo>
                  <a:pt x="0" y="1347"/>
                </a:moveTo>
                <a:lnTo>
                  <a:pt x="6" y="1473"/>
                </a:lnTo>
                <a:lnTo>
                  <a:pt x="12" y="1550"/>
                </a:lnTo>
                <a:lnTo>
                  <a:pt x="17" y="1570"/>
                </a:lnTo>
                <a:lnTo>
                  <a:pt x="22" y="1550"/>
                </a:lnTo>
                <a:lnTo>
                  <a:pt x="28" y="1497"/>
                </a:lnTo>
                <a:lnTo>
                  <a:pt x="33" y="1428"/>
                </a:lnTo>
                <a:lnTo>
                  <a:pt x="39" y="1340"/>
                </a:lnTo>
                <a:lnTo>
                  <a:pt x="44" y="1256"/>
                </a:lnTo>
                <a:lnTo>
                  <a:pt x="50" y="1193"/>
                </a:lnTo>
                <a:lnTo>
                  <a:pt x="55" y="1150"/>
                </a:lnTo>
                <a:lnTo>
                  <a:pt x="60" y="1120"/>
                </a:lnTo>
                <a:lnTo>
                  <a:pt x="66" y="1119"/>
                </a:lnTo>
                <a:lnTo>
                  <a:pt x="71" y="1157"/>
                </a:lnTo>
                <a:lnTo>
                  <a:pt x="77" y="1193"/>
                </a:lnTo>
                <a:lnTo>
                  <a:pt x="82" y="1221"/>
                </a:lnTo>
                <a:lnTo>
                  <a:pt x="87" y="1256"/>
                </a:lnTo>
                <a:lnTo>
                  <a:pt x="93" y="1305"/>
                </a:lnTo>
                <a:lnTo>
                  <a:pt x="99" y="1385"/>
                </a:lnTo>
                <a:lnTo>
                  <a:pt x="104" y="1479"/>
                </a:lnTo>
                <a:lnTo>
                  <a:pt x="109" y="1572"/>
                </a:lnTo>
                <a:lnTo>
                  <a:pt x="115" y="1627"/>
                </a:lnTo>
                <a:lnTo>
                  <a:pt x="121" y="1597"/>
                </a:lnTo>
                <a:lnTo>
                  <a:pt x="126" y="1475"/>
                </a:lnTo>
                <a:lnTo>
                  <a:pt x="131" y="1298"/>
                </a:lnTo>
                <a:lnTo>
                  <a:pt x="136" y="1109"/>
                </a:lnTo>
                <a:lnTo>
                  <a:pt x="143" y="976"/>
                </a:lnTo>
                <a:lnTo>
                  <a:pt x="148" y="942"/>
                </a:lnTo>
                <a:lnTo>
                  <a:pt x="153" y="1027"/>
                </a:lnTo>
                <a:lnTo>
                  <a:pt x="158" y="1194"/>
                </a:lnTo>
                <a:lnTo>
                  <a:pt x="163" y="1423"/>
                </a:lnTo>
                <a:lnTo>
                  <a:pt x="170" y="1626"/>
                </a:lnTo>
                <a:lnTo>
                  <a:pt x="175" y="1725"/>
                </a:lnTo>
                <a:lnTo>
                  <a:pt x="180" y="1695"/>
                </a:lnTo>
                <a:lnTo>
                  <a:pt x="185" y="1577"/>
                </a:lnTo>
                <a:lnTo>
                  <a:pt x="190" y="1445"/>
                </a:lnTo>
                <a:lnTo>
                  <a:pt x="197" y="1316"/>
                </a:lnTo>
                <a:lnTo>
                  <a:pt x="202" y="1196"/>
                </a:lnTo>
                <a:lnTo>
                  <a:pt x="207" y="1101"/>
                </a:lnTo>
                <a:lnTo>
                  <a:pt x="212" y="1038"/>
                </a:lnTo>
                <a:lnTo>
                  <a:pt x="218" y="1018"/>
                </a:lnTo>
                <a:lnTo>
                  <a:pt x="224" y="1038"/>
                </a:lnTo>
                <a:lnTo>
                  <a:pt x="229" y="1074"/>
                </a:lnTo>
                <a:lnTo>
                  <a:pt x="234" y="1162"/>
                </a:lnTo>
                <a:lnTo>
                  <a:pt x="239" y="1313"/>
                </a:lnTo>
                <a:lnTo>
                  <a:pt x="246" y="1455"/>
                </a:lnTo>
                <a:lnTo>
                  <a:pt x="251" y="1525"/>
                </a:lnTo>
                <a:lnTo>
                  <a:pt x="256" y="1532"/>
                </a:lnTo>
                <a:lnTo>
                  <a:pt x="261" y="1459"/>
                </a:lnTo>
                <a:lnTo>
                  <a:pt x="267" y="1330"/>
                </a:lnTo>
                <a:lnTo>
                  <a:pt x="273" y="1227"/>
                </a:lnTo>
                <a:lnTo>
                  <a:pt x="278" y="1169"/>
                </a:lnTo>
                <a:lnTo>
                  <a:pt x="283" y="1172"/>
                </a:lnTo>
                <a:lnTo>
                  <a:pt x="289" y="1245"/>
                </a:lnTo>
                <a:lnTo>
                  <a:pt x="294" y="1360"/>
                </a:lnTo>
                <a:lnTo>
                  <a:pt x="300" y="1469"/>
                </a:lnTo>
                <a:lnTo>
                  <a:pt x="305" y="1520"/>
                </a:lnTo>
                <a:lnTo>
                  <a:pt x="311" y="1502"/>
                </a:lnTo>
                <a:lnTo>
                  <a:pt x="316" y="1439"/>
                </a:lnTo>
                <a:lnTo>
                  <a:pt x="321" y="1324"/>
                </a:lnTo>
                <a:lnTo>
                  <a:pt x="327" y="1155"/>
                </a:lnTo>
                <a:lnTo>
                  <a:pt x="333" y="980"/>
                </a:lnTo>
                <a:lnTo>
                  <a:pt x="338" y="877"/>
                </a:lnTo>
                <a:lnTo>
                  <a:pt x="343" y="903"/>
                </a:lnTo>
                <a:lnTo>
                  <a:pt x="348" y="1042"/>
                </a:lnTo>
                <a:lnTo>
                  <a:pt x="354" y="1242"/>
                </a:lnTo>
                <a:lnTo>
                  <a:pt x="360" y="1432"/>
                </a:lnTo>
                <a:lnTo>
                  <a:pt x="365" y="1570"/>
                </a:lnTo>
                <a:lnTo>
                  <a:pt x="370" y="1602"/>
                </a:lnTo>
                <a:lnTo>
                  <a:pt x="376" y="1531"/>
                </a:lnTo>
                <a:lnTo>
                  <a:pt x="382" y="1394"/>
                </a:lnTo>
                <a:lnTo>
                  <a:pt x="387" y="1240"/>
                </a:lnTo>
                <a:lnTo>
                  <a:pt x="392" y="1133"/>
                </a:lnTo>
                <a:lnTo>
                  <a:pt x="397" y="1123"/>
                </a:lnTo>
                <a:lnTo>
                  <a:pt x="404" y="1197"/>
                </a:lnTo>
                <a:lnTo>
                  <a:pt x="409" y="1312"/>
                </a:lnTo>
                <a:lnTo>
                  <a:pt x="414" y="1423"/>
                </a:lnTo>
                <a:lnTo>
                  <a:pt x="419" y="1507"/>
                </a:lnTo>
                <a:lnTo>
                  <a:pt x="424" y="1569"/>
                </a:lnTo>
                <a:lnTo>
                  <a:pt x="431" y="1621"/>
                </a:lnTo>
                <a:lnTo>
                  <a:pt x="436" y="1651"/>
                </a:lnTo>
                <a:lnTo>
                  <a:pt x="441" y="1638"/>
                </a:lnTo>
                <a:lnTo>
                  <a:pt x="446" y="1541"/>
                </a:lnTo>
                <a:lnTo>
                  <a:pt x="451" y="1336"/>
                </a:lnTo>
                <a:lnTo>
                  <a:pt x="458" y="1089"/>
                </a:lnTo>
                <a:lnTo>
                  <a:pt x="463" y="905"/>
                </a:lnTo>
                <a:lnTo>
                  <a:pt x="468" y="846"/>
                </a:lnTo>
                <a:lnTo>
                  <a:pt x="473" y="942"/>
                </a:lnTo>
                <a:lnTo>
                  <a:pt x="479" y="1124"/>
                </a:lnTo>
                <a:lnTo>
                  <a:pt x="485" y="1274"/>
                </a:lnTo>
                <a:lnTo>
                  <a:pt x="490" y="1372"/>
                </a:lnTo>
                <a:lnTo>
                  <a:pt x="495" y="1475"/>
                </a:lnTo>
                <a:lnTo>
                  <a:pt x="501" y="1623"/>
                </a:lnTo>
                <a:lnTo>
                  <a:pt x="507" y="1786"/>
                </a:lnTo>
                <a:lnTo>
                  <a:pt x="512" y="1887"/>
                </a:lnTo>
                <a:lnTo>
                  <a:pt x="517" y="1844"/>
                </a:lnTo>
                <a:lnTo>
                  <a:pt x="522" y="1589"/>
                </a:lnTo>
                <a:lnTo>
                  <a:pt x="528" y="1100"/>
                </a:lnTo>
                <a:lnTo>
                  <a:pt x="534" y="504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57DC711-6A3E-5B25-43E8-89787D7E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716" y="6201569"/>
            <a:ext cx="516160" cy="433388"/>
          </a:xfrm>
          <a:custGeom>
            <a:avLst/>
            <a:gdLst/>
            <a:ahLst/>
            <a:cxnLst>
              <a:cxn ang="0">
                <a:pos x="5" y="1980"/>
              </a:cxn>
              <a:cxn ang="0">
                <a:pos x="16" y="2816"/>
              </a:cxn>
              <a:cxn ang="0">
                <a:pos x="27" y="4647"/>
              </a:cxn>
              <a:cxn ang="0">
                <a:pos x="38" y="5505"/>
              </a:cxn>
              <a:cxn ang="0">
                <a:pos x="49" y="4575"/>
              </a:cxn>
              <a:cxn ang="0">
                <a:pos x="60" y="3057"/>
              </a:cxn>
              <a:cxn ang="0">
                <a:pos x="70" y="2433"/>
              </a:cxn>
              <a:cxn ang="0">
                <a:pos x="82" y="2677"/>
              </a:cxn>
              <a:cxn ang="0">
                <a:pos x="92" y="3393"/>
              </a:cxn>
              <a:cxn ang="0">
                <a:pos x="104" y="3765"/>
              </a:cxn>
              <a:cxn ang="0">
                <a:pos x="114" y="3175"/>
              </a:cxn>
              <a:cxn ang="0">
                <a:pos x="126" y="2992"/>
              </a:cxn>
              <a:cxn ang="0">
                <a:pos x="136" y="3743"/>
              </a:cxn>
              <a:cxn ang="0">
                <a:pos x="146" y="3881"/>
              </a:cxn>
              <a:cxn ang="0">
                <a:pos x="158" y="3225"/>
              </a:cxn>
              <a:cxn ang="0">
                <a:pos x="168" y="3764"/>
              </a:cxn>
              <a:cxn ang="0">
                <a:pos x="180" y="5369"/>
              </a:cxn>
              <a:cxn ang="0">
                <a:pos x="190" y="5079"/>
              </a:cxn>
              <a:cxn ang="0">
                <a:pos x="201" y="2219"/>
              </a:cxn>
              <a:cxn ang="0">
                <a:pos x="212" y="400"/>
              </a:cxn>
              <a:cxn ang="0">
                <a:pos x="223" y="2607"/>
              </a:cxn>
              <a:cxn ang="0">
                <a:pos x="234" y="6214"/>
              </a:cxn>
              <a:cxn ang="0">
                <a:pos x="245" y="6235"/>
              </a:cxn>
              <a:cxn ang="0">
                <a:pos x="256" y="3029"/>
              </a:cxn>
              <a:cxn ang="0">
                <a:pos x="267" y="308"/>
              </a:cxn>
              <a:cxn ang="0">
                <a:pos x="277" y="397"/>
              </a:cxn>
              <a:cxn ang="0">
                <a:pos x="288" y="2803"/>
              </a:cxn>
              <a:cxn ang="0">
                <a:pos x="299" y="5681"/>
              </a:cxn>
              <a:cxn ang="0">
                <a:pos x="310" y="6928"/>
              </a:cxn>
              <a:cxn ang="0">
                <a:pos x="321" y="6029"/>
              </a:cxn>
              <a:cxn ang="0">
                <a:pos x="331" y="3882"/>
              </a:cxn>
              <a:cxn ang="0">
                <a:pos x="343" y="2132"/>
              </a:cxn>
              <a:cxn ang="0">
                <a:pos x="353" y="1547"/>
              </a:cxn>
              <a:cxn ang="0">
                <a:pos x="365" y="2041"/>
              </a:cxn>
              <a:cxn ang="0">
                <a:pos x="375" y="2842"/>
              </a:cxn>
              <a:cxn ang="0">
                <a:pos x="387" y="3388"/>
              </a:cxn>
              <a:cxn ang="0">
                <a:pos x="397" y="3707"/>
              </a:cxn>
              <a:cxn ang="0">
                <a:pos x="407" y="3986"/>
              </a:cxn>
              <a:cxn ang="0">
                <a:pos x="419" y="4432"/>
              </a:cxn>
              <a:cxn ang="0">
                <a:pos x="429" y="4645"/>
              </a:cxn>
              <a:cxn ang="0">
                <a:pos x="441" y="4130"/>
              </a:cxn>
              <a:cxn ang="0">
                <a:pos x="451" y="3317"/>
              </a:cxn>
              <a:cxn ang="0">
                <a:pos x="462" y="2967"/>
              </a:cxn>
              <a:cxn ang="0">
                <a:pos x="473" y="3099"/>
              </a:cxn>
              <a:cxn ang="0">
                <a:pos x="484" y="3211"/>
              </a:cxn>
              <a:cxn ang="0">
                <a:pos x="495" y="2935"/>
              </a:cxn>
              <a:cxn ang="0">
                <a:pos x="506" y="2875"/>
              </a:cxn>
              <a:cxn ang="0">
                <a:pos x="517" y="3433"/>
              </a:cxn>
              <a:cxn ang="0">
                <a:pos x="528" y="4217"/>
              </a:cxn>
              <a:cxn ang="0">
                <a:pos x="538" y="4403"/>
              </a:cxn>
            </a:cxnLst>
            <a:rect l="0" t="0" r="r" b="b"/>
            <a:pathLst>
              <a:path w="538" h="6928">
                <a:moveTo>
                  <a:pt x="0" y="2202"/>
                </a:moveTo>
                <a:lnTo>
                  <a:pt x="5" y="1980"/>
                </a:lnTo>
                <a:lnTo>
                  <a:pt x="11" y="2180"/>
                </a:lnTo>
                <a:lnTo>
                  <a:pt x="16" y="2816"/>
                </a:lnTo>
                <a:lnTo>
                  <a:pt x="22" y="3726"/>
                </a:lnTo>
                <a:lnTo>
                  <a:pt x="27" y="4647"/>
                </a:lnTo>
                <a:lnTo>
                  <a:pt x="33" y="5299"/>
                </a:lnTo>
                <a:lnTo>
                  <a:pt x="38" y="5505"/>
                </a:lnTo>
                <a:lnTo>
                  <a:pt x="43" y="5229"/>
                </a:lnTo>
                <a:lnTo>
                  <a:pt x="49" y="4575"/>
                </a:lnTo>
                <a:lnTo>
                  <a:pt x="55" y="3763"/>
                </a:lnTo>
                <a:lnTo>
                  <a:pt x="60" y="3057"/>
                </a:lnTo>
                <a:lnTo>
                  <a:pt x="65" y="2614"/>
                </a:lnTo>
                <a:lnTo>
                  <a:pt x="70" y="2433"/>
                </a:lnTo>
                <a:lnTo>
                  <a:pt x="77" y="2461"/>
                </a:lnTo>
                <a:lnTo>
                  <a:pt x="82" y="2677"/>
                </a:lnTo>
                <a:lnTo>
                  <a:pt x="87" y="3021"/>
                </a:lnTo>
                <a:lnTo>
                  <a:pt x="92" y="3393"/>
                </a:lnTo>
                <a:lnTo>
                  <a:pt x="99" y="3696"/>
                </a:lnTo>
                <a:lnTo>
                  <a:pt x="104" y="3765"/>
                </a:lnTo>
                <a:lnTo>
                  <a:pt x="109" y="3547"/>
                </a:lnTo>
                <a:lnTo>
                  <a:pt x="114" y="3175"/>
                </a:lnTo>
                <a:lnTo>
                  <a:pt x="119" y="2930"/>
                </a:lnTo>
                <a:lnTo>
                  <a:pt x="126" y="2992"/>
                </a:lnTo>
                <a:lnTo>
                  <a:pt x="131" y="3329"/>
                </a:lnTo>
                <a:lnTo>
                  <a:pt x="136" y="3743"/>
                </a:lnTo>
                <a:lnTo>
                  <a:pt x="141" y="3965"/>
                </a:lnTo>
                <a:lnTo>
                  <a:pt x="146" y="3881"/>
                </a:lnTo>
                <a:lnTo>
                  <a:pt x="153" y="3549"/>
                </a:lnTo>
                <a:lnTo>
                  <a:pt x="158" y="3225"/>
                </a:lnTo>
                <a:lnTo>
                  <a:pt x="163" y="3241"/>
                </a:lnTo>
                <a:lnTo>
                  <a:pt x="168" y="3764"/>
                </a:lnTo>
                <a:lnTo>
                  <a:pt x="173" y="4617"/>
                </a:lnTo>
                <a:lnTo>
                  <a:pt x="180" y="5369"/>
                </a:lnTo>
                <a:lnTo>
                  <a:pt x="185" y="5596"/>
                </a:lnTo>
                <a:lnTo>
                  <a:pt x="190" y="5079"/>
                </a:lnTo>
                <a:lnTo>
                  <a:pt x="195" y="3832"/>
                </a:lnTo>
                <a:lnTo>
                  <a:pt x="201" y="2219"/>
                </a:lnTo>
                <a:lnTo>
                  <a:pt x="207" y="892"/>
                </a:lnTo>
                <a:lnTo>
                  <a:pt x="212" y="400"/>
                </a:lnTo>
                <a:lnTo>
                  <a:pt x="217" y="1025"/>
                </a:lnTo>
                <a:lnTo>
                  <a:pt x="223" y="2607"/>
                </a:lnTo>
                <a:lnTo>
                  <a:pt x="229" y="4592"/>
                </a:lnTo>
                <a:lnTo>
                  <a:pt x="234" y="6214"/>
                </a:lnTo>
                <a:lnTo>
                  <a:pt x="239" y="6818"/>
                </a:lnTo>
                <a:lnTo>
                  <a:pt x="245" y="6235"/>
                </a:lnTo>
                <a:lnTo>
                  <a:pt x="250" y="4811"/>
                </a:lnTo>
                <a:lnTo>
                  <a:pt x="256" y="3029"/>
                </a:lnTo>
                <a:lnTo>
                  <a:pt x="261" y="1367"/>
                </a:lnTo>
                <a:lnTo>
                  <a:pt x="267" y="308"/>
                </a:lnTo>
                <a:lnTo>
                  <a:pt x="272" y="0"/>
                </a:lnTo>
                <a:lnTo>
                  <a:pt x="277" y="397"/>
                </a:lnTo>
                <a:lnTo>
                  <a:pt x="283" y="1401"/>
                </a:lnTo>
                <a:lnTo>
                  <a:pt x="288" y="2803"/>
                </a:lnTo>
                <a:lnTo>
                  <a:pt x="294" y="4319"/>
                </a:lnTo>
                <a:lnTo>
                  <a:pt x="299" y="5681"/>
                </a:lnTo>
                <a:lnTo>
                  <a:pt x="304" y="6601"/>
                </a:lnTo>
                <a:lnTo>
                  <a:pt x="310" y="6928"/>
                </a:lnTo>
                <a:lnTo>
                  <a:pt x="316" y="6711"/>
                </a:lnTo>
                <a:lnTo>
                  <a:pt x="321" y="6029"/>
                </a:lnTo>
                <a:lnTo>
                  <a:pt x="326" y="5018"/>
                </a:lnTo>
                <a:lnTo>
                  <a:pt x="331" y="3882"/>
                </a:lnTo>
                <a:lnTo>
                  <a:pt x="338" y="2877"/>
                </a:lnTo>
                <a:lnTo>
                  <a:pt x="343" y="2132"/>
                </a:lnTo>
                <a:lnTo>
                  <a:pt x="348" y="1653"/>
                </a:lnTo>
                <a:lnTo>
                  <a:pt x="353" y="1547"/>
                </a:lnTo>
                <a:lnTo>
                  <a:pt x="360" y="1769"/>
                </a:lnTo>
                <a:lnTo>
                  <a:pt x="365" y="2041"/>
                </a:lnTo>
                <a:lnTo>
                  <a:pt x="370" y="2390"/>
                </a:lnTo>
                <a:lnTo>
                  <a:pt x="375" y="2842"/>
                </a:lnTo>
                <a:lnTo>
                  <a:pt x="380" y="3157"/>
                </a:lnTo>
                <a:lnTo>
                  <a:pt x="387" y="3388"/>
                </a:lnTo>
                <a:lnTo>
                  <a:pt x="392" y="3605"/>
                </a:lnTo>
                <a:lnTo>
                  <a:pt x="397" y="3707"/>
                </a:lnTo>
                <a:lnTo>
                  <a:pt x="402" y="3815"/>
                </a:lnTo>
                <a:lnTo>
                  <a:pt x="407" y="3986"/>
                </a:lnTo>
                <a:lnTo>
                  <a:pt x="414" y="4179"/>
                </a:lnTo>
                <a:lnTo>
                  <a:pt x="419" y="4432"/>
                </a:lnTo>
                <a:lnTo>
                  <a:pt x="424" y="4632"/>
                </a:lnTo>
                <a:lnTo>
                  <a:pt x="429" y="4645"/>
                </a:lnTo>
                <a:lnTo>
                  <a:pt x="435" y="4483"/>
                </a:lnTo>
                <a:lnTo>
                  <a:pt x="441" y="4130"/>
                </a:lnTo>
                <a:lnTo>
                  <a:pt x="446" y="3718"/>
                </a:lnTo>
                <a:lnTo>
                  <a:pt x="451" y="3317"/>
                </a:lnTo>
                <a:lnTo>
                  <a:pt x="456" y="3048"/>
                </a:lnTo>
                <a:lnTo>
                  <a:pt x="462" y="2967"/>
                </a:lnTo>
                <a:lnTo>
                  <a:pt x="468" y="3020"/>
                </a:lnTo>
                <a:lnTo>
                  <a:pt x="473" y="3099"/>
                </a:lnTo>
                <a:lnTo>
                  <a:pt x="478" y="3190"/>
                </a:lnTo>
                <a:lnTo>
                  <a:pt x="484" y="3211"/>
                </a:lnTo>
                <a:lnTo>
                  <a:pt x="489" y="3063"/>
                </a:lnTo>
                <a:lnTo>
                  <a:pt x="495" y="2935"/>
                </a:lnTo>
                <a:lnTo>
                  <a:pt x="500" y="2889"/>
                </a:lnTo>
                <a:lnTo>
                  <a:pt x="506" y="2875"/>
                </a:lnTo>
                <a:lnTo>
                  <a:pt x="511" y="3107"/>
                </a:lnTo>
                <a:lnTo>
                  <a:pt x="517" y="3433"/>
                </a:lnTo>
                <a:lnTo>
                  <a:pt x="522" y="3836"/>
                </a:lnTo>
                <a:lnTo>
                  <a:pt x="528" y="4217"/>
                </a:lnTo>
                <a:lnTo>
                  <a:pt x="533" y="4419"/>
                </a:lnTo>
                <a:lnTo>
                  <a:pt x="538" y="44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ECD96C8-BC40-EC07-9014-2C711B17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77" y="6374607"/>
            <a:ext cx="516160" cy="101600"/>
          </a:xfrm>
          <a:custGeom>
            <a:avLst/>
            <a:gdLst/>
            <a:ahLst/>
            <a:cxnLst>
              <a:cxn ang="0">
                <a:pos x="6" y="1529"/>
              </a:cxn>
              <a:cxn ang="0">
                <a:pos x="17" y="934"/>
              </a:cxn>
              <a:cxn ang="0">
                <a:pos x="27" y="489"/>
              </a:cxn>
              <a:cxn ang="0">
                <a:pos x="39" y="341"/>
              </a:cxn>
              <a:cxn ang="0">
                <a:pos x="49" y="493"/>
              </a:cxn>
              <a:cxn ang="0">
                <a:pos x="61" y="733"/>
              </a:cxn>
              <a:cxn ang="0">
                <a:pos x="71" y="833"/>
              </a:cxn>
              <a:cxn ang="0">
                <a:pos x="81" y="726"/>
              </a:cxn>
              <a:cxn ang="0">
                <a:pos x="93" y="558"/>
              </a:cxn>
              <a:cxn ang="0">
                <a:pos x="103" y="508"/>
              </a:cxn>
              <a:cxn ang="0">
                <a:pos x="115" y="590"/>
              </a:cxn>
              <a:cxn ang="0">
                <a:pos x="125" y="682"/>
              </a:cxn>
              <a:cxn ang="0">
                <a:pos x="137" y="729"/>
              </a:cxn>
              <a:cxn ang="0">
                <a:pos x="147" y="842"/>
              </a:cxn>
              <a:cxn ang="0">
                <a:pos x="158" y="917"/>
              </a:cxn>
              <a:cxn ang="0">
                <a:pos x="169" y="794"/>
              </a:cxn>
              <a:cxn ang="0">
                <a:pos x="180" y="606"/>
              </a:cxn>
              <a:cxn ang="0">
                <a:pos x="191" y="424"/>
              </a:cxn>
              <a:cxn ang="0">
                <a:pos x="201" y="386"/>
              </a:cxn>
              <a:cxn ang="0">
                <a:pos x="212" y="505"/>
              </a:cxn>
              <a:cxn ang="0">
                <a:pos x="223" y="731"/>
              </a:cxn>
              <a:cxn ang="0">
                <a:pos x="234" y="985"/>
              </a:cxn>
              <a:cxn ang="0">
                <a:pos x="245" y="1124"/>
              </a:cxn>
              <a:cxn ang="0">
                <a:pos x="256" y="979"/>
              </a:cxn>
              <a:cxn ang="0">
                <a:pos x="267" y="656"/>
              </a:cxn>
              <a:cxn ang="0">
                <a:pos x="278" y="377"/>
              </a:cxn>
              <a:cxn ang="0">
                <a:pos x="288" y="508"/>
              </a:cxn>
              <a:cxn ang="0">
                <a:pos x="300" y="707"/>
              </a:cxn>
              <a:cxn ang="0">
                <a:pos x="310" y="744"/>
              </a:cxn>
              <a:cxn ang="0">
                <a:pos x="322" y="611"/>
              </a:cxn>
              <a:cxn ang="0">
                <a:pos x="332" y="603"/>
              </a:cxn>
              <a:cxn ang="0">
                <a:pos x="342" y="907"/>
              </a:cxn>
              <a:cxn ang="0">
                <a:pos x="354" y="1065"/>
              </a:cxn>
              <a:cxn ang="0">
                <a:pos x="364" y="837"/>
              </a:cxn>
              <a:cxn ang="0">
                <a:pos x="376" y="533"/>
              </a:cxn>
              <a:cxn ang="0">
                <a:pos x="386" y="566"/>
              </a:cxn>
              <a:cxn ang="0">
                <a:pos x="398" y="731"/>
              </a:cxn>
              <a:cxn ang="0">
                <a:pos x="408" y="726"/>
              </a:cxn>
              <a:cxn ang="0">
                <a:pos x="419" y="711"/>
              </a:cxn>
              <a:cxn ang="0">
                <a:pos x="430" y="762"/>
              </a:cxn>
              <a:cxn ang="0">
                <a:pos x="441" y="741"/>
              </a:cxn>
              <a:cxn ang="0">
                <a:pos x="452" y="541"/>
              </a:cxn>
              <a:cxn ang="0">
                <a:pos x="463" y="326"/>
              </a:cxn>
              <a:cxn ang="0">
                <a:pos x="473" y="471"/>
              </a:cxn>
              <a:cxn ang="0">
                <a:pos x="485" y="965"/>
              </a:cxn>
              <a:cxn ang="0">
                <a:pos x="495" y="1392"/>
              </a:cxn>
              <a:cxn ang="0">
                <a:pos x="506" y="1341"/>
              </a:cxn>
              <a:cxn ang="0">
                <a:pos x="517" y="839"/>
              </a:cxn>
              <a:cxn ang="0">
                <a:pos x="528" y="290"/>
              </a:cxn>
              <a:cxn ang="0">
                <a:pos x="539" y="0"/>
              </a:cxn>
            </a:cxnLst>
            <a:rect l="0" t="0" r="r" b="b"/>
            <a:pathLst>
              <a:path w="539" h="1625">
                <a:moveTo>
                  <a:pt x="0" y="1625"/>
                </a:moveTo>
                <a:lnTo>
                  <a:pt x="6" y="1529"/>
                </a:lnTo>
                <a:lnTo>
                  <a:pt x="12" y="1248"/>
                </a:lnTo>
                <a:lnTo>
                  <a:pt x="17" y="934"/>
                </a:lnTo>
                <a:lnTo>
                  <a:pt x="22" y="693"/>
                </a:lnTo>
                <a:lnTo>
                  <a:pt x="27" y="489"/>
                </a:lnTo>
                <a:lnTo>
                  <a:pt x="33" y="376"/>
                </a:lnTo>
                <a:lnTo>
                  <a:pt x="39" y="341"/>
                </a:lnTo>
                <a:lnTo>
                  <a:pt x="44" y="367"/>
                </a:lnTo>
                <a:lnTo>
                  <a:pt x="49" y="493"/>
                </a:lnTo>
                <a:lnTo>
                  <a:pt x="54" y="592"/>
                </a:lnTo>
                <a:lnTo>
                  <a:pt x="61" y="733"/>
                </a:lnTo>
                <a:lnTo>
                  <a:pt x="66" y="799"/>
                </a:lnTo>
                <a:lnTo>
                  <a:pt x="71" y="833"/>
                </a:lnTo>
                <a:lnTo>
                  <a:pt x="76" y="760"/>
                </a:lnTo>
                <a:lnTo>
                  <a:pt x="81" y="726"/>
                </a:lnTo>
                <a:lnTo>
                  <a:pt x="88" y="637"/>
                </a:lnTo>
                <a:lnTo>
                  <a:pt x="93" y="558"/>
                </a:lnTo>
                <a:lnTo>
                  <a:pt x="98" y="542"/>
                </a:lnTo>
                <a:lnTo>
                  <a:pt x="103" y="508"/>
                </a:lnTo>
                <a:lnTo>
                  <a:pt x="110" y="544"/>
                </a:lnTo>
                <a:lnTo>
                  <a:pt x="115" y="590"/>
                </a:lnTo>
                <a:lnTo>
                  <a:pt x="120" y="649"/>
                </a:lnTo>
                <a:lnTo>
                  <a:pt x="125" y="682"/>
                </a:lnTo>
                <a:lnTo>
                  <a:pt x="130" y="723"/>
                </a:lnTo>
                <a:lnTo>
                  <a:pt x="137" y="729"/>
                </a:lnTo>
                <a:lnTo>
                  <a:pt x="142" y="796"/>
                </a:lnTo>
                <a:lnTo>
                  <a:pt x="147" y="842"/>
                </a:lnTo>
                <a:lnTo>
                  <a:pt x="152" y="892"/>
                </a:lnTo>
                <a:lnTo>
                  <a:pt x="158" y="917"/>
                </a:lnTo>
                <a:lnTo>
                  <a:pt x="164" y="858"/>
                </a:lnTo>
                <a:lnTo>
                  <a:pt x="169" y="794"/>
                </a:lnTo>
                <a:lnTo>
                  <a:pt x="174" y="678"/>
                </a:lnTo>
                <a:lnTo>
                  <a:pt x="180" y="606"/>
                </a:lnTo>
                <a:lnTo>
                  <a:pt x="185" y="500"/>
                </a:lnTo>
                <a:lnTo>
                  <a:pt x="191" y="424"/>
                </a:lnTo>
                <a:lnTo>
                  <a:pt x="196" y="379"/>
                </a:lnTo>
                <a:lnTo>
                  <a:pt x="201" y="386"/>
                </a:lnTo>
                <a:lnTo>
                  <a:pt x="207" y="447"/>
                </a:lnTo>
                <a:lnTo>
                  <a:pt x="212" y="505"/>
                </a:lnTo>
                <a:lnTo>
                  <a:pt x="218" y="636"/>
                </a:lnTo>
                <a:lnTo>
                  <a:pt x="223" y="731"/>
                </a:lnTo>
                <a:lnTo>
                  <a:pt x="229" y="897"/>
                </a:lnTo>
                <a:lnTo>
                  <a:pt x="234" y="985"/>
                </a:lnTo>
                <a:lnTo>
                  <a:pt x="240" y="1084"/>
                </a:lnTo>
                <a:lnTo>
                  <a:pt x="245" y="1124"/>
                </a:lnTo>
                <a:lnTo>
                  <a:pt x="251" y="1092"/>
                </a:lnTo>
                <a:lnTo>
                  <a:pt x="256" y="979"/>
                </a:lnTo>
                <a:lnTo>
                  <a:pt x="261" y="856"/>
                </a:lnTo>
                <a:lnTo>
                  <a:pt x="267" y="656"/>
                </a:lnTo>
                <a:lnTo>
                  <a:pt x="273" y="492"/>
                </a:lnTo>
                <a:lnTo>
                  <a:pt x="278" y="377"/>
                </a:lnTo>
                <a:lnTo>
                  <a:pt x="283" y="403"/>
                </a:lnTo>
                <a:lnTo>
                  <a:pt x="288" y="508"/>
                </a:lnTo>
                <a:lnTo>
                  <a:pt x="295" y="621"/>
                </a:lnTo>
                <a:lnTo>
                  <a:pt x="300" y="707"/>
                </a:lnTo>
                <a:lnTo>
                  <a:pt x="305" y="772"/>
                </a:lnTo>
                <a:lnTo>
                  <a:pt x="310" y="744"/>
                </a:lnTo>
                <a:lnTo>
                  <a:pt x="315" y="664"/>
                </a:lnTo>
                <a:lnTo>
                  <a:pt x="322" y="611"/>
                </a:lnTo>
                <a:lnTo>
                  <a:pt x="327" y="562"/>
                </a:lnTo>
                <a:lnTo>
                  <a:pt x="332" y="603"/>
                </a:lnTo>
                <a:lnTo>
                  <a:pt x="337" y="750"/>
                </a:lnTo>
                <a:lnTo>
                  <a:pt x="342" y="907"/>
                </a:lnTo>
                <a:lnTo>
                  <a:pt x="349" y="1042"/>
                </a:lnTo>
                <a:lnTo>
                  <a:pt x="354" y="1065"/>
                </a:lnTo>
                <a:lnTo>
                  <a:pt x="359" y="993"/>
                </a:lnTo>
                <a:lnTo>
                  <a:pt x="364" y="837"/>
                </a:lnTo>
                <a:lnTo>
                  <a:pt x="371" y="703"/>
                </a:lnTo>
                <a:lnTo>
                  <a:pt x="376" y="533"/>
                </a:lnTo>
                <a:lnTo>
                  <a:pt x="381" y="522"/>
                </a:lnTo>
                <a:lnTo>
                  <a:pt x="386" y="566"/>
                </a:lnTo>
                <a:lnTo>
                  <a:pt x="391" y="638"/>
                </a:lnTo>
                <a:lnTo>
                  <a:pt x="398" y="731"/>
                </a:lnTo>
                <a:lnTo>
                  <a:pt x="403" y="736"/>
                </a:lnTo>
                <a:lnTo>
                  <a:pt x="408" y="726"/>
                </a:lnTo>
                <a:lnTo>
                  <a:pt x="413" y="740"/>
                </a:lnTo>
                <a:lnTo>
                  <a:pt x="419" y="711"/>
                </a:lnTo>
                <a:lnTo>
                  <a:pt x="425" y="731"/>
                </a:lnTo>
                <a:lnTo>
                  <a:pt x="430" y="762"/>
                </a:lnTo>
                <a:lnTo>
                  <a:pt x="435" y="764"/>
                </a:lnTo>
                <a:lnTo>
                  <a:pt x="441" y="741"/>
                </a:lnTo>
                <a:lnTo>
                  <a:pt x="446" y="676"/>
                </a:lnTo>
                <a:lnTo>
                  <a:pt x="452" y="541"/>
                </a:lnTo>
                <a:lnTo>
                  <a:pt x="457" y="419"/>
                </a:lnTo>
                <a:lnTo>
                  <a:pt x="463" y="326"/>
                </a:lnTo>
                <a:lnTo>
                  <a:pt x="468" y="329"/>
                </a:lnTo>
                <a:lnTo>
                  <a:pt x="473" y="471"/>
                </a:lnTo>
                <a:lnTo>
                  <a:pt x="479" y="698"/>
                </a:lnTo>
                <a:lnTo>
                  <a:pt x="485" y="965"/>
                </a:lnTo>
                <a:lnTo>
                  <a:pt x="490" y="1245"/>
                </a:lnTo>
                <a:lnTo>
                  <a:pt x="495" y="1392"/>
                </a:lnTo>
                <a:lnTo>
                  <a:pt x="501" y="1434"/>
                </a:lnTo>
                <a:lnTo>
                  <a:pt x="506" y="1341"/>
                </a:lnTo>
                <a:lnTo>
                  <a:pt x="512" y="1111"/>
                </a:lnTo>
                <a:lnTo>
                  <a:pt x="517" y="839"/>
                </a:lnTo>
                <a:lnTo>
                  <a:pt x="522" y="564"/>
                </a:lnTo>
                <a:lnTo>
                  <a:pt x="528" y="290"/>
                </a:lnTo>
                <a:lnTo>
                  <a:pt x="534" y="126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0A90FF-602C-CDD9-7915-260E787BB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037" y="6374607"/>
            <a:ext cx="517665" cy="80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202"/>
              </a:cxn>
              <a:cxn ang="0">
                <a:pos x="27" y="593"/>
              </a:cxn>
              <a:cxn ang="0">
                <a:pos x="37" y="1009"/>
              </a:cxn>
              <a:cxn ang="0">
                <a:pos x="49" y="1269"/>
              </a:cxn>
              <a:cxn ang="0">
                <a:pos x="59" y="1262"/>
              </a:cxn>
              <a:cxn ang="0">
                <a:pos x="71" y="1032"/>
              </a:cxn>
              <a:cxn ang="0">
                <a:pos x="81" y="748"/>
              </a:cxn>
              <a:cxn ang="0">
                <a:pos x="93" y="572"/>
              </a:cxn>
              <a:cxn ang="0">
                <a:pos x="103" y="521"/>
              </a:cxn>
              <a:cxn ang="0">
                <a:pos x="114" y="546"/>
              </a:cxn>
              <a:cxn ang="0">
                <a:pos x="125" y="592"/>
              </a:cxn>
              <a:cxn ang="0">
                <a:pos x="135" y="647"/>
              </a:cxn>
              <a:cxn ang="0">
                <a:pos x="147" y="716"/>
              </a:cxn>
              <a:cxn ang="0">
                <a:pos x="157" y="783"/>
              </a:cxn>
              <a:cxn ang="0">
                <a:pos x="168" y="818"/>
              </a:cxn>
              <a:cxn ang="0">
                <a:pos x="179" y="851"/>
              </a:cxn>
              <a:cxn ang="0">
                <a:pos x="190" y="847"/>
              </a:cxn>
              <a:cxn ang="0">
                <a:pos x="201" y="778"/>
              </a:cxn>
              <a:cxn ang="0">
                <a:pos x="212" y="689"/>
              </a:cxn>
              <a:cxn ang="0">
                <a:pos x="223" y="679"/>
              </a:cxn>
              <a:cxn ang="0">
                <a:pos x="234" y="739"/>
              </a:cxn>
              <a:cxn ang="0">
                <a:pos x="244" y="775"/>
              </a:cxn>
              <a:cxn ang="0">
                <a:pos x="256" y="744"/>
              </a:cxn>
              <a:cxn ang="0">
                <a:pos x="266" y="690"/>
              </a:cxn>
              <a:cxn ang="0">
                <a:pos x="278" y="675"/>
              </a:cxn>
              <a:cxn ang="0">
                <a:pos x="288" y="707"/>
              </a:cxn>
              <a:cxn ang="0">
                <a:pos x="298" y="757"/>
              </a:cxn>
              <a:cxn ang="0">
                <a:pos x="310" y="787"/>
              </a:cxn>
              <a:cxn ang="0">
                <a:pos x="320" y="796"/>
              </a:cxn>
              <a:cxn ang="0">
                <a:pos x="332" y="777"/>
              </a:cxn>
              <a:cxn ang="0">
                <a:pos x="342" y="697"/>
              </a:cxn>
              <a:cxn ang="0">
                <a:pos x="354" y="574"/>
              </a:cxn>
              <a:cxn ang="0">
                <a:pos x="364" y="482"/>
              </a:cxn>
              <a:cxn ang="0">
                <a:pos x="375" y="471"/>
              </a:cxn>
              <a:cxn ang="0">
                <a:pos x="386" y="544"/>
              </a:cxn>
              <a:cxn ang="0">
                <a:pos x="397" y="658"/>
              </a:cxn>
              <a:cxn ang="0">
                <a:pos x="408" y="746"/>
              </a:cxn>
              <a:cxn ang="0">
                <a:pos x="418" y="787"/>
              </a:cxn>
              <a:cxn ang="0">
                <a:pos x="429" y="786"/>
              </a:cxn>
              <a:cxn ang="0">
                <a:pos x="440" y="762"/>
              </a:cxn>
              <a:cxn ang="0">
                <a:pos x="451" y="749"/>
              </a:cxn>
              <a:cxn ang="0">
                <a:pos x="462" y="756"/>
              </a:cxn>
              <a:cxn ang="0">
                <a:pos x="473" y="745"/>
              </a:cxn>
              <a:cxn ang="0">
                <a:pos x="484" y="727"/>
              </a:cxn>
              <a:cxn ang="0">
                <a:pos x="495" y="715"/>
              </a:cxn>
              <a:cxn ang="0">
                <a:pos x="505" y="724"/>
              </a:cxn>
              <a:cxn ang="0">
                <a:pos x="517" y="734"/>
              </a:cxn>
              <a:cxn ang="0">
                <a:pos x="527" y="735"/>
              </a:cxn>
              <a:cxn ang="0">
                <a:pos x="539" y="738"/>
              </a:cxn>
            </a:cxnLst>
            <a:rect l="0" t="0" r="r" b="b"/>
            <a:pathLst>
              <a:path w="539" h="1304">
                <a:moveTo>
                  <a:pt x="0" y="2"/>
                </a:moveTo>
                <a:lnTo>
                  <a:pt x="5" y="0"/>
                </a:lnTo>
                <a:lnTo>
                  <a:pt x="10" y="52"/>
                </a:lnTo>
                <a:lnTo>
                  <a:pt x="17" y="202"/>
                </a:lnTo>
                <a:lnTo>
                  <a:pt x="22" y="382"/>
                </a:lnTo>
                <a:lnTo>
                  <a:pt x="27" y="593"/>
                </a:lnTo>
                <a:lnTo>
                  <a:pt x="32" y="827"/>
                </a:lnTo>
                <a:lnTo>
                  <a:pt x="37" y="1009"/>
                </a:lnTo>
                <a:lnTo>
                  <a:pt x="44" y="1193"/>
                </a:lnTo>
                <a:lnTo>
                  <a:pt x="49" y="1269"/>
                </a:lnTo>
                <a:lnTo>
                  <a:pt x="54" y="1304"/>
                </a:lnTo>
                <a:lnTo>
                  <a:pt x="59" y="1262"/>
                </a:lnTo>
                <a:lnTo>
                  <a:pt x="64" y="1135"/>
                </a:lnTo>
                <a:lnTo>
                  <a:pt x="71" y="1032"/>
                </a:lnTo>
                <a:lnTo>
                  <a:pt x="76" y="863"/>
                </a:lnTo>
                <a:lnTo>
                  <a:pt x="81" y="748"/>
                </a:lnTo>
                <a:lnTo>
                  <a:pt x="86" y="647"/>
                </a:lnTo>
                <a:lnTo>
                  <a:pt x="93" y="572"/>
                </a:lnTo>
                <a:lnTo>
                  <a:pt x="98" y="541"/>
                </a:lnTo>
                <a:lnTo>
                  <a:pt x="103" y="521"/>
                </a:lnTo>
                <a:lnTo>
                  <a:pt x="108" y="522"/>
                </a:lnTo>
                <a:lnTo>
                  <a:pt x="114" y="546"/>
                </a:lnTo>
                <a:lnTo>
                  <a:pt x="120" y="555"/>
                </a:lnTo>
                <a:lnTo>
                  <a:pt x="125" y="592"/>
                </a:lnTo>
                <a:lnTo>
                  <a:pt x="130" y="622"/>
                </a:lnTo>
                <a:lnTo>
                  <a:pt x="135" y="647"/>
                </a:lnTo>
                <a:lnTo>
                  <a:pt x="141" y="696"/>
                </a:lnTo>
                <a:lnTo>
                  <a:pt x="147" y="716"/>
                </a:lnTo>
                <a:lnTo>
                  <a:pt x="152" y="765"/>
                </a:lnTo>
                <a:lnTo>
                  <a:pt x="157" y="783"/>
                </a:lnTo>
                <a:lnTo>
                  <a:pt x="163" y="807"/>
                </a:lnTo>
                <a:lnTo>
                  <a:pt x="168" y="818"/>
                </a:lnTo>
                <a:lnTo>
                  <a:pt x="174" y="841"/>
                </a:lnTo>
                <a:lnTo>
                  <a:pt x="179" y="851"/>
                </a:lnTo>
                <a:lnTo>
                  <a:pt x="185" y="853"/>
                </a:lnTo>
                <a:lnTo>
                  <a:pt x="190" y="847"/>
                </a:lnTo>
                <a:lnTo>
                  <a:pt x="195" y="820"/>
                </a:lnTo>
                <a:lnTo>
                  <a:pt x="201" y="778"/>
                </a:lnTo>
                <a:lnTo>
                  <a:pt x="207" y="740"/>
                </a:lnTo>
                <a:lnTo>
                  <a:pt x="212" y="689"/>
                </a:lnTo>
                <a:lnTo>
                  <a:pt x="217" y="689"/>
                </a:lnTo>
                <a:lnTo>
                  <a:pt x="223" y="679"/>
                </a:lnTo>
                <a:lnTo>
                  <a:pt x="229" y="714"/>
                </a:lnTo>
                <a:lnTo>
                  <a:pt x="234" y="739"/>
                </a:lnTo>
                <a:lnTo>
                  <a:pt x="239" y="771"/>
                </a:lnTo>
                <a:lnTo>
                  <a:pt x="244" y="775"/>
                </a:lnTo>
                <a:lnTo>
                  <a:pt x="250" y="771"/>
                </a:lnTo>
                <a:lnTo>
                  <a:pt x="256" y="744"/>
                </a:lnTo>
                <a:lnTo>
                  <a:pt x="261" y="718"/>
                </a:lnTo>
                <a:lnTo>
                  <a:pt x="266" y="690"/>
                </a:lnTo>
                <a:lnTo>
                  <a:pt x="271" y="679"/>
                </a:lnTo>
                <a:lnTo>
                  <a:pt x="278" y="675"/>
                </a:lnTo>
                <a:lnTo>
                  <a:pt x="283" y="697"/>
                </a:lnTo>
                <a:lnTo>
                  <a:pt x="288" y="707"/>
                </a:lnTo>
                <a:lnTo>
                  <a:pt x="293" y="733"/>
                </a:lnTo>
                <a:lnTo>
                  <a:pt x="298" y="757"/>
                </a:lnTo>
                <a:lnTo>
                  <a:pt x="305" y="763"/>
                </a:lnTo>
                <a:lnTo>
                  <a:pt x="310" y="787"/>
                </a:lnTo>
                <a:lnTo>
                  <a:pt x="315" y="784"/>
                </a:lnTo>
                <a:lnTo>
                  <a:pt x="320" y="796"/>
                </a:lnTo>
                <a:lnTo>
                  <a:pt x="325" y="802"/>
                </a:lnTo>
                <a:lnTo>
                  <a:pt x="332" y="777"/>
                </a:lnTo>
                <a:lnTo>
                  <a:pt x="337" y="759"/>
                </a:lnTo>
                <a:lnTo>
                  <a:pt x="342" y="697"/>
                </a:lnTo>
                <a:lnTo>
                  <a:pt x="347" y="645"/>
                </a:lnTo>
                <a:lnTo>
                  <a:pt x="354" y="574"/>
                </a:lnTo>
                <a:lnTo>
                  <a:pt x="359" y="526"/>
                </a:lnTo>
                <a:lnTo>
                  <a:pt x="364" y="482"/>
                </a:lnTo>
                <a:lnTo>
                  <a:pt x="369" y="471"/>
                </a:lnTo>
                <a:lnTo>
                  <a:pt x="375" y="471"/>
                </a:lnTo>
                <a:lnTo>
                  <a:pt x="381" y="504"/>
                </a:lnTo>
                <a:lnTo>
                  <a:pt x="386" y="544"/>
                </a:lnTo>
                <a:lnTo>
                  <a:pt x="391" y="594"/>
                </a:lnTo>
                <a:lnTo>
                  <a:pt x="397" y="658"/>
                </a:lnTo>
                <a:lnTo>
                  <a:pt x="402" y="692"/>
                </a:lnTo>
                <a:lnTo>
                  <a:pt x="408" y="746"/>
                </a:lnTo>
                <a:lnTo>
                  <a:pt x="413" y="752"/>
                </a:lnTo>
                <a:lnTo>
                  <a:pt x="418" y="787"/>
                </a:lnTo>
                <a:lnTo>
                  <a:pt x="424" y="771"/>
                </a:lnTo>
                <a:lnTo>
                  <a:pt x="429" y="786"/>
                </a:lnTo>
                <a:lnTo>
                  <a:pt x="435" y="769"/>
                </a:lnTo>
                <a:lnTo>
                  <a:pt x="440" y="762"/>
                </a:lnTo>
                <a:lnTo>
                  <a:pt x="446" y="766"/>
                </a:lnTo>
                <a:lnTo>
                  <a:pt x="451" y="749"/>
                </a:lnTo>
                <a:lnTo>
                  <a:pt x="456" y="769"/>
                </a:lnTo>
                <a:lnTo>
                  <a:pt x="462" y="756"/>
                </a:lnTo>
                <a:lnTo>
                  <a:pt x="468" y="762"/>
                </a:lnTo>
                <a:lnTo>
                  <a:pt x="473" y="745"/>
                </a:lnTo>
                <a:lnTo>
                  <a:pt x="478" y="736"/>
                </a:lnTo>
                <a:lnTo>
                  <a:pt x="484" y="727"/>
                </a:lnTo>
                <a:lnTo>
                  <a:pt x="490" y="718"/>
                </a:lnTo>
                <a:lnTo>
                  <a:pt x="495" y="715"/>
                </a:lnTo>
                <a:lnTo>
                  <a:pt x="500" y="717"/>
                </a:lnTo>
                <a:lnTo>
                  <a:pt x="505" y="724"/>
                </a:lnTo>
                <a:lnTo>
                  <a:pt x="512" y="726"/>
                </a:lnTo>
                <a:lnTo>
                  <a:pt x="517" y="734"/>
                </a:lnTo>
                <a:lnTo>
                  <a:pt x="522" y="736"/>
                </a:lnTo>
                <a:lnTo>
                  <a:pt x="527" y="735"/>
                </a:lnTo>
                <a:lnTo>
                  <a:pt x="532" y="738"/>
                </a:lnTo>
                <a:lnTo>
                  <a:pt x="539" y="73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7005F1-875D-E768-3876-B936AD797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702" y="6415882"/>
            <a:ext cx="516160" cy="7938"/>
          </a:xfrm>
          <a:custGeom>
            <a:avLst/>
            <a:gdLst/>
            <a:ahLst/>
            <a:cxnLst>
              <a:cxn ang="0">
                <a:pos x="5" y="91"/>
              </a:cxn>
              <a:cxn ang="0">
                <a:pos x="15" y="112"/>
              </a:cxn>
              <a:cxn ang="0">
                <a:pos x="27" y="131"/>
              </a:cxn>
              <a:cxn ang="0">
                <a:pos x="37" y="126"/>
              </a:cxn>
              <a:cxn ang="0">
                <a:pos x="48" y="100"/>
              </a:cxn>
              <a:cxn ang="0">
                <a:pos x="59" y="64"/>
              </a:cxn>
              <a:cxn ang="0">
                <a:pos x="69" y="57"/>
              </a:cxn>
              <a:cxn ang="0">
                <a:pos x="81" y="82"/>
              </a:cxn>
              <a:cxn ang="0">
                <a:pos x="91" y="120"/>
              </a:cxn>
              <a:cxn ang="0">
                <a:pos x="103" y="137"/>
              </a:cxn>
              <a:cxn ang="0">
                <a:pos x="113" y="126"/>
              </a:cxn>
              <a:cxn ang="0">
                <a:pos x="124" y="94"/>
              </a:cxn>
              <a:cxn ang="0">
                <a:pos x="135" y="64"/>
              </a:cxn>
              <a:cxn ang="0">
                <a:pos x="146" y="55"/>
              </a:cxn>
              <a:cxn ang="0">
                <a:pos x="157" y="76"/>
              </a:cxn>
              <a:cxn ang="0">
                <a:pos x="168" y="113"/>
              </a:cxn>
              <a:cxn ang="0">
                <a:pos x="178" y="124"/>
              </a:cxn>
              <a:cxn ang="0">
                <a:pos x="190" y="87"/>
              </a:cxn>
              <a:cxn ang="0">
                <a:pos x="200" y="42"/>
              </a:cxn>
              <a:cxn ang="0">
                <a:pos x="212" y="50"/>
              </a:cxn>
              <a:cxn ang="0">
                <a:pos x="222" y="94"/>
              </a:cxn>
              <a:cxn ang="0">
                <a:pos x="234" y="115"/>
              </a:cxn>
              <a:cxn ang="0">
                <a:pos x="244" y="93"/>
              </a:cxn>
              <a:cxn ang="0">
                <a:pos x="254" y="72"/>
              </a:cxn>
              <a:cxn ang="0">
                <a:pos x="266" y="79"/>
              </a:cxn>
              <a:cxn ang="0">
                <a:pos x="276" y="102"/>
              </a:cxn>
              <a:cxn ang="0">
                <a:pos x="288" y="126"/>
              </a:cxn>
              <a:cxn ang="0">
                <a:pos x="298" y="134"/>
              </a:cxn>
              <a:cxn ang="0">
                <a:pos x="309" y="120"/>
              </a:cxn>
              <a:cxn ang="0">
                <a:pos x="320" y="82"/>
              </a:cxn>
              <a:cxn ang="0">
                <a:pos x="331" y="37"/>
              </a:cxn>
              <a:cxn ang="0">
                <a:pos x="342" y="26"/>
              </a:cxn>
              <a:cxn ang="0">
                <a:pos x="352" y="64"/>
              </a:cxn>
              <a:cxn ang="0">
                <a:pos x="364" y="121"/>
              </a:cxn>
              <a:cxn ang="0">
                <a:pos x="374" y="131"/>
              </a:cxn>
              <a:cxn ang="0">
                <a:pos x="385" y="93"/>
              </a:cxn>
              <a:cxn ang="0">
                <a:pos x="396" y="50"/>
              </a:cxn>
              <a:cxn ang="0">
                <a:pos x="407" y="53"/>
              </a:cxn>
              <a:cxn ang="0">
                <a:pos x="418" y="94"/>
              </a:cxn>
              <a:cxn ang="0">
                <a:pos x="429" y="141"/>
              </a:cxn>
              <a:cxn ang="0">
                <a:pos x="439" y="146"/>
              </a:cxn>
              <a:cxn ang="0">
                <a:pos x="451" y="110"/>
              </a:cxn>
              <a:cxn ang="0">
                <a:pos x="461" y="64"/>
              </a:cxn>
              <a:cxn ang="0">
                <a:pos x="473" y="61"/>
              </a:cxn>
              <a:cxn ang="0">
                <a:pos x="483" y="75"/>
              </a:cxn>
              <a:cxn ang="0">
                <a:pos x="495" y="74"/>
              </a:cxn>
              <a:cxn ang="0">
                <a:pos x="505" y="37"/>
              </a:cxn>
              <a:cxn ang="0">
                <a:pos x="515" y="1"/>
              </a:cxn>
              <a:cxn ang="0">
                <a:pos x="527" y="17"/>
              </a:cxn>
              <a:cxn ang="0">
                <a:pos x="537" y="94"/>
              </a:cxn>
            </a:cxnLst>
            <a:rect l="0" t="0" r="r" b="b"/>
            <a:pathLst>
              <a:path w="537" h="151">
                <a:moveTo>
                  <a:pt x="0" y="86"/>
                </a:moveTo>
                <a:lnTo>
                  <a:pt x="5" y="91"/>
                </a:lnTo>
                <a:lnTo>
                  <a:pt x="10" y="100"/>
                </a:lnTo>
                <a:lnTo>
                  <a:pt x="15" y="112"/>
                </a:lnTo>
                <a:lnTo>
                  <a:pt x="20" y="122"/>
                </a:lnTo>
                <a:lnTo>
                  <a:pt x="27" y="131"/>
                </a:lnTo>
                <a:lnTo>
                  <a:pt x="32" y="130"/>
                </a:lnTo>
                <a:lnTo>
                  <a:pt x="37" y="126"/>
                </a:lnTo>
                <a:lnTo>
                  <a:pt x="42" y="117"/>
                </a:lnTo>
                <a:lnTo>
                  <a:pt x="48" y="100"/>
                </a:lnTo>
                <a:lnTo>
                  <a:pt x="54" y="83"/>
                </a:lnTo>
                <a:lnTo>
                  <a:pt x="59" y="64"/>
                </a:lnTo>
                <a:lnTo>
                  <a:pt x="64" y="55"/>
                </a:lnTo>
                <a:lnTo>
                  <a:pt x="69" y="57"/>
                </a:lnTo>
                <a:lnTo>
                  <a:pt x="76" y="62"/>
                </a:lnTo>
                <a:lnTo>
                  <a:pt x="81" y="82"/>
                </a:lnTo>
                <a:lnTo>
                  <a:pt x="86" y="100"/>
                </a:lnTo>
                <a:lnTo>
                  <a:pt x="91" y="120"/>
                </a:lnTo>
                <a:lnTo>
                  <a:pt x="97" y="131"/>
                </a:lnTo>
                <a:lnTo>
                  <a:pt x="103" y="137"/>
                </a:lnTo>
                <a:lnTo>
                  <a:pt x="108" y="135"/>
                </a:lnTo>
                <a:lnTo>
                  <a:pt x="113" y="126"/>
                </a:lnTo>
                <a:lnTo>
                  <a:pt x="119" y="115"/>
                </a:lnTo>
                <a:lnTo>
                  <a:pt x="124" y="94"/>
                </a:lnTo>
                <a:lnTo>
                  <a:pt x="130" y="78"/>
                </a:lnTo>
                <a:lnTo>
                  <a:pt x="135" y="64"/>
                </a:lnTo>
                <a:lnTo>
                  <a:pt x="141" y="50"/>
                </a:lnTo>
                <a:lnTo>
                  <a:pt x="146" y="55"/>
                </a:lnTo>
                <a:lnTo>
                  <a:pt x="151" y="63"/>
                </a:lnTo>
                <a:lnTo>
                  <a:pt x="157" y="76"/>
                </a:lnTo>
                <a:lnTo>
                  <a:pt x="163" y="102"/>
                </a:lnTo>
                <a:lnTo>
                  <a:pt x="168" y="113"/>
                </a:lnTo>
                <a:lnTo>
                  <a:pt x="173" y="125"/>
                </a:lnTo>
                <a:lnTo>
                  <a:pt x="178" y="124"/>
                </a:lnTo>
                <a:lnTo>
                  <a:pt x="184" y="104"/>
                </a:lnTo>
                <a:lnTo>
                  <a:pt x="190" y="87"/>
                </a:lnTo>
                <a:lnTo>
                  <a:pt x="195" y="59"/>
                </a:lnTo>
                <a:lnTo>
                  <a:pt x="200" y="42"/>
                </a:lnTo>
                <a:lnTo>
                  <a:pt x="206" y="43"/>
                </a:lnTo>
                <a:lnTo>
                  <a:pt x="212" y="50"/>
                </a:lnTo>
                <a:lnTo>
                  <a:pt x="217" y="75"/>
                </a:lnTo>
                <a:lnTo>
                  <a:pt x="222" y="94"/>
                </a:lnTo>
                <a:lnTo>
                  <a:pt x="227" y="111"/>
                </a:lnTo>
                <a:lnTo>
                  <a:pt x="234" y="115"/>
                </a:lnTo>
                <a:lnTo>
                  <a:pt x="239" y="104"/>
                </a:lnTo>
                <a:lnTo>
                  <a:pt x="244" y="93"/>
                </a:lnTo>
                <a:lnTo>
                  <a:pt x="249" y="75"/>
                </a:lnTo>
                <a:lnTo>
                  <a:pt x="254" y="72"/>
                </a:lnTo>
                <a:lnTo>
                  <a:pt x="261" y="75"/>
                </a:lnTo>
                <a:lnTo>
                  <a:pt x="266" y="79"/>
                </a:lnTo>
                <a:lnTo>
                  <a:pt x="271" y="97"/>
                </a:lnTo>
                <a:lnTo>
                  <a:pt x="276" y="102"/>
                </a:lnTo>
                <a:lnTo>
                  <a:pt x="281" y="114"/>
                </a:lnTo>
                <a:lnTo>
                  <a:pt x="288" y="126"/>
                </a:lnTo>
                <a:lnTo>
                  <a:pt x="293" y="125"/>
                </a:lnTo>
                <a:lnTo>
                  <a:pt x="298" y="134"/>
                </a:lnTo>
                <a:lnTo>
                  <a:pt x="303" y="130"/>
                </a:lnTo>
                <a:lnTo>
                  <a:pt x="309" y="120"/>
                </a:lnTo>
                <a:lnTo>
                  <a:pt x="315" y="110"/>
                </a:lnTo>
                <a:lnTo>
                  <a:pt x="320" y="82"/>
                </a:lnTo>
                <a:lnTo>
                  <a:pt x="325" y="58"/>
                </a:lnTo>
                <a:lnTo>
                  <a:pt x="331" y="37"/>
                </a:lnTo>
                <a:lnTo>
                  <a:pt x="337" y="23"/>
                </a:lnTo>
                <a:lnTo>
                  <a:pt x="342" y="26"/>
                </a:lnTo>
                <a:lnTo>
                  <a:pt x="347" y="43"/>
                </a:lnTo>
                <a:lnTo>
                  <a:pt x="352" y="64"/>
                </a:lnTo>
                <a:lnTo>
                  <a:pt x="358" y="93"/>
                </a:lnTo>
                <a:lnTo>
                  <a:pt x="364" y="121"/>
                </a:lnTo>
                <a:lnTo>
                  <a:pt x="369" y="131"/>
                </a:lnTo>
                <a:lnTo>
                  <a:pt x="374" y="131"/>
                </a:lnTo>
                <a:lnTo>
                  <a:pt x="380" y="112"/>
                </a:lnTo>
                <a:lnTo>
                  <a:pt x="385" y="93"/>
                </a:lnTo>
                <a:lnTo>
                  <a:pt x="391" y="68"/>
                </a:lnTo>
                <a:lnTo>
                  <a:pt x="396" y="50"/>
                </a:lnTo>
                <a:lnTo>
                  <a:pt x="402" y="44"/>
                </a:lnTo>
                <a:lnTo>
                  <a:pt x="407" y="53"/>
                </a:lnTo>
                <a:lnTo>
                  <a:pt x="412" y="72"/>
                </a:lnTo>
                <a:lnTo>
                  <a:pt x="418" y="94"/>
                </a:lnTo>
                <a:lnTo>
                  <a:pt x="424" y="122"/>
                </a:lnTo>
                <a:lnTo>
                  <a:pt x="429" y="141"/>
                </a:lnTo>
                <a:lnTo>
                  <a:pt x="434" y="151"/>
                </a:lnTo>
                <a:lnTo>
                  <a:pt x="439" y="146"/>
                </a:lnTo>
                <a:lnTo>
                  <a:pt x="446" y="131"/>
                </a:lnTo>
                <a:lnTo>
                  <a:pt x="451" y="110"/>
                </a:lnTo>
                <a:lnTo>
                  <a:pt x="456" y="85"/>
                </a:lnTo>
                <a:lnTo>
                  <a:pt x="461" y="64"/>
                </a:lnTo>
                <a:lnTo>
                  <a:pt x="468" y="56"/>
                </a:lnTo>
                <a:lnTo>
                  <a:pt x="473" y="61"/>
                </a:lnTo>
                <a:lnTo>
                  <a:pt x="478" y="64"/>
                </a:lnTo>
                <a:lnTo>
                  <a:pt x="483" y="75"/>
                </a:lnTo>
                <a:lnTo>
                  <a:pt x="488" y="76"/>
                </a:lnTo>
                <a:lnTo>
                  <a:pt x="495" y="74"/>
                </a:lnTo>
                <a:lnTo>
                  <a:pt x="500" y="57"/>
                </a:lnTo>
                <a:lnTo>
                  <a:pt x="505" y="37"/>
                </a:lnTo>
                <a:lnTo>
                  <a:pt x="510" y="18"/>
                </a:lnTo>
                <a:lnTo>
                  <a:pt x="515" y="1"/>
                </a:lnTo>
                <a:lnTo>
                  <a:pt x="522" y="0"/>
                </a:lnTo>
                <a:lnTo>
                  <a:pt x="527" y="17"/>
                </a:lnTo>
                <a:lnTo>
                  <a:pt x="532" y="52"/>
                </a:lnTo>
                <a:lnTo>
                  <a:pt x="537" y="9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DB3709E-AEA4-BC58-68F9-A5C82A043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862" y="6411119"/>
            <a:ext cx="516160" cy="26988"/>
          </a:xfrm>
          <a:custGeom>
            <a:avLst/>
            <a:gdLst/>
            <a:ahLst/>
            <a:cxnLst>
              <a:cxn ang="0">
                <a:pos x="5" y="214"/>
              </a:cxn>
              <a:cxn ang="0">
                <a:pos x="17" y="226"/>
              </a:cxn>
              <a:cxn ang="0">
                <a:pos x="27" y="169"/>
              </a:cxn>
              <a:cxn ang="0">
                <a:pos x="39" y="134"/>
              </a:cxn>
              <a:cxn ang="0">
                <a:pos x="49" y="169"/>
              </a:cxn>
              <a:cxn ang="0">
                <a:pos x="61" y="218"/>
              </a:cxn>
              <a:cxn ang="0">
                <a:pos x="71" y="215"/>
              </a:cxn>
              <a:cxn ang="0">
                <a:pos x="82" y="199"/>
              </a:cxn>
              <a:cxn ang="0">
                <a:pos x="93" y="234"/>
              </a:cxn>
              <a:cxn ang="0">
                <a:pos x="104" y="272"/>
              </a:cxn>
              <a:cxn ang="0">
                <a:pos x="115" y="219"/>
              </a:cxn>
              <a:cxn ang="0">
                <a:pos x="126" y="110"/>
              </a:cxn>
              <a:cxn ang="0">
                <a:pos x="136" y="68"/>
              </a:cxn>
              <a:cxn ang="0">
                <a:pos x="148" y="107"/>
              </a:cxn>
              <a:cxn ang="0">
                <a:pos x="158" y="172"/>
              </a:cxn>
              <a:cxn ang="0">
                <a:pos x="170" y="184"/>
              </a:cxn>
              <a:cxn ang="0">
                <a:pos x="180" y="149"/>
              </a:cxn>
              <a:cxn ang="0">
                <a:pos x="192" y="136"/>
              </a:cxn>
              <a:cxn ang="0">
                <a:pos x="202" y="164"/>
              </a:cxn>
              <a:cxn ang="0">
                <a:pos x="212" y="206"/>
              </a:cxn>
              <a:cxn ang="0">
                <a:pos x="224" y="196"/>
              </a:cxn>
              <a:cxn ang="0">
                <a:pos x="234" y="138"/>
              </a:cxn>
              <a:cxn ang="0">
                <a:pos x="246" y="120"/>
              </a:cxn>
              <a:cxn ang="0">
                <a:pos x="256" y="178"/>
              </a:cxn>
              <a:cxn ang="0">
                <a:pos x="267" y="224"/>
              </a:cxn>
              <a:cxn ang="0">
                <a:pos x="278" y="182"/>
              </a:cxn>
              <a:cxn ang="0">
                <a:pos x="288" y="110"/>
              </a:cxn>
              <a:cxn ang="0">
                <a:pos x="300" y="105"/>
              </a:cxn>
              <a:cxn ang="0">
                <a:pos x="310" y="153"/>
              </a:cxn>
              <a:cxn ang="0">
                <a:pos x="322" y="190"/>
              </a:cxn>
              <a:cxn ang="0">
                <a:pos x="332" y="215"/>
              </a:cxn>
              <a:cxn ang="0">
                <a:pos x="343" y="223"/>
              </a:cxn>
              <a:cxn ang="0">
                <a:pos x="354" y="177"/>
              </a:cxn>
              <a:cxn ang="0">
                <a:pos x="365" y="71"/>
              </a:cxn>
              <a:cxn ang="0">
                <a:pos x="376" y="0"/>
              </a:cxn>
              <a:cxn ang="0">
                <a:pos x="387" y="67"/>
              </a:cxn>
              <a:cxn ang="0">
                <a:pos x="397" y="222"/>
              </a:cxn>
              <a:cxn ang="0">
                <a:pos x="409" y="324"/>
              </a:cxn>
              <a:cxn ang="0">
                <a:pos x="419" y="302"/>
              </a:cxn>
              <a:cxn ang="0">
                <a:pos x="431" y="208"/>
              </a:cxn>
              <a:cxn ang="0">
                <a:pos x="441" y="124"/>
              </a:cxn>
              <a:cxn ang="0">
                <a:pos x="451" y="110"/>
              </a:cxn>
              <a:cxn ang="0">
                <a:pos x="463" y="153"/>
              </a:cxn>
              <a:cxn ang="0">
                <a:pos x="473" y="173"/>
              </a:cxn>
              <a:cxn ang="0">
                <a:pos x="485" y="105"/>
              </a:cxn>
              <a:cxn ang="0">
                <a:pos x="495" y="15"/>
              </a:cxn>
              <a:cxn ang="0">
                <a:pos x="507" y="68"/>
              </a:cxn>
              <a:cxn ang="0">
                <a:pos x="517" y="283"/>
              </a:cxn>
              <a:cxn ang="0">
                <a:pos x="528" y="437"/>
              </a:cxn>
              <a:cxn ang="0">
                <a:pos x="539" y="323"/>
              </a:cxn>
            </a:cxnLst>
            <a:rect l="0" t="0" r="r" b="b"/>
            <a:pathLst>
              <a:path w="539" h="437">
                <a:moveTo>
                  <a:pt x="0" y="176"/>
                </a:moveTo>
                <a:lnTo>
                  <a:pt x="5" y="214"/>
                </a:lnTo>
                <a:lnTo>
                  <a:pt x="12" y="231"/>
                </a:lnTo>
                <a:lnTo>
                  <a:pt x="17" y="226"/>
                </a:lnTo>
                <a:lnTo>
                  <a:pt x="22" y="203"/>
                </a:lnTo>
                <a:lnTo>
                  <a:pt x="27" y="169"/>
                </a:lnTo>
                <a:lnTo>
                  <a:pt x="33" y="147"/>
                </a:lnTo>
                <a:lnTo>
                  <a:pt x="39" y="134"/>
                </a:lnTo>
                <a:lnTo>
                  <a:pt x="44" y="143"/>
                </a:lnTo>
                <a:lnTo>
                  <a:pt x="49" y="169"/>
                </a:lnTo>
                <a:lnTo>
                  <a:pt x="55" y="196"/>
                </a:lnTo>
                <a:lnTo>
                  <a:pt x="61" y="218"/>
                </a:lnTo>
                <a:lnTo>
                  <a:pt x="66" y="225"/>
                </a:lnTo>
                <a:lnTo>
                  <a:pt x="71" y="215"/>
                </a:lnTo>
                <a:lnTo>
                  <a:pt x="77" y="202"/>
                </a:lnTo>
                <a:lnTo>
                  <a:pt x="82" y="199"/>
                </a:lnTo>
                <a:lnTo>
                  <a:pt x="88" y="207"/>
                </a:lnTo>
                <a:lnTo>
                  <a:pt x="93" y="234"/>
                </a:lnTo>
                <a:lnTo>
                  <a:pt x="99" y="259"/>
                </a:lnTo>
                <a:lnTo>
                  <a:pt x="104" y="272"/>
                </a:lnTo>
                <a:lnTo>
                  <a:pt x="109" y="260"/>
                </a:lnTo>
                <a:lnTo>
                  <a:pt x="115" y="219"/>
                </a:lnTo>
                <a:lnTo>
                  <a:pt x="120" y="161"/>
                </a:lnTo>
                <a:lnTo>
                  <a:pt x="126" y="110"/>
                </a:lnTo>
                <a:lnTo>
                  <a:pt x="131" y="75"/>
                </a:lnTo>
                <a:lnTo>
                  <a:pt x="136" y="68"/>
                </a:lnTo>
                <a:lnTo>
                  <a:pt x="142" y="80"/>
                </a:lnTo>
                <a:lnTo>
                  <a:pt x="148" y="107"/>
                </a:lnTo>
                <a:lnTo>
                  <a:pt x="153" y="144"/>
                </a:lnTo>
                <a:lnTo>
                  <a:pt x="158" y="172"/>
                </a:lnTo>
                <a:lnTo>
                  <a:pt x="163" y="186"/>
                </a:lnTo>
                <a:lnTo>
                  <a:pt x="170" y="184"/>
                </a:lnTo>
                <a:lnTo>
                  <a:pt x="175" y="169"/>
                </a:lnTo>
                <a:lnTo>
                  <a:pt x="180" y="149"/>
                </a:lnTo>
                <a:lnTo>
                  <a:pt x="185" y="137"/>
                </a:lnTo>
                <a:lnTo>
                  <a:pt x="192" y="136"/>
                </a:lnTo>
                <a:lnTo>
                  <a:pt x="197" y="143"/>
                </a:lnTo>
                <a:lnTo>
                  <a:pt x="202" y="164"/>
                </a:lnTo>
                <a:lnTo>
                  <a:pt x="207" y="189"/>
                </a:lnTo>
                <a:lnTo>
                  <a:pt x="212" y="206"/>
                </a:lnTo>
                <a:lnTo>
                  <a:pt x="219" y="212"/>
                </a:lnTo>
                <a:lnTo>
                  <a:pt x="224" y="196"/>
                </a:lnTo>
                <a:lnTo>
                  <a:pt x="229" y="168"/>
                </a:lnTo>
                <a:lnTo>
                  <a:pt x="234" y="138"/>
                </a:lnTo>
                <a:lnTo>
                  <a:pt x="239" y="117"/>
                </a:lnTo>
                <a:lnTo>
                  <a:pt x="246" y="120"/>
                </a:lnTo>
                <a:lnTo>
                  <a:pt x="251" y="144"/>
                </a:lnTo>
                <a:lnTo>
                  <a:pt x="256" y="178"/>
                </a:lnTo>
                <a:lnTo>
                  <a:pt x="261" y="213"/>
                </a:lnTo>
                <a:lnTo>
                  <a:pt x="267" y="224"/>
                </a:lnTo>
                <a:lnTo>
                  <a:pt x="273" y="214"/>
                </a:lnTo>
                <a:lnTo>
                  <a:pt x="278" y="182"/>
                </a:lnTo>
                <a:lnTo>
                  <a:pt x="283" y="144"/>
                </a:lnTo>
                <a:lnTo>
                  <a:pt x="288" y="110"/>
                </a:lnTo>
                <a:lnTo>
                  <a:pt x="294" y="97"/>
                </a:lnTo>
                <a:lnTo>
                  <a:pt x="300" y="105"/>
                </a:lnTo>
                <a:lnTo>
                  <a:pt x="305" y="127"/>
                </a:lnTo>
                <a:lnTo>
                  <a:pt x="310" y="153"/>
                </a:lnTo>
                <a:lnTo>
                  <a:pt x="316" y="176"/>
                </a:lnTo>
                <a:lnTo>
                  <a:pt x="322" y="190"/>
                </a:lnTo>
                <a:lnTo>
                  <a:pt x="327" y="206"/>
                </a:lnTo>
                <a:lnTo>
                  <a:pt x="332" y="215"/>
                </a:lnTo>
                <a:lnTo>
                  <a:pt x="338" y="223"/>
                </a:lnTo>
                <a:lnTo>
                  <a:pt x="343" y="223"/>
                </a:lnTo>
                <a:lnTo>
                  <a:pt x="349" y="208"/>
                </a:lnTo>
                <a:lnTo>
                  <a:pt x="354" y="177"/>
                </a:lnTo>
                <a:lnTo>
                  <a:pt x="360" y="128"/>
                </a:lnTo>
                <a:lnTo>
                  <a:pt x="365" y="71"/>
                </a:lnTo>
                <a:lnTo>
                  <a:pt x="370" y="22"/>
                </a:lnTo>
                <a:lnTo>
                  <a:pt x="376" y="0"/>
                </a:lnTo>
                <a:lnTo>
                  <a:pt x="382" y="15"/>
                </a:lnTo>
                <a:lnTo>
                  <a:pt x="387" y="67"/>
                </a:lnTo>
                <a:lnTo>
                  <a:pt x="392" y="141"/>
                </a:lnTo>
                <a:lnTo>
                  <a:pt x="397" y="222"/>
                </a:lnTo>
                <a:lnTo>
                  <a:pt x="403" y="288"/>
                </a:lnTo>
                <a:lnTo>
                  <a:pt x="409" y="324"/>
                </a:lnTo>
                <a:lnTo>
                  <a:pt x="414" y="329"/>
                </a:lnTo>
                <a:lnTo>
                  <a:pt x="419" y="302"/>
                </a:lnTo>
                <a:lnTo>
                  <a:pt x="424" y="260"/>
                </a:lnTo>
                <a:lnTo>
                  <a:pt x="431" y="208"/>
                </a:lnTo>
                <a:lnTo>
                  <a:pt x="436" y="161"/>
                </a:lnTo>
                <a:lnTo>
                  <a:pt x="441" y="124"/>
                </a:lnTo>
                <a:lnTo>
                  <a:pt x="446" y="107"/>
                </a:lnTo>
                <a:lnTo>
                  <a:pt x="451" y="110"/>
                </a:lnTo>
                <a:lnTo>
                  <a:pt x="458" y="128"/>
                </a:lnTo>
                <a:lnTo>
                  <a:pt x="463" y="153"/>
                </a:lnTo>
                <a:lnTo>
                  <a:pt x="468" y="172"/>
                </a:lnTo>
                <a:lnTo>
                  <a:pt x="473" y="173"/>
                </a:lnTo>
                <a:lnTo>
                  <a:pt x="480" y="148"/>
                </a:lnTo>
                <a:lnTo>
                  <a:pt x="485" y="105"/>
                </a:lnTo>
                <a:lnTo>
                  <a:pt x="490" y="51"/>
                </a:lnTo>
                <a:lnTo>
                  <a:pt x="495" y="15"/>
                </a:lnTo>
                <a:lnTo>
                  <a:pt x="500" y="15"/>
                </a:lnTo>
                <a:lnTo>
                  <a:pt x="507" y="68"/>
                </a:lnTo>
                <a:lnTo>
                  <a:pt x="512" y="164"/>
                </a:lnTo>
                <a:lnTo>
                  <a:pt x="517" y="283"/>
                </a:lnTo>
                <a:lnTo>
                  <a:pt x="522" y="388"/>
                </a:lnTo>
                <a:lnTo>
                  <a:pt x="528" y="437"/>
                </a:lnTo>
                <a:lnTo>
                  <a:pt x="534" y="416"/>
                </a:lnTo>
                <a:lnTo>
                  <a:pt x="539" y="32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CC8656-25B1-BBB0-E810-8F65F476F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022" y="6403182"/>
            <a:ext cx="516160" cy="33338"/>
          </a:xfrm>
          <a:custGeom>
            <a:avLst/>
            <a:gdLst/>
            <a:ahLst/>
            <a:cxnLst>
              <a:cxn ang="0">
                <a:pos x="5" y="305"/>
              </a:cxn>
              <a:cxn ang="0">
                <a:pos x="16" y="56"/>
              </a:cxn>
              <a:cxn ang="0">
                <a:pos x="27" y="7"/>
              </a:cxn>
              <a:cxn ang="0">
                <a:pos x="38" y="171"/>
              </a:cxn>
              <a:cxn ang="0">
                <a:pos x="49" y="397"/>
              </a:cxn>
              <a:cxn ang="0">
                <a:pos x="60" y="534"/>
              </a:cxn>
              <a:cxn ang="0">
                <a:pos x="71" y="497"/>
              </a:cxn>
              <a:cxn ang="0">
                <a:pos x="82" y="299"/>
              </a:cxn>
              <a:cxn ang="0">
                <a:pos x="92" y="85"/>
              </a:cxn>
              <a:cxn ang="0">
                <a:pos x="104" y="22"/>
              </a:cxn>
              <a:cxn ang="0">
                <a:pos x="114" y="154"/>
              </a:cxn>
              <a:cxn ang="0">
                <a:pos x="126" y="333"/>
              </a:cxn>
              <a:cxn ang="0">
                <a:pos x="136" y="400"/>
              </a:cxn>
              <a:cxn ang="0">
                <a:pos x="146" y="363"/>
              </a:cxn>
              <a:cxn ang="0">
                <a:pos x="158" y="313"/>
              </a:cxn>
              <a:cxn ang="0">
                <a:pos x="168" y="279"/>
              </a:cxn>
              <a:cxn ang="0">
                <a:pos x="180" y="225"/>
              </a:cxn>
              <a:cxn ang="0">
                <a:pos x="190" y="183"/>
              </a:cxn>
              <a:cxn ang="0">
                <a:pos x="202" y="250"/>
              </a:cxn>
              <a:cxn ang="0">
                <a:pos x="212" y="389"/>
              </a:cxn>
              <a:cxn ang="0">
                <a:pos x="222" y="418"/>
              </a:cxn>
              <a:cxn ang="0">
                <a:pos x="234" y="252"/>
              </a:cxn>
              <a:cxn ang="0">
                <a:pos x="244" y="62"/>
              </a:cxn>
              <a:cxn ang="0">
                <a:pos x="256" y="71"/>
              </a:cxn>
              <a:cxn ang="0">
                <a:pos x="266" y="268"/>
              </a:cxn>
              <a:cxn ang="0">
                <a:pos x="277" y="420"/>
              </a:cxn>
              <a:cxn ang="0">
                <a:pos x="288" y="386"/>
              </a:cxn>
              <a:cxn ang="0">
                <a:pos x="299" y="273"/>
              </a:cxn>
              <a:cxn ang="0">
                <a:pos x="310" y="234"/>
              </a:cxn>
              <a:cxn ang="0">
                <a:pos x="321" y="274"/>
              </a:cxn>
              <a:cxn ang="0">
                <a:pos x="332" y="339"/>
              </a:cxn>
              <a:cxn ang="0">
                <a:pos x="343" y="382"/>
              </a:cxn>
              <a:cxn ang="0">
                <a:pos x="353" y="386"/>
              </a:cxn>
              <a:cxn ang="0">
                <a:pos x="365" y="322"/>
              </a:cxn>
              <a:cxn ang="0">
                <a:pos x="375" y="174"/>
              </a:cxn>
              <a:cxn ang="0">
                <a:pos x="387" y="24"/>
              </a:cxn>
              <a:cxn ang="0">
                <a:pos x="397" y="40"/>
              </a:cxn>
              <a:cxn ang="0">
                <a:pos x="407" y="249"/>
              </a:cxn>
              <a:cxn ang="0">
                <a:pos x="419" y="462"/>
              </a:cxn>
              <a:cxn ang="0">
                <a:pos x="429" y="486"/>
              </a:cxn>
              <a:cxn ang="0">
                <a:pos x="441" y="343"/>
              </a:cxn>
              <a:cxn ang="0">
                <a:pos x="451" y="234"/>
              </a:cxn>
              <a:cxn ang="0">
                <a:pos x="463" y="269"/>
              </a:cxn>
              <a:cxn ang="0">
                <a:pos x="473" y="324"/>
              </a:cxn>
              <a:cxn ang="0">
                <a:pos x="484" y="258"/>
              </a:cxn>
              <a:cxn ang="0">
                <a:pos x="495" y="130"/>
              </a:cxn>
              <a:cxn ang="0">
                <a:pos x="505" y="116"/>
              </a:cxn>
              <a:cxn ang="0">
                <a:pos x="517" y="234"/>
              </a:cxn>
              <a:cxn ang="0">
                <a:pos x="527" y="363"/>
              </a:cxn>
              <a:cxn ang="0">
                <a:pos x="538" y="404"/>
              </a:cxn>
            </a:cxnLst>
            <a:rect l="0" t="0" r="r" b="b"/>
            <a:pathLst>
              <a:path w="538" h="541">
                <a:moveTo>
                  <a:pt x="0" y="438"/>
                </a:moveTo>
                <a:lnTo>
                  <a:pt x="5" y="305"/>
                </a:lnTo>
                <a:lnTo>
                  <a:pt x="11" y="166"/>
                </a:lnTo>
                <a:lnTo>
                  <a:pt x="16" y="56"/>
                </a:lnTo>
                <a:lnTo>
                  <a:pt x="22" y="0"/>
                </a:lnTo>
                <a:lnTo>
                  <a:pt x="27" y="7"/>
                </a:lnTo>
                <a:lnTo>
                  <a:pt x="32" y="70"/>
                </a:lnTo>
                <a:lnTo>
                  <a:pt x="38" y="171"/>
                </a:lnTo>
                <a:lnTo>
                  <a:pt x="43" y="289"/>
                </a:lnTo>
                <a:lnTo>
                  <a:pt x="49" y="397"/>
                </a:lnTo>
                <a:lnTo>
                  <a:pt x="54" y="485"/>
                </a:lnTo>
                <a:lnTo>
                  <a:pt x="60" y="534"/>
                </a:lnTo>
                <a:lnTo>
                  <a:pt x="65" y="541"/>
                </a:lnTo>
                <a:lnTo>
                  <a:pt x="71" y="497"/>
                </a:lnTo>
                <a:lnTo>
                  <a:pt x="76" y="411"/>
                </a:lnTo>
                <a:lnTo>
                  <a:pt x="82" y="299"/>
                </a:lnTo>
                <a:lnTo>
                  <a:pt x="87" y="183"/>
                </a:lnTo>
                <a:lnTo>
                  <a:pt x="92" y="85"/>
                </a:lnTo>
                <a:lnTo>
                  <a:pt x="98" y="28"/>
                </a:lnTo>
                <a:lnTo>
                  <a:pt x="104" y="22"/>
                </a:lnTo>
                <a:lnTo>
                  <a:pt x="109" y="69"/>
                </a:lnTo>
                <a:lnTo>
                  <a:pt x="114" y="154"/>
                </a:lnTo>
                <a:lnTo>
                  <a:pt x="119" y="250"/>
                </a:lnTo>
                <a:lnTo>
                  <a:pt x="126" y="333"/>
                </a:lnTo>
                <a:lnTo>
                  <a:pt x="131" y="384"/>
                </a:lnTo>
                <a:lnTo>
                  <a:pt x="136" y="400"/>
                </a:lnTo>
                <a:lnTo>
                  <a:pt x="141" y="389"/>
                </a:lnTo>
                <a:lnTo>
                  <a:pt x="146" y="363"/>
                </a:lnTo>
                <a:lnTo>
                  <a:pt x="153" y="338"/>
                </a:lnTo>
                <a:lnTo>
                  <a:pt x="158" y="313"/>
                </a:lnTo>
                <a:lnTo>
                  <a:pt x="163" y="297"/>
                </a:lnTo>
                <a:lnTo>
                  <a:pt x="168" y="279"/>
                </a:lnTo>
                <a:lnTo>
                  <a:pt x="173" y="255"/>
                </a:lnTo>
                <a:lnTo>
                  <a:pt x="180" y="225"/>
                </a:lnTo>
                <a:lnTo>
                  <a:pt x="185" y="196"/>
                </a:lnTo>
                <a:lnTo>
                  <a:pt x="190" y="183"/>
                </a:lnTo>
                <a:lnTo>
                  <a:pt x="195" y="200"/>
                </a:lnTo>
                <a:lnTo>
                  <a:pt x="202" y="250"/>
                </a:lnTo>
                <a:lnTo>
                  <a:pt x="207" y="321"/>
                </a:lnTo>
                <a:lnTo>
                  <a:pt x="212" y="389"/>
                </a:lnTo>
                <a:lnTo>
                  <a:pt x="217" y="429"/>
                </a:lnTo>
                <a:lnTo>
                  <a:pt x="222" y="418"/>
                </a:lnTo>
                <a:lnTo>
                  <a:pt x="229" y="353"/>
                </a:lnTo>
                <a:lnTo>
                  <a:pt x="234" y="252"/>
                </a:lnTo>
                <a:lnTo>
                  <a:pt x="239" y="142"/>
                </a:lnTo>
                <a:lnTo>
                  <a:pt x="244" y="62"/>
                </a:lnTo>
                <a:lnTo>
                  <a:pt x="250" y="36"/>
                </a:lnTo>
                <a:lnTo>
                  <a:pt x="256" y="71"/>
                </a:lnTo>
                <a:lnTo>
                  <a:pt x="261" y="159"/>
                </a:lnTo>
                <a:lnTo>
                  <a:pt x="266" y="268"/>
                </a:lnTo>
                <a:lnTo>
                  <a:pt x="272" y="365"/>
                </a:lnTo>
                <a:lnTo>
                  <a:pt x="277" y="420"/>
                </a:lnTo>
                <a:lnTo>
                  <a:pt x="283" y="425"/>
                </a:lnTo>
                <a:lnTo>
                  <a:pt x="288" y="386"/>
                </a:lnTo>
                <a:lnTo>
                  <a:pt x="294" y="327"/>
                </a:lnTo>
                <a:lnTo>
                  <a:pt x="299" y="273"/>
                </a:lnTo>
                <a:lnTo>
                  <a:pt x="304" y="241"/>
                </a:lnTo>
                <a:lnTo>
                  <a:pt x="310" y="234"/>
                </a:lnTo>
                <a:lnTo>
                  <a:pt x="316" y="247"/>
                </a:lnTo>
                <a:lnTo>
                  <a:pt x="321" y="274"/>
                </a:lnTo>
                <a:lnTo>
                  <a:pt x="326" y="308"/>
                </a:lnTo>
                <a:lnTo>
                  <a:pt x="332" y="339"/>
                </a:lnTo>
                <a:lnTo>
                  <a:pt x="337" y="365"/>
                </a:lnTo>
                <a:lnTo>
                  <a:pt x="343" y="382"/>
                </a:lnTo>
                <a:lnTo>
                  <a:pt x="348" y="389"/>
                </a:lnTo>
                <a:lnTo>
                  <a:pt x="353" y="386"/>
                </a:lnTo>
                <a:lnTo>
                  <a:pt x="359" y="363"/>
                </a:lnTo>
                <a:lnTo>
                  <a:pt x="365" y="322"/>
                </a:lnTo>
                <a:lnTo>
                  <a:pt x="370" y="256"/>
                </a:lnTo>
                <a:lnTo>
                  <a:pt x="375" y="174"/>
                </a:lnTo>
                <a:lnTo>
                  <a:pt x="380" y="89"/>
                </a:lnTo>
                <a:lnTo>
                  <a:pt x="387" y="24"/>
                </a:lnTo>
                <a:lnTo>
                  <a:pt x="392" y="3"/>
                </a:lnTo>
                <a:lnTo>
                  <a:pt x="397" y="40"/>
                </a:lnTo>
                <a:lnTo>
                  <a:pt x="402" y="127"/>
                </a:lnTo>
                <a:lnTo>
                  <a:pt x="407" y="249"/>
                </a:lnTo>
                <a:lnTo>
                  <a:pt x="414" y="370"/>
                </a:lnTo>
                <a:lnTo>
                  <a:pt x="419" y="462"/>
                </a:lnTo>
                <a:lnTo>
                  <a:pt x="424" y="503"/>
                </a:lnTo>
                <a:lnTo>
                  <a:pt x="429" y="486"/>
                </a:lnTo>
                <a:lnTo>
                  <a:pt x="434" y="424"/>
                </a:lnTo>
                <a:lnTo>
                  <a:pt x="441" y="343"/>
                </a:lnTo>
                <a:lnTo>
                  <a:pt x="446" y="272"/>
                </a:lnTo>
                <a:lnTo>
                  <a:pt x="451" y="234"/>
                </a:lnTo>
                <a:lnTo>
                  <a:pt x="456" y="236"/>
                </a:lnTo>
                <a:lnTo>
                  <a:pt x="463" y="269"/>
                </a:lnTo>
                <a:lnTo>
                  <a:pt x="468" y="307"/>
                </a:lnTo>
                <a:lnTo>
                  <a:pt x="473" y="324"/>
                </a:lnTo>
                <a:lnTo>
                  <a:pt x="478" y="307"/>
                </a:lnTo>
                <a:lnTo>
                  <a:pt x="484" y="258"/>
                </a:lnTo>
                <a:lnTo>
                  <a:pt x="490" y="190"/>
                </a:lnTo>
                <a:lnTo>
                  <a:pt x="495" y="130"/>
                </a:lnTo>
                <a:lnTo>
                  <a:pt x="500" y="103"/>
                </a:lnTo>
                <a:lnTo>
                  <a:pt x="505" y="116"/>
                </a:lnTo>
                <a:lnTo>
                  <a:pt x="511" y="164"/>
                </a:lnTo>
                <a:lnTo>
                  <a:pt x="517" y="234"/>
                </a:lnTo>
                <a:lnTo>
                  <a:pt x="522" y="304"/>
                </a:lnTo>
                <a:lnTo>
                  <a:pt x="527" y="363"/>
                </a:lnTo>
                <a:lnTo>
                  <a:pt x="533" y="397"/>
                </a:lnTo>
                <a:lnTo>
                  <a:pt x="538" y="40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04AF28-372D-5C8F-4902-7424ADBE1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182" y="6409532"/>
            <a:ext cx="516160" cy="25400"/>
          </a:xfrm>
          <a:custGeom>
            <a:avLst/>
            <a:gdLst/>
            <a:ahLst/>
            <a:cxnLst>
              <a:cxn ang="0">
                <a:pos x="6" y="298"/>
              </a:cxn>
              <a:cxn ang="0">
                <a:pos x="17" y="220"/>
              </a:cxn>
              <a:cxn ang="0">
                <a:pos x="27" y="153"/>
              </a:cxn>
              <a:cxn ang="0">
                <a:pos x="39" y="145"/>
              </a:cxn>
              <a:cxn ang="0">
                <a:pos x="49" y="181"/>
              </a:cxn>
              <a:cxn ang="0">
                <a:pos x="61" y="185"/>
              </a:cxn>
              <a:cxn ang="0">
                <a:pos x="71" y="120"/>
              </a:cxn>
              <a:cxn ang="0">
                <a:pos x="82" y="60"/>
              </a:cxn>
              <a:cxn ang="0">
                <a:pos x="93" y="97"/>
              </a:cxn>
              <a:cxn ang="0">
                <a:pos x="103" y="210"/>
              </a:cxn>
              <a:cxn ang="0">
                <a:pos x="115" y="317"/>
              </a:cxn>
              <a:cxn ang="0">
                <a:pos x="125" y="351"/>
              </a:cxn>
              <a:cxn ang="0">
                <a:pos x="137" y="292"/>
              </a:cxn>
              <a:cxn ang="0">
                <a:pos x="146" y="187"/>
              </a:cxn>
              <a:cxn ang="0">
                <a:pos x="156" y="138"/>
              </a:cxn>
              <a:cxn ang="0">
                <a:pos x="168" y="174"/>
              </a:cxn>
              <a:cxn ang="0">
                <a:pos x="178" y="209"/>
              </a:cxn>
              <a:cxn ang="0">
                <a:pos x="190" y="143"/>
              </a:cxn>
              <a:cxn ang="0">
                <a:pos x="200" y="29"/>
              </a:cxn>
              <a:cxn ang="0">
                <a:pos x="212" y="47"/>
              </a:cxn>
              <a:cxn ang="0">
                <a:pos x="222" y="226"/>
              </a:cxn>
              <a:cxn ang="0">
                <a:pos x="232" y="396"/>
              </a:cxn>
              <a:cxn ang="0">
                <a:pos x="244" y="380"/>
              </a:cxn>
              <a:cxn ang="0">
                <a:pos x="254" y="196"/>
              </a:cxn>
              <a:cxn ang="0">
                <a:pos x="266" y="27"/>
              </a:cxn>
              <a:cxn ang="0">
                <a:pos x="276" y="22"/>
              </a:cxn>
              <a:cxn ang="0">
                <a:pos x="287" y="167"/>
              </a:cxn>
              <a:cxn ang="0">
                <a:pos x="298" y="301"/>
              </a:cxn>
              <a:cxn ang="0">
                <a:pos x="309" y="302"/>
              </a:cxn>
              <a:cxn ang="0">
                <a:pos x="320" y="207"/>
              </a:cxn>
              <a:cxn ang="0">
                <a:pos x="331" y="110"/>
              </a:cxn>
              <a:cxn ang="0">
                <a:pos x="342" y="66"/>
              </a:cxn>
              <a:cxn ang="0">
                <a:pos x="353" y="73"/>
              </a:cxn>
              <a:cxn ang="0">
                <a:pos x="363" y="122"/>
              </a:cxn>
              <a:cxn ang="0">
                <a:pos x="375" y="196"/>
              </a:cxn>
              <a:cxn ang="0">
                <a:pos x="385" y="271"/>
              </a:cxn>
              <a:cxn ang="0">
                <a:pos x="397" y="309"/>
              </a:cxn>
              <a:cxn ang="0">
                <a:pos x="407" y="289"/>
              </a:cxn>
              <a:cxn ang="0">
                <a:pos x="417" y="212"/>
              </a:cxn>
              <a:cxn ang="0">
                <a:pos x="429" y="105"/>
              </a:cxn>
              <a:cxn ang="0">
                <a:pos x="439" y="40"/>
              </a:cxn>
              <a:cxn ang="0">
                <a:pos x="451" y="71"/>
              </a:cxn>
              <a:cxn ang="0">
                <a:pos x="461" y="190"/>
              </a:cxn>
              <a:cxn ang="0">
                <a:pos x="473" y="306"/>
              </a:cxn>
              <a:cxn ang="0">
                <a:pos x="483" y="332"/>
              </a:cxn>
              <a:cxn ang="0">
                <a:pos x="493" y="257"/>
              </a:cxn>
              <a:cxn ang="0">
                <a:pos x="505" y="137"/>
              </a:cxn>
              <a:cxn ang="0">
                <a:pos x="515" y="95"/>
              </a:cxn>
              <a:cxn ang="0">
                <a:pos x="527" y="161"/>
              </a:cxn>
              <a:cxn ang="0">
                <a:pos x="537" y="260"/>
              </a:cxn>
            </a:cxnLst>
            <a:rect l="0" t="0" r="r" b="b"/>
            <a:pathLst>
              <a:path w="537" h="415">
                <a:moveTo>
                  <a:pt x="0" y="316"/>
                </a:moveTo>
                <a:lnTo>
                  <a:pt x="6" y="298"/>
                </a:lnTo>
                <a:lnTo>
                  <a:pt x="11" y="262"/>
                </a:lnTo>
                <a:lnTo>
                  <a:pt x="17" y="220"/>
                </a:lnTo>
                <a:lnTo>
                  <a:pt x="22" y="180"/>
                </a:lnTo>
                <a:lnTo>
                  <a:pt x="27" y="153"/>
                </a:lnTo>
                <a:lnTo>
                  <a:pt x="33" y="141"/>
                </a:lnTo>
                <a:lnTo>
                  <a:pt x="39" y="145"/>
                </a:lnTo>
                <a:lnTo>
                  <a:pt x="44" y="162"/>
                </a:lnTo>
                <a:lnTo>
                  <a:pt x="49" y="181"/>
                </a:lnTo>
                <a:lnTo>
                  <a:pt x="55" y="194"/>
                </a:lnTo>
                <a:lnTo>
                  <a:pt x="61" y="185"/>
                </a:lnTo>
                <a:lnTo>
                  <a:pt x="66" y="159"/>
                </a:lnTo>
                <a:lnTo>
                  <a:pt x="71" y="120"/>
                </a:lnTo>
                <a:lnTo>
                  <a:pt x="76" y="81"/>
                </a:lnTo>
                <a:lnTo>
                  <a:pt x="82" y="60"/>
                </a:lnTo>
                <a:lnTo>
                  <a:pt x="88" y="65"/>
                </a:lnTo>
                <a:lnTo>
                  <a:pt x="93" y="97"/>
                </a:lnTo>
                <a:lnTo>
                  <a:pt x="98" y="148"/>
                </a:lnTo>
                <a:lnTo>
                  <a:pt x="103" y="210"/>
                </a:lnTo>
                <a:lnTo>
                  <a:pt x="110" y="268"/>
                </a:lnTo>
                <a:lnTo>
                  <a:pt x="115" y="317"/>
                </a:lnTo>
                <a:lnTo>
                  <a:pt x="120" y="345"/>
                </a:lnTo>
                <a:lnTo>
                  <a:pt x="125" y="351"/>
                </a:lnTo>
                <a:lnTo>
                  <a:pt x="130" y="331"/>
                </a:lnTo>
                <a:lnTo>
                  <a:pt x="137" y="292"/>
                </a:lnTo>
                <a:lnTo>
                  <a:pt x="141" y="239"/>
                </a:lnTo>
                <a:lnTo>
                  <a:pt x="146" y="187"/>
                </a:lnTo>
                <a:lnTo>
                  <a:pt x="151" y="151"/>
                </a:lnTo>
                <a:lnTo>
                  <a:pt x="156" y="138"/>
                </a:lnTo>
                <a:lnTo>
                  <a:pt x="163" y="148"/>
                </a:lnTo>
                <a:lnTo>
                  <a:pt x="168" y="174"/>
                </a:lnTo>
                <a:lnTo>
                  <a:pt x="173" y="200"/>
                </a:lnTo>
                <a:lnTo>
                  <a:pt x="178" y="209"/>
                </a:lnTo>
                <a:lnTo>
                  <a:pt x="185" y="190"/>
                </a:lnTo>
                <a:lnTo>
                  <a:pt x="190" y="143"/>
                </a:lnTo>
                <a:lnTo>
                  <a:pt x="195" y="81"/>
                </a:lnTo>
                <a:lnTo>
                  <a:pt x="200" y="29"/>
                </a:lnTo>
                <a:lnTo>
                  <a:pt x="205" y="13"/>
                </a:lnTo>
                <a:lnTo>
                  <a:pt x="212" y="47"/>
                </a:lnTo>
                <a:lnTo>
                  <a:pt x="217" y="124"/>
                </a:lnTo>
                <a:lnTo>
                  <a:pt x="222" y="226"/>
                </a:lnTo>
                <a:lnTo>
                  <a:pt x="227" y="326"/>
                </a:lnTo>
                <a:lnTo>
                  <a:pt x="232" y="396"/>
                </a:lnTo>
                <a:lnTo>
                  <a:pt x="239" y="415"/>
                </a:lnTo>
                <a:lnTo>
                  <a:pt x="244" y="380"/>
                </a:lnTo>
                <a:lnTo>
                  <a:pt x="249" y="299"/>
                </a:lnTo>
                <a:lnTo>
                  <a:pt x="254" y="196"/>
                </a:lnTo>
                <a:lnTo>
                  <a:pt x="260" y="96"/>
                </a:lnTo>
                <a:lnTo>
                  <a:pt x="266" y="27"/>
                </a:lnTo>
                <a:lnTo>
                  <a:pt x="271" y="0"/>
                </a:lnTo>
                <a:lnTo>
                  <a:pt x="276" y="22"/>
                </a:lnTo>
                <a:lnTo>
                  <a:pt x="282" y="85"/>
                </a:lnTo>
                <a:lnTo>
                  <a:pt x="287" y="167"/>
                </a:lnTo>
                <a:lnTo>
                  <a:pt x="293" y="248"/>
                </a:lnTo>
                <a:lnTo>
                  <a:pt x="298" y="301"/>
                </a:lnTo>
                <a:lnTo>
                  <a:pt x="303" y="320"/>
                </a:lnTo>
                <a:lnTo>
                  <a:pt x="309" y="302"/>
                </a:lnTo>
                <a:lnTo>
                  <a:pt x="315" y="261"/>
                </a:lnTo>
                <a:lnTo>
                  <a:pt x="320" y="207"/>
                </a:lnTo>
                <a:lnTo>
                  <a:pt x="325" y="154"/>
                </a:lnTo>
                <a:lnTo>
                  <a:pt x="331" y="110"/>
                </a:lnTo>
                <a:lnTo>
                  <a:pt x="336" y="80"/>
                </a:lnTo>
                <a:lnTo>
                  <a:pt x="342" y="66"/>
                </a:lnTo>
                <a:lnTo>
                  <a:pt x="347" y="62"/>
                </a:lnTo>
                <a:lnTo>
                  <a:pt x="353" y="73"/>
                </a:lnTo>
                <a:lnTo>
                  <a:pt x="358" y="93"/>
                </a:lnTo>
                <a:lnTo>
                  <a:pt x="363" y="122"/>
                </a:lnTo>
                <a:lnTo>
                  <a:pt x="369" y="157"/>
                </a:lnTo>
                <a:lnTo>
                  <a:pt x="375" y="196"/>
                </a:lnTo>
                <a:lnTo>
                  <a:pt x="380" y="235"/>
                </a:lnTo>
                <a:lnTo>
                  <a:pt x="385" y="271"/>
                </a:lnTo>
                <a:lnTo>
                  <a:pt x="390" y="296"/>
                </a:lnTo>
                <a:lnTo>
                  <a:pt x="397" y="309"/>
                </a:lnTo>
                <a:lnTo>
                  <a:pt x="402" y="307"/>
                </a:lnTo>
                <a:lnTo>
                  <a:pt x="407" y="289"/>
                </a:lnTo>
                <a:lnTo>
                  <a:pt x="412" y="258"/>
                </a:lnTo>
                <a:lnTo>
                  <a:pt x="417" y="212"/>
                </a:lnTo>
                <a:lnTo>
                  <a:pt x="424" y="158"/>
                </a:lnTo>
                <a:lnTo>
                  <a:pt x="429" y="105"/>
                </a:lnTo>
                <a:lnTo>
                  <a:pt x="434" y="62"/>
                </a:lnTo>
                <a:lnTo>
                  <a:pt x="439" y="40"/>
                </a:lnTo>
                <a:lnTo>
                  <a:pt x="446" y="41"/>
                </a:lnTo>
                <a:lnTo>
                  <a:pt x="451" y="71"/>
                </a:lnTo>
                <a:lnTo>
                  <a:pt x="456" y="124"/>
                </a:lnTo>
                <a:lnTo>
                  <a:pt x="461" y="190"/>
                </a:lnTo>
                <a:lnTo>
                  <a:pt x="466" y="254"/>
                </a:lnTo>
                <a:lnTo>
                  <a:pt x="473" y="306"/>
                </a:lnTo>
                <a:lnTo>
                  <a:pt x="478" y="333"/>
                </a:lnTo>
                <a:lnTo>
                  <a:pt x="483" y="332"/>
                </a:lnTo>
                <a:lnTo>
                  <a:pt x="488" y="306"/>
                </a:lnTo>
                <a:lnTo>
                  <a:pt x="493" y="257"/>
                </a:lnTo>
                <a:lnTo>
                  <a:pt x="500" y="194"/>
                </a:lnTo>
                <a:lnTo>
                  <a:pt x="505" y="137"/>
                </a:lnTo>
                <a:lnTo>
                  <a:pt x="510" y="102"/>
                </a:lnTo>
                <a:lnTo>
                  <a:pt x="515" y="95"/>
                </a:lnTo>
                <a:lnTo>
                  <a:pt x="521" y="119"/>
                </a:lnTo>
                <a:lnTo>
                  <a:pt x="527" y="161"/>
                </a:lnTo>
                <a:lnTo>
                  <a:pt x="532" y="213"/>
                </a:lnTo>
                <a:lnTo>
                  <a:pt x="537" y="26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27E6F8F-1F35-E469-0793-132FB089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343" y="6414294"/>
            <a:ext cx="516160" cy="15875"/>
          </a:xfrm>
          <a:custGeom>
            <a:avLst/>
            <a:gdLst/>
            <a:ahLst/>
            <a:cxnLst>
              <a:cxn ang="0">
                <a:pos x="6" y="216"/>
              </a:cxn>
              <a:cxn ang="0">
                <a:pos x="17" y="197"/>
              </a:cxn>
              <a:cxn ang="0">
                <a:pos x="28" y="128"/>
              </a:cxn>
              <a:cxn ang="0">
                <a:pos x="39" y="72"/>
              </a:cxn>
              <a:cxn ang="0">
                <a:pos x="49" y="52"/>
              </a:cxn>
              <a:cxn ang="0">
                <a:pos x="60" y="48"/>
              </a:cxn>
              <a:cxn ang="0">
                <a:pos x="71" y="49"/>
              </a:cxn>
              <a:cxn ang="0">
                <a:pos x="82" y="78"/>
              </a:cxn>
              <a:cxn ang="0">
                <a:pos x="93" y="142"/>
              </a:cxn>
              <a:cxn ang="0">
                <a:pos x="104" y="212"/>
              </a:cxn>
              <a:cxn ang="0">
                <a:pos x="114" y="223"/>
              </a:cxn>
              <a:cxn ang="0">
                <a:pos x="126" y="144"/>
              </a:cxn>
              <a:cxn ang="0">
                <a:pos x="136" y="43"/>
              </a:cxn>
              <a:cxn ang="0">
                <a:pos x="148" y="0"/>
              </a:cxn>
              <a:cxn ang="0">
                <a:pos x="158" y="9"/>
              </a:cxn>
              <a:cxn ang="0">
                <a:pos x="170" y="26"/>
              </a:cxn>
              <a:cxn ang="0">
                <a:pos x="180" y="55"/>
              </a:cxn>
              <a:cxn ang="0">
                <a:pos x="190" y="135"/>
              </a:cxn>
              <a:cxn ang="0">
                <a:pos x="202" y="231"/>
              </a:cxn>
              <a:cxn ang="0">
                <a:pos x="212" y="251"/>
              </a:cxn>
              <a:cxn ang="0">
                <a:pos x="224" y="186"/>
              </a:cxn>
              <a:cxn ang="0">
                <a:pos x="234" y="130"/>
              </a:cxn>
              <a:cxn ang="0">
                <a:pos x="245" y="131"/>
              </a:cxn>
              <a:cxn ang="0">
                <a:pos x="256" y="135"/>
              </a:cxn>
              <a:cxn ang="0">
                <a:pos x="267" y="105"/>
              </a:cxn>
              <a:cxn ang="0">
                <a:pos x="278" y="88"/>
              </a:cxn>
              <a:cxn ang="0">
                <a:pos x="289" y="121"/>
              </a:cxn>
              <a:cxn ang="0">
                <a:pos x="300" y="159"/>
              </a:cxn>
              <a:cxn ang="0">
                <a:pos x="311" y="145"/>
              </a:cxn>
              <a:cxn ang="0">
                <a:pos x="321" y="100"/>
              </a:cxn>
              <a:cxn ang="0">
                <a:pos x="333" y="78"/>
              </a:cxn>
              <a:cxn ang="0">
                <a:pos x="343" y="93"/>
              </a:cxn>
              <a:cxn ang="0">
                <a:pos x="354" y="103"/>
              </a:cxn>
              <a:cxn ang="0">
                <a:pos x="365" y="80"/>
              </a:cxn>
              <a:cxn ang="0">
                <a:pos x="375" y="52"/>
              </a:cxn>
              <a:cxn ang="0">
                <a:pos x="387" y="68"/>
              </a:cxn>
              <a:cxn ang="0">
                <a:pos x="397" y="115"/>
              </a:cxn>
              <a:cxn ang="0">
                <a:pos x="409" y="126"/>
              </a:cxn>
              <a:cxn ang="0">
                <a:pos x="419" y="87"/>
              </a:cxn>
              <a:cxn ang="0">
                <a:pos x="431" y="61"/>
              </a:cxn>
              <a:cxn ang="0">
                <a:pos x="441" y="90"/>
              </a:cxn>
              <a:cxn ang="0">
                <a:pos x="451" y="140"/>
              </a:cxn>
              <a:cxn ang="0">
                <a:pos x="463" y="153"/>
              </a:cxn>
              <a:cxn ang="0">
                <a:pos x="473" y="134"/>
              </a:cxn>
              <a:cxn ang="0">
                <a:pos x="485" y="123"/>
              </a:cxn>
              <a:cxn ang="0">
                <a:pos x="495" y="133"/>
              </a:cxn>
              <a:cxn ang="0">
                <a:pos x="506" y="153"/>
              </a:cxn>
              <a:cxn ang="0">
                <a:pos x="517" y="186"/>
              </a:cxn>
              <a:cxn ang="0">
                <a:pos x="528" y="213"/>
              </a:cxn>
              <a:cxn ang="0">
                <a:pos x="539" y="203"/>
              </a:cxn>
            </a:cxnLst>
            <a:rect l="0" t="0" r="r" b="b"/>
            <a:pathLst>
              <a:path w="539" h="255">
                <a:moveTo>
                  <a:pt x="0" y="189"/>
                </a:moveTo>
                <a:lnTo>
                  <a:pt x="6" y="216"/>
                </a:lnTo>
                <a:lnTo>
                  <a:pt x="11" y="217"/>
                </a:lnTo>
                <a:lnTo>
                  <a:pt x="17" y="197"/>
                </a:lnTo>
                <a:lnTo>
                  <a:pt x="22" y="163"/>
                </a:lnTo>
                <a:lnTo>
                  <a:pt x="28" y="128"/>
                </a:lnTo>
                <a:lnTo>
                  <a:pt x="33" y="95"/>
                </a:lnTo>
                <a:lnTo>
                  <a:pt x="39" y="72"/>
                </a:lnTo>
                <a:lnTo>
                  <a:pt x="44" y="58"/>
                </a:lnTo>
                <a:lnTo>
                  <a:pt x="49" y="52"/>
                </a:lnTo>
                <a:lnTo>
                  <a:pt x="55" y="49"/>
                </a:lnTo>
                <a:lnTo>
                  <a:pt x="60" y="48"/>
                </a:lnTo>
                <a:lnTo>
                  <a:pt x="66" y="47"/>
                </a:lnTo>
                <a:lnTo>
                  <a:pt x="71" y="49"/>
                </a:lnTo>
                <a:lnTo>
                  <a:pt x="77" y="58"/>
                </a:lnTo>
                <a:lnTo>
                  <a:pt x="82" y="78"/>
                </a:lnTo>
                <a:lnTo>
                  <a:pt x="87" y="106"/>
                </a:lnTo>
                <a:lnTo>
                  <a:pt x="93" y="142"/>
                </a:lnTo>
                <a:lnTo>
                  <a:pt x="99" y="180"/>
                </a:lnTo>
                <a:lnTo>
                  <a:pt x="104" y="212"/>
                </a:lnTo>
                <a:lnTo>
                  <a:pt x="109" y="230"/>
                </a:lnTo>
                <a:lnTo>
                  <a:pt x="114" y="223"/>
                </a:lnTo>
                <a:lnTo>
                  <a:pt x="121" y="193"/>
                </a:lnTo>
                <a:lnTo>
                  <a:pt x="126" y="144"/>
                </a:lnTo>
                <a:lnTo>
                  <a:pt x="131" y="91"/>
                </a:lnTo>
                <a:lnTo>
                  <a:pt x="136" y="43"/>
                </a:lnTo>
                <a:lnTo>
                  <a:pt x="141" y="12"/>
                </a:lnTo>
                <a:lnTo>
                  <a:pt x="148" y="0"/>
                </a:lnTo>
                <a:lnTo>
                  <a:pt x="153" y="2"/>
                </a:lnTo>
                <a:lnTo>
                  <a:pt x="158" y="9"/>
                </a:lnTo>
                <a:lnTo>
                  <a:pt x="163" y="19"/>
                </a:lnTo>
                <a:lnTo>
                  <a:pt x="170" y="26"/>
                </a:lnTo>
                <a:lnTo>
                  <a:pt x="175" y="36"/>
                </a:lnTo>
                <a:lnTo>
                  <a:pt x="180" y="55"/>
                </a:lnTo>
                <a:lnTo>
                  <a:pt x="185" y="88"/>
                </a:lnTo>
                <a:lnTo>
                  <a:pt x="190" y="135"/>
                </a:lnTo>
                <a:lnTo>
                  <a:pt x="197" y="187"/>
                </a:lnTo>
                <a:lnTo>
                  <a:pt x="202" y="231"/>
                </a:lnTo>
                <a:lnTo>
                  <a:pt x="207" y="255"/>
                </a:lnTo>
                <a:lnTo>
                  <a:pt x="212" y="251"/>
                </a:lnTo>
                <a:lnTo>
                  <a:pt x="218" y="223"/>
                </a:lnTo>
                <a:lnTo>
                  <a:pt x="224" y="186"/>
                </a:lnTo>
                <a:lnTo>
                  <a:pt x="229" y="150"/>
                </a:lnTo>
                <a:lnTo>
                  <a:pt x="234" y="130"/>
                </a:lnTo>
                <a:lnTo>
                  <a:pt x="239" y="125"/>
                </a:lnTo>
                <a:lnTo>
                  <a:pt x="245" y="131"/>
                </a:lnTo>
                <a:lnTo>
                  <a:pt x="251" y="138"/>
                </a:lnTo>
                <a:lnTo>
                  <a:pt x="256" y="135"/>
                </a:lnTo>
                <a:lnTo>
                  <a:pt x="261" y="123"/>
                </a:lnTo>
                <a:lnTo>
                  <a:pt x="267" y="105"/>
                </a:lnTo>
                <a:lnTo>
                  <a:pt x="272" y="92"/>
                </a:lnTo>
                <a:lnTo>
                  <a:pt x="278" y="88"/>
                </a:lnTo>
                <a:lnTo>
                  <a:pt x="283" y="100"/>
                </a:lnTo>
                <a:lnTo>
                  <a:pt x="289" y="121"/>
                </a:lnTo>
                <a:lnTo>
                  <a:pt x="294" y="144"/>
                </a:lnTo>
                <a:lnTo>
                  <a:pt x="300" y="159"/>
                </a:lnTo>
                <a:lnTo>
                  <a:pt x="305" y="159"/>
                </a:lnTo>
                <a:lnTo>
                  <a:pt x="311" y="145"/>
                </a:lnTo>
                <a:lnTo>
                  <a:pt x="316" y="123"/>
                </a:lnTo>
                <a:lnTo>
                  <a:pt x="321" y="100"/>
                </a:lnTo>
                <a:lnTo>
                  <a:pt x="327" y="83"/>
                </a:lnTo>
                <a:lnTo>
                  <a:pt x="333" y="78"/>
                </a:lnTo>
                <a:lnTo>
                  <a:pt x="338" y="83"/>
                </a:lnTo>
                <a:lnTo>
                  <a:pt x="343" y="93"/>
                </a:lnTo>
                <a:lnTo>
                  <a:pt x="348" y="102"/>
                </a:lnTo>
                <a:lnTo>
                  <a:pt x="354" y="103"/>
                </a:lnTo>
                <a:lnTo>
                  <a:pt x="360" y="95"/>
                </a:lnTo>
                <a:lnTo>
                  <a:pt x="365" y="80"/>
                </a:lnTo>
                <a:lnTo>
                  <a:pt x="370" y="63"/>
                </a:lnTo>
                <a:lnTo>
                  <a:pt x="375" y="52"/>
                </a:lnTo>
                <a:lnTo>
                  <a:pt x="382" y="54"/>
                </a:lnTo>
                <a:lnTo>
                  <a:pt x="387" y="68"/>
                </a:lnTo>
                <a:lnTo>
                  <a:pt x="392" y="93"/>
                </a:lnTo>
                <a:lnTo>
                  <a:pt x="397" y="115"/>
                </a:lnTo>
                <a:lnTo>
                  <a:pt x="402" y="129"/>
                </a:lnTo>
                <a:lnTo>
                  <a:pt x="409" y="126"/>
                </a:lnTo>
                <a:lnTo>
                  <a:pt x="414" y="111"/>
                </a:lnTo>
                <a:lnTo>
                  <a:pt x="419" y="87"/>
                </a:lnTo>
                <a:lnTo>
                  <a:pt x="424" y="67"/>
                </a:lnTo>
                <a:lnTo>
                  <a:pt x="431" y="61"/>
                </a:lnTo>
                <a:lnTo>
                  <a:pt x="436" y="68"/>
                </a:lnTo>
                <a:lnTo>
                  <a:pt x="441" y="90"/>
                </a:lnTo>
                <a:lnTo>
                  <a:pt x="446" y="116"/>
                </a:lnTo>
                <a:lnTo>
                  <a:pt x="451" y="140"/>
                </a:lnTo>
                <a:lnTo>
                  <a:pt x="458" y="152"/>
                </a:lnTo>
                <a:lnTo>
                  <a:pt x="463" y="153"/>
                </a:lnTo>
                <a:lnTo>
                  <a:pt x="468" y="145"/>
                </a:lnTo>
                <a:lnTo>
                  <a:pt x="473" y="134"/>
                </a:lnTo>
                <a:lnTo>
                  <a:pt x="479" y="125"/>
                </a:lnTo>
                <a:lnTo>
                  <a:pt x="485" y="123"/>
                </a:lnTo>
                <a:lnTo>
                  <a:pt x="490" y="125"/>
                </a:lnTo>
                <a:lnTo>
                  <a:pt x="495" y="133"/>
                </a:lnTo>
                <a:lnTo>
                  <a:pt x="501" y="141"/>
                </a:lnTo>
                <a:lnTo>
                  <a:pt x="506" y="153"/>
                </a:lnTo>
                <a:lnTo>
                  <a:pt x="512" y="168"/>
                </a:lnTo>
                <a:lnTo>
                  <a:pt x="517" y="186"/>
                </a:lnTo>
                <a:lnTo>
                  <a:pt x="522" y="202"/>
                </a:lnTo>
                <a:lnTo>
                  <a:pt x="528" y="213"/>
                </a:lnTo>
                <a:lnTo>
                  <a:pt x="533" y="215"/>
                </a:lnTo>
                <a:lnTo>
                  <a:pt x="539" y="2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5568092-CE63-8649-5927-99A5E99B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503" y="6411119"/>
            <a:ext cx="516160" cy="15875"/>
          </a:xfrm>
          <a:custGeom>
            <a:avLst/>
            <a:gdLst/>
            <a:ahLst/>
            <a:cxnLst>
              <a:cxn ang="0">
                <a:pos x="5" y="221"/>
              </a:cxn>
              <a:cxn ang="0">
                <a:pos x="16" y="153"/>
              </a:cxn>
              <a:cxn ang="0">
                <a:pos x="27" y="100"/>
              </a:cxn>
              <a:cxn ang="0">
                <a:pos x="38" y="110"/>
              </a:cxn>
              <a:cxn ang="0">
                <a:pos x="49" y="173"/>
              </a:cxn>
              <a:cxn ang="0">
                <a:pos x="60" y="220"/>
              </a:cxn>
              <a:cxn ang="0">
                <a:pos x="70" y="183"/>
              </a:cxn>
              <a:cxn ang="0">
                <a:pos x="82" y="84"/>
              </a:cxn>
              <a:cxn ang="0">
                <a:pos x="92" y="11"/>
              </a:cxn>
              <a:cxn ang="0">
                <a:pos x="104" y="37"/>
              </a:cxn>
              <a:cxn ang="0">
                <a:pos x="114" y="143"/>
              </a:cxn>
              <a:cxn ang="0">
                <a:pos x="124" y="234"/>
              </a:cxn>
              <a:cxn ang="0">
                <a:pos x="136" y="239"/>
              </a:cxn>
              <a:cxn ang="0">
                <a:pos x="146" y="152"/>
              </a:cxn>
              <a:cxn ang="0">
                <a:pos x="158" y="50"/>
              </a:cxn>
              <a:cxn ang="0">
                <a:pos x="168" y="21"/>
              </a:cxn>
              <a:cxn ang="0">
                <a:pos x="180" y="83"/>
              </a:cxn>
              <a:cxn ang="0">
                <a:pos x="190" y="172"/>
              </a:cxn>
              <a:cxn ang="0">
                <a:pos x="201" y="229"/>
              </a:cxn>
              <a:cxn ang="0">
                <a:pos x="212" y="246"/>
              </a:cxn>
              <a:cxn ang="0">
                <a:pos x="223" y="249"/>
              </a:cxn>
              <a:cxn ang="0">
                <a:pos x="234" y="242"/>
              </a:cxn>
              <a:cxn ang="0">
                <a:pos x="245" y="220"/>
              </a:cxn>
              <a:cxn ang="0">
                <a:pos x="255" y="191"/>
              </a:cxn>
              <a:cxn ang="0">
                <a:pos x="267" y="173"/>
              </a:cxn>
              <a:cxn ang="0">
                <a:pos x="277" y="164"/>
              </a:cxn>
              <a:cxn ang="0">
                <a:pos x="288" y="151"/>
              </a:cxn>
              <a:cxn ang="0">
                <a:pos x="299" y="131"/>
              </a:cxn>
              <a:cxn ang="0">
                <a:pos x="310" y="123"/>
              </a:cxn>
              <a:cxn ang="0">
                <a:pos x="321" y="133"/>
              </a:cxn>
              <a:cxn ang="0">
                <a:pos x="331" y="130"/>
              </a:cxn>
              <a:cxn ang="0">
                <a:pos x="343" y="85"/>
              </a:cxn>
              <a:cxn ang="0">
                <a:pos x="353" y="21"/>
              </a:cxn>
              <a:cxn ang="0">
                <a:pos x="365" y="0"/>
              </a:cxn>
              <a:cxn ang="0">
                <a:pos x="375" y="56"/>
              </a:cxn>
              <a:cxn ang="0">
                <a:pos x="385" y="166"/>
              </a:cxn>
              <a:cxn ang="0">
                <a:pos x="397" y="252"/>
              </a:cxn>
              <a:cxn ang="0">
                <a:pos x="407" y="261"/>
              </a:cxn>
              <a:cxn ang="0">
                <a:pos x="419" y="210"/>
              </a:cxn>
              <a:cxn ang="0">
                <a:pos x="429" y="168"/>
              </a:cxn>
              <a:cxn ang="0">
                <a:pos x="441" y="183"/>
              </a:cxn>
              <a:cxn ang="0">
                <a:pos x="451" y="236"/>
              </a:cxn>
              <a:cxn ang="0">
                <a:pos x="462" y="267"/>
              </a:cxn>
              <a:cxn ang="0">
                <a:pos x="473" y="243"/>
              </a:cxn>
              <a:cxn ang="0">
                <a:pos x="484" y="198"/>
              </a:cxn>
              <a:cxn ang="0">
                <a:pos x="495" y="179"/>
              </a:cxn>
              <a:cxn ang="0">
                <a:pos x="506" y="197"/>
              </a:cxn>
              <a:cxn ang="0">
                <a:pos x="516" y="209"/>
              </a:cxn>
              <a:cxn ang="0">
                <a:pos x="528" y="163"/>
              </a:cxn>
              <a:cxn ang="0">
                <a:pos x="538" y="72"/>
              </a:cxn>
            </a:cxnLst>
            <a:rect l="0" t="0" r="r" b="b"/>
            <a:pathLst>
              <a:path w="538" h="267">
                <a:moveTo>
                  <a:pt x="0" y="243"/>
                </a:moveTo>
                <a:lnTo>
                  <a:pt x="5" y="221"/>
                </a:lnTo>
                <a:lnTo>
                  <a:pt x="11" y="190"/>
                </a:lnTo>
                <a:lnTo>
                  <a:pt x="16" y="153"/>
                </a:lnTo>
                <a:lnTo>
                  <a:pt x="22" y="121"/>
                </a:lnTo>
                <a:lnTo>
                  <a:pt x="27" y="100"/>
                </a:lnTo>
                <a:lnTo>
                  <a:pt x="33" y="95"/>
                </a:lnTo>
                <a:lnTo>
                  <a:pt x="38" y="110"/>
                </a:lnTo>
                <a:lnTo>
                  <a:pt x="43" y="137"/>
                </a:lnTo>
                <a:lnTo>
                  <a:pt x="49" y="173"/>
                </a:lnTo>
                <a:lnTo>
                  <a:pt x="55" y="204"/>
                </a:lnTo>
                <a:lnTo>
                  <a:pt x="60" y="220"/>
                </a:lnTo>
                <a:lnTo>
                  <a:pt x="65" y="213"/>
                </a:lnTo>
                <a:lnTo>
                  <a:pt x="70" y="183"/>
                </a:lnTo>
                <a:lnTo>
                  <a:pt x="77" y="136"/>
                </a:lnTo>
                <a:lnTo>
                  <a:pt x="82" y="84"/>
                </a:lnTo>
                <a:lnTo>
                  <a:pt x="87" y="38"/>
                </a:lnTo>
                <a:lnTo>
                  <a:pt x="92" y="11"/>
                </a:lnTo>
                <a:lnTo>
                  <a:pt x="97" y="10"/>
                </a:lnTo>
                <a:lnTo>
                  <a:pt x="104" y="37"/>
                </a:lnTo>
                <a:lnTo>
                  <a:pt x="109" y="85"/>
                </a:lnTo>
                <a:lnTo>
                  <a:pt x="114" y="143"/>
                </a:lnTo>
                <a:lnTo>
                  <a:pt x="119" y="197"/>
                </a:lnTo>
                <a:lnTo>
                  <a:pt x="124" y="234"/>
                </a:lnTo>
                <a:lnTo>
                  <a:pt x="131" y="250"/>
                </a:lnTo>
                <a:lnTo>
                  <a:pt x="136" y="239"/>
                </a:lnTo>
                <a:lnTo>
                  <a:pt x="141" y="203"/>
                </a:lnTo>
                <a:lnTo>
                  <a:pt x="146" y="152"/>
                </a:lnTo>
                <a:lnTo>
                  <a:pt x="153" y="96"/>
                </a:lnTo>
                <a:lnTo>
                  <a:pt x="158" y="50"/>
                </a:lnTo>
                <a:lnTo>
                  <a:pt x="163" y="24"/>
                </a:lnTo>
                <a:lnTo>
                  <a:pt x="168" y="21"/>
                </a:lnTo>
                <a:lnTo>
                  <a:pt x="173" y="44"/>
                </a:lnTo>
                <a:lnTo>
                  <a:pt x="180" y="83"/>
                </a:lnTo>
                <a:lnTo>
                  <a:pt x="185" y="128"/>
                </a:lnTo>
                <a:lnTo>
                  <a:pt x="190" y="172"/>
                </a:lnTo>
                <a:lnTo>
                  <a:pt x="195" y="205"/>
                </a:lnTo>
                <a:lnTo>
                  <a:pt x="201" y="229"/>
                </a:lnTo>
                <a:lnTo>
                  <a:pt x="207" y="240"/>
                </a:lnTo>
                <a:lnTo>
                  <a:pt x="212" y="246"/>
                </a:lnTo>
                <a:lnTo>
                  <a:pt x="217" y="248"/>
                </a:lnTo>
                <a:lnTo>
                  <a:pt x="223" y="249"/>
                </a:lnTo>
                <a:lnTo>
                  <a:pt x="228" y="247"/>
                </a:lnTo>
                <a:lnTo>
                  <a:pt x="234" y="242"/>
                </a:lnTo>
                <a:lnTo>
                  <a:pt x="239" y="233"/>
                </a:lnTo>
                <a:lnTo>
                  <a:pt x="245" y="220"/>
                </a:lnTo>
                <a:lnTo>
                  <a:pt x="250" y="205"/>
                </a:lnTo>
                <a:lnTo>
                  <a:pt x="255" y="191"/>
                </a:lnTo>
                <a:lnTo>
                  <a:pt x="261" y="181"/>
                </a:lnTo>
                <a:lnTo>
                  <a:pt x="267" y="173"/>
                </a:lnTo>
                <a:lnTo>
                  <a:pt x="272" y="168"/>
                </a:lnTo>
                <a:lnTo>
                  <a:pt x="277" y="164"/>
                </a:lnTo>
                <a:lnTo>
                  <a:pt x="283" y="159"/>
                </a:lnTo>
                <a:lnTo>
                  <a:pt x="288" y="151"/>
                </a:lnTo>
                <a:lnTo>
                  <a:pt x="294" y="140"/>
                </a:lnTo>
                <a:lnTo>
                  <a:pt x="299" y="131"/>
                </a:lnTo>
                <a:lnTo>
                  <a:pt x="304" y="124"/>
                </a:lnTo>
                <a:lnTo>
                  <a:pt x="310" y="123"/>
                </a:lnTo>
                <a:lnTo>
                  <a:pt x="316" y="127"/>
                </a:lnTo>
                <a:lnTo>
                  <a:pt x="321" y="133"/>
                </a:lnTo>
                <a:lnTo>
                  <a:pt x="326" y="135"/>
                </a:lnTo>
                <a:lnTo>
                  <a:pt x="331" y="130"/>
                </a:lnTo>
                <a:lnTo>
                  <a:pt x="338" y="113"/>
                </a:lnTo>
                <a:lnTo>
                  <a:pt x="343" y="85"/>
                </a:lnTo>
                <a:lnTo>
                  <a:pt x="348" y="52"/>
                </a:lnTo>
                <a:lnTo>
                  <a:pt x="353" y="21"/>
                </a:lnTo>
                <a:lnTo>
                  <a:pt x="358" y="2"/>
                </a:lnTo>
                <a:lnTo>
                  <a:pt x="365" y="0"/>
                </a:lnTo>
                <a:lnTo>
                  <a:pt x="370" y="18"/>
                </a:lnTo>
                <a:lnTo>
                  <a:pt x="375" y="56"/>
                </a:lnTo>
                <a:lnTo>
                  <a:pt x="380" y="108"/>
                </a:lnTo>
                <a:lnTo>
                  <a:pt x="385" y="166"/>
                </a:lnTo>
                <a:lnTo>
                  <a:pt x="392" y="217"/>
                </a:lnTo>
                <a:lnTo>
                  <a:pt x="397" y="252"/>
                </a:lnTo>
                <a:lnTo>
                  <a:pt x="402" y="267"/>
                </a:lnTo>
                <a:lnTo>
                  <a:pt x="407" y="261"/>
                </a:lnTo>
                <a:lnTo>
                  <a:pt x="413" y="240"/>
                </a:lnTo>
                <a:lnTo>
                  <a:pt x="419" y="210"/>
                </a:lnTo>
                <a:lnTo>
                  <a:pt x="424" y="183"/>
                </a:lnTo>
                <a:lnTo>
                  <a:pt x="429" y="168"/>
                </a:lnTo>
                <a:lnTo>
                  <a:pt x="435" y="168"/>
                </a:lnTo>
                <a:lnTo>
                  <a:pt x="441" y="183"/>
                </a:lnTo>
                <a:lnTo>
                  <a:pt x="446" y="208"/>
                </a:lnTo>
                <a:lnTo>
                  <a:pt x="451" y="236"/>
                </a:lnTo>
                <a:lnTo>
                  <a:pt x="456" y="258"/>
                </a:lnTo>
                <a:lnTo>
                  <a:pt x="462" y="267"/>
                </a:lnTo>
                <a:lnTo>
                  <a:pt x="468" y="261"/>
                </a:lnTo>
                <a:lnTo>
                  <a:pt x="473" y="243"/>
                </a:lnTo>
                <a:lnTo>
                  <a:pt x="478" y="220"/>
                </a:lnTo>
                <a:lnTo>
                  <a:pt x="484" y="198"/>
                </a:lnTo>
                <a:lnTo>
                  <a:pt x="489" y="183"/>
                </a:lnTo>
                <a:lnTo>
                  <a:pt x="495" y="179"/>
                </a:lnTo>
                <a:lnTo>
                  <a:pt x="500" y="184"/>
                </a:lnTo>
                <a:lnTo>
                  <a:pt x="506" y="197"/>
                </a:lnTo>
                <a:lnTo>
                  <a:pt x="511" y="208"/>
                </a:lnTo>
                <a:lnTo>
                  <a:pt x="516" y="209"/>
                </a:lnTo>
                <a:lnTo>
                  <a:pt x="522" y="194"/>
                </a:lnTo>
                <a:lnTo>
                  <a:pt x="528" y="163"/>
                </a:lnTo>
                <a:lnTo>
                  <a:pt x="533" y="120"/>
                </a:lnTo>
                <a:lnTo>
                  <a:pt x="538" y="72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098B88A-6380-1CB5-1704-6F96B6B8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663" y="6401594"/>
            <a:ext cx="516160" cy="38100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30"/>
              </a:cxn>
              <a:cxn ang="0">
                <a:pos x="27" y="136"/>
              </a:cxn>
              <a:cxn ang="0">
                <a:pos x="39" y="196"/>
              </a:cxn>
              <a:cxn ang="0">
                <a:pos x="49" y="276"/>
              </a:cxn>
              <a:cxn ang="0">
                <a:pos x="61" y="340"/>
              </a:cxn>
              <a:cxn ang="0">
                <a:pos x="71" y="359"/>
              </a:cxn>
              <a:cxn ang="0">
                <a:pos x="81" y="328"/>
              </a:cxn>
              <a:cxn ang="0">
                <a:pos x="93" y="289"/>
              </a:cxn>
              <a:cxn ang="0">
                <a:pos x="103" y="310"/>
              </a:cxn>
              <a:cxn ang="0">
                <a:pos x="115" y="420"/>
              </a:cxn>
              <a:cxn ang="0">
                <a:pos x="125" y="553"/>
              </a:cxn>
              <a:cxn ang="0">
                <a:pos x="136" y="611"/>
              </a:cxn>
              <a:cxn ang="0">
                <a:pos x="147" y="555"/>
              </a:cxn>
              <a:cxn ang="0">
                <a:pos x="158" y="422"/>
              </a:cxn>
              <a:cxn ang="0">
                <a:pos x="169" y="253"/>
              </a:cxn>
              <a:cxn ang="0">
                <a:pos x="180" y="86"/>
              </a:cxn>
              <a:cxn ang="0">
                <a:pos x="191" y="0"/>
              </a:cxn>
              <a:cxn ang="0">
                <a:pos x="201" y="67"/>
              </a:cxn>
              <a:cxn ang="0">
                <a:pos x="212" y="234"/>
              </a:cxn>
              <a:cxn ang="0">
                <a:pos x="223" y="349"/>
              </a:cxn>
              <a:cxn ang="0">
                <a:pos x="234" y="351"/>
              </a:cxn>
              <a:cxn ang="0">
                <a:pos x="245" y="318"/>
              </a:cxn>
              <a:cxn ang="0">
                <a:pos x="256" y="329"/>
              </a:cxn>
              <a:cxn ang="0">
                <a:pos x="266" y="360"/>
              </a:cxn>
              <a:cxn ang="0">
                <a:pos x="278" y="366"/>
              </a:cxn>
              <a:cxn ang="0">
                <a:pos x="288" y="347"/>
              </a:cxn>
              <a:cxn ang="0">
                <a:pos x="300" y="328"/>
              </a:cxn>
              <a:cxn ang="0">
                <a:pos x="310" y="316"/>
              </a:cxn>
              <a:cxn ang="0">
                <a:pos x="322" y="295"/>
              </a:cxn>
              <a:cxn ang="0">
                <a:pos x="332" y="284"/>
              </a:cxn>
              <a:cxn ang="0">
                <a:pos x="342" y="308"/>
              </a:cxn>
              <a:cxn ang="0">
                <a:pos x="354" y="354"/>
              </a:cxn>
              <a:cxn ang="0">
                <a:pos x="364" y="377"/>
              </a:cxn>
              <a:cxn ang="0">
                <a:pos x="376" y="354"/>
              </a:cxn>
              <a:cxn ang="0">
                <a:pos x="386" y="322"/>
              </a:cxn>
              <a:cxn ang="0">
                <a:pos x="397" y="320"/>
              </a:cxn>
              <a:cxn ang="0">
                <a:pos x="408" y="348"/>
              </a:cxn>
              <a:cxn ang="0">
                <a:pos x="419" y="366"/>
              </a:cxn>
              <a:cxn ang="0">
                <a:pos x="430" y="353"/>
              </a:cxn>
              <a:cxn ang="0">
                <a:pos x="441" y="328"/>
              </a:cxn>
              <a:cxn ang="0">
                <a:pos x="452" y="281"/>
              </a:cxn>
              <a:cxn ang="0">
                <a:pos x="463" y="226"/>
              </a:cxn>
              <a:cxn ang="0">
                <a:pos x="473" y="194"/>
              </a:cxn>
              <a:cxn ang="0">
                <a:pos x="485" y="218"/>
              </a:cxn>
              <a:cxn ang="0">
                <a:pos x="495" y="285"/>
              </a:cxn>
              <a:cxn ang="0">
                <a:pos x="506" y="341"/>
              </a:cxn>
              <a:cxn ang="0">
                <a:pos x="517" y="351"/>
              </a:cxn>
              <a:cxn ang="0">
                <a:pos x="527" y="310"/>
              </a:cxn>
              <a:cxn ang="0">
                <a:pos x="539" y="259"/>
              </a:cxn>
            </a:cxnLst>
            <a:rect l="0" t="0" r="r" b="b"/>
            <a:pathLst>
              <a:path w="539" h="611">
                <a:moveTo>
                  <a:pt x="0" y="231"/>
                </a:moveTo>
                <a:lnTo>
                  <a:pt x="5" y="186"/>
                </a:lnTo>
                <a:lnTo>
                  <a:pt x="12" y="151"/>
                </a:lnTo>
                <a:lnTo>
                  <a:pt x="17" y="130"/>
                </a:lnTo>
                <a:lnTo>
                  <a:pt x="22" y="125"/>
                </a:lnTo>
                <a:lnTo>
                  <a:pt x="27" y="136"/>
                </a:lnTo>
                <a:lnTo>
                  <a:pt x="33" y="161"/>
                </a:lnTo>
                <a:lnTo>
                  <a:pt x="39" y="196"/>
                </a:lnTo>
                <a:lnTo>
                  <a:pt x="44" y="236"/>
                </a:lnTo>
                <a:lnTo>
                  <a:pt x="49" y="276"/>
                </a:lnTo>
                <a:lnTo>
                  <a:pt x="54" y="312"/>
                </a:lnTo>
                <a:lnTo>
                  <a:pt x="61" y="340"/>
                </a:lnTo>
                <a:lnTo>
                  <a:pt x="66" y="357"/>
                </a:lnTo>
                <a:lnTo>
                  <a:pt x="71" y="359"/>
                </a:lnTo>
                <a:lnTo>
                  <a:pt x="76" y="348"/>
                </a:lnTo>
                <a:lnTo>
                  <a:pt x="81" y="328"/>
                </a:lnTo>
                <a:lnTo>
                  <a:pt x="88" y="305"/>
                </a:lnTo>
                <a:lnTo>
                  <a:pt x="93" y="289"/>
                </a:lnTo>
                <a:lnTo>
                  <a:pt x="98" y="287"/>
                </a:lnTo>
                <a:lnTo>
                  <a:pt x="103" y="310"/>
                </a:lnTo>
                <a:lnTo>
                  <a:pt x="108" y="357"/>
                </a:lnTo>
                <a:lnTo>
                  <a:pt x="115" y="420"/>
                </a:lnTo>
                <a:lnTo>
                  <a:pt x="120" y="490"/>
                </a:lnTo>
                <a:lnTo>
                  <a:pt x="125" y="553"/>
                </a:lnTo>
                <a:lnTo>
                  <a:pt x="130" y="595"/>
                </a:lnTo>
                <a:lnTo>
                  <a:pt x="136" y="611"/>
                </a:lnTo>
                <a:lnTo>
                  <a:pt x="142" y="596"/>
                </a:lnTo>
                <a:lnTo>
                  <a:pt x="147" y="555"/>
                </a:lnTo>
                <a:lnTo>
                  <a:pt x="152" y="495"/>
                </a:lnTo>
                <a:lnTo>
                  <a:pt x="158" y="422"/>
                </a:lnTo>
                <a:lnTo>
                  <a:pt x="164" y="341"/>
                </a:lnTo>
                <a:lnTo>
                  <a:pt x="169" y="253"/>
                </a:lnTo>
                <a:lnTo>
                  <a:pt x="174" y="166"/>
                </a:lnTo>
                <a:lnTo>
                  <a:pt x="180" y="86"/>
                </a:lnTo>
                <a:lnTo>
                  <a:pt x="185" y="27"/>
                </a:lnTo>
                <a:lnTo>
                  <a:pt x="191" y="0"/>
                </a:lnTo>
                <a:lnTo>
                  <a:pt x="196" y="13"/>
                </a:lnTo>
                <a:lnTo>
                  <a:pt x="201" y="67"/>
                </a:lnTo>
                <a:lnTo>
                  <a:pt x="207" y="147"/>
                </a:lnTo>
                <a:lnTo>
                  <a:pt x="212" y="234"/>
                </a:lnTo>
                <a:lnTo>
                  <a:pt x="218" y="306"/>
                </a:lnTo>
                <a:lnTo>
                  <a:pt x="223" y="349"/>
                </a:lnTo>
                <a:lnTo>
                  <a:pt x="229" y="362"/>
                </a:lnTo>
                <a:lnTo>
                  <a:pt x="234" y="351"/>
                </a:lnTo>
                <a:lnTo>
                  <a:pt x="239" y="331"/>
                </a:lnTo>
                <a:lnTo>
                  <a:pt x="245" y="318"/>
                </a:lnTo>
                <a:lnTo>
                  <a:pt x="251" y="318"/>
                </a:lnTo>
                <a:lnTo>
                  <a:pt x="256" y="329"/>
                </a:lnTo>
                <a:lnTo>
                  <a:pt x="261" y="345"/>
                </a:lnTo>
                <a:lnTo>
                  <a:pt x="266" y="360"/>
                </a:lnTo>
                <a:lnTo>
                  <a:pt x="273" y="368"/>
                </a:lnTo>
                <a:lnTo>
                  <a:pt x="278" y="366"/>
                </a:lnTo>
                <a:lnTo>
                  <a:pt x="283" y="357"/>
                </a:lnTo>
                <a:lnTo>
                  <a:pt x="288" y="347"/>
                </a:lnTo>
                <a:lnTo>
                  <a:pt x="295" y="337"/>
                </a:lnTo>
                <a:lnTo>
                  <a:pt x="300" y="328"/>
                </a:lnTo>
                <a:lnTo>
                  <a:pt x="305" y="322"/>
                </a:lnTo>
                <a:lnTo>
                  <a:pt x="310" y="316"/>
                </a:lnTo>
                <a:lnTo>
                  <a:pt x="315" y="306"/>
                </a:lnTo>
                <a:lnTo>
                  <a:pt x="322" y="295"/>
                </a:lnTo>
                <a:lnTo>
                  <a:pt x="327" y="286"/>
                </a:lnTo>
                <a:lnTo>
                  <a:pt x="332" y="284"/>
                </a:lnTo>
                <a:lnTo>
                  <a:pt x="337" y="292"/>
                </a:lnTo>
                <a:lnTo>
                  <a:pt x="342" y="308"/>
                </a:lnTo>
                <a:lnTo>
                  <a:pt x="349" y="331"/>
                </a:lnTo>
                <a:lnTo>
                  <a:pt x="354" y="354"/>
                </a:lnTo>
                <a:lnTo>
                  <a:pt x="359" y="372"/>
                </a:lnTo>
                <a:lnTo>
                  <a:pt x="364" y="377"/>
                </a:lnTo>
                <a:lnTo>
                  <a:pt x="369" y="370"/>
                </a:lnTo>
                <a:lnTo>
                  <a:pt x="376" y="354"/>
                </a:lnTo>
                <a:lnTo>
                  <a:pt x="381" y="337"/>
                </a:lnTo>
                <a:lnTo>
                  <a:pt x="386" y="322"/>
                </a:lnTo>
                <a:lnTo>
                  <a:pt x="391" y="315"/>
                </a:lnTo>
                <a:lnTo>
                  <a:pt x="397" y="320"/>
                </a:lnTo>
                <a:lnTo>
                  <a:pt x="403" y="332"/>
                </a:lnTo>
                <a:lnTo>
                  <a:pt x="408" y="348"/>
                </a:lnTo>
                <a:lnTo>
                  <a:pt x="413" y="360"/>
                </a:lnTo>
                <a:lnTo>
                  <a:pt x="419" y="366"/>
                </a:lnTo>
                <a:lnTo>
                  <a:pt x="425" y="362"/>
                </a:lnTo>
                <a:lnTo>
                  <a:pt x="430" y="353"/>
                </a:lnTo>
                <a:lnTo>
                  <a:pt x="435" y="341"/>
                </a:lnTo>
                <a:lnTo>
                  <a:pt x="441" y="328"/>
                </a:lnTo>
                <a:lnTo>
                  <a:pt x="446" y="306"/>
                </a:lnTo>
                <a:lnTo>
                  <a:pt x="452" y="281"/>
                </a:lnTo>
                <a:lnTo>
                  <a:pt x="457" y="253"/>
                </a:lnTo>
                <a:lnTo>
                  <a:pt x="463" y="226"/>
                </a:lnTo>
                <a:lnTo>
                  <a:pt x="468" y="204"/>
                </a:lnTo>
                <a:lnTo>
                  <a:pt x="473" y="194"/>
                </a:lnTo>
                <a:lnTo>
                  <a:pt x="479" y="198"/>
                </a:lnTo>
                <a:lnTo>
                  <a:pt x="485" y="218"/>
                </a:lnTo>
                <a:lnTo>
                  <a:pt x="490" y="250"/>
                </a:lnTo>
                <a:lnTo>
                  <a:pt x="495" y="285"/>
                </a:lnTo>
                <a:lnTo>
                  <a:pt x="500" y="318"/>
                </a:lnTo>
                <a:lnTo>
                  <a:pt x="506" y="341"/>
                </a:lnTo>
                <a:lnTo>
                  <a:pt x="512" y="353"/>
                </a:lnTo>
                <a:lnTo>
                  <a:pt x="517" y="351"/>
                </a:lnTo>
                <a:lnTo>
                  <a:pt x="522" y="335"/>
                </a:lnTo>
                <a:lnTo>
                  <a:pt x="527" y="310"/>
                </a:lnTo>
                <a:lnTo>
                  <a:pt x="534" y="282"/>
                </a:lnTo>
                <a:lnTo>
                  <a:pt x="539" y="25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02D048D-093B-42B7-2D7F-4554EF38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823" y="6403182"/>
            <a:ext cx="517665" cy="30163"/>
          </a:xfrm>
          <a:custGeom>
            <a:avLst/>
            <a:gdLst/>
            <a:ahLst/>
            <a:cxnLst>
              <a:cxn ang="0">
                <a:pos x="5" y="224"/>
              </a:cxn>
              <a:cxn ang="0">
                <a:pos x="17" y="271"/>
              </a:cxn>
              <a:cxn ang="0">
                <a:pos x="27" y="374"/>
              </a:cxn>
              <a:cxn ang="0">
                <a:pos x="37" y="438"/>
              </a:cxn>
              <a:cxn ang="0">
                <a:pos x="49" y="416"/>
              </a:cxn>
              <a:cxn ang="0">
                <a:pos x="59" y="351"/>
              </a:cxn>
              <a:cxn ang="0">
                <a:pos x="71" y="300"/>
              </a:cxn>
              <a:cxn ang="0">
                <a:pos x="81" y="276"/>
              </a:cxn>
              <a:cxn ang="0">
                <a:pos x="92" y="266"/>
              </a:cxn>
              <a:cxn ang="0">
                <a:pos x="103" y="254"/>
              </a:cxn>
              <a:cxn ang="0">
                <a:pos x="114" y="243"/>
              </a:cxn>
              <a:cxn ang="0">
                <a:pos x="125" y="227"/>
              </a:cxn>
              <a:cxn ang="0">
                <a:pos x="135" y="215"/>
              </a:cxn>
              <a:cxn ang="0">
                <a:pos x="147" y="224"/>
              </a:cxn>
              <a:cxn ang="0">
                <a:pos x="157" y="252"/>
              </a:cxn>
              <a:cxn ang="0">
                <a:pos x="168" y="272"/>
              </a:cxn>
              <a:cxn ang="0">
                <a:pos x="179" y="276"/>
              </a:cxn>
              <a:cxn ang="0">
                <a:pos x="190" y="275"/>
              </a:cxn>
              <a:cxn ang="0">
                <a:pos x="201" y="290"/>
              </a:cxn>
              <a:cxn ang="0">
                <a:pos x="212" y="330"/>
              </a:cxn>
              <a:cxn ang="0">
                <a:pos x="222" y="364"/>
              </a:cxn>
              <a:cxn ang="0">
                <a:pos x="234" y="343"/>
              </a:cxn>
              <a:cxn ang="0">
                <a:pos x="244" y="282"/>
              </a:cxn>
              <a:cxn ang="0">
                <a:pos x="256" y="247"/>
              </a:cxn>
              <a:cxn ang="0">
                <a:pos x="266" y="278"/>
              </a:cxn>
              <a:cxn ang="0">
                <a:pos x="278" y="341"/>
              </a:cxn>
              <a:cxn ang="0">
                <a:pos x="288" y="364"/>
              </a:cxn>
              <a:cxn ang="0">
                <a:pos x="298" y="340"/>
              </a:cxn>
              <a:cxn ang="0">
                <a:pos x="310" y="315"/>
              </a:cxn>
              <a:cxn ang="0">
                <a:pos x="320" y="304"/>
              </a:cxn>
              <a:cxn ang="0">
                <a:pos x="332" y="281"/>
              </a:cxn>
              <a:cxn ang="0">
                <a:pos x="342" y="234"/>
              </a:cxn>
              <a:cxn ang="0">
                <a:pos x="353" y="177"/>
              </a:cxn>
              <a:cxn ang="0">
                <a:pos x="364" y="131"/>
              </a:cxn>
              <a:cxn ang="0">
                <a:pos x="375" y="128"/>
              </a:cxn>
              <a:cxn ang="0">
                <a:pos x="386" y="199"/>
              </a:cxn>
              <a:cxn ang="0">
                <a:pos x="397" y="332"/>
              </a:cxn>
              <a:cxn ang="0">
                <a:pos x="408" y="450"/>
              </a:cxn>
              <a:cxn ang="0">
                <a:pos x="418" y="475"/>
              </a:cxn>
              <a:cxn ang="0">
                <a:pos x="429" y="422"/>
              </a:cxn>
              <a:cxn ang="0">
                <a:pos x="440" y="354"/>
              </a:cxn>
              <a:cxn ang="0">
                <a:pos x="451" y="287"/>
              </a:cxn>
              <a:cxn ang="0">
                <a:pos x="462" y="225"/>
              </a:cxn>
              <a:cxn ang="0">
                <a:pos x="473" y="222"/>
              </a:cxn>
              <a:cxn ang="0">
                <a:pos x="483" y="310"/>
              </a:cxn>
              <a:cxn ang="0">
                <a:pos x="495" y="398"/>
              </a:cxn>
              <a:cxn ang="0">
                <a:pos x="505" y="352"/>
              </a:cxn>
              <a:cxn ang="0">
                <a:pos x="517" y="173"/>
              </a:cxn>
              <a:cxn ang="0">
                <a:pos x="527" y="16"/>
              </a:cxn>
              <a:cxn ang="0">
                <a:pos x="539" y="28"/>
              </a:cxn>
            </a:cxnLst>
            <a:rect l="0" t="0" r="r" b="b"/>
            <a:pathLst>
              <a:path w="539" h="476">
                <a:moveTo>
                  <a:pt x="0" y="231"/>
                </a:moveTo>
                <a:lnTo>
                  <a:pt x="5" y="224"/>
                </a:lnTo>
                <a:lnTo>
                  <a:pt x="10" y="236"/>
                </a:lnTo>
                <a:lnTo>
                  <a:pt x="17" y="271"/>
                </a:lnTo>
                <a:lnTo>
                  <a:pt x="22" y="321"/>
                </a:lnTo>
                <a:lnTo>
                  <a:pt x="27" y="374"/>
                </a:lnTo>
                <a:lnTo>
                  <a:pt x="32" y="417"/>
                </a:lnTo>
                <a:lnTo>
                  <a:pt x="37" y="438"/>
                </a:lnTo>
                <a:lnTo>
                  <a:pt x="44" y="436"/>
                </a:lnTo>
                <a:lnTo>
                  <a:pt x="49" y="416"/>
                </a:lnTo>
                <a:lnTo>
                  <a:pt x="54" y="384"/>
                </a:lnTo>
                <a:lnTo>
                  <a:pt x="59" y="351"/>
                </a:lnTo>
                <a:lnTo>
                  <a:pt x="64" y="321"/>
                </a:lnTo>
                <a:lnTo>
                  <a:pt x="71" y="300"/>
                </a:lnTo>
                <a:lnTo>
                  <a:pt x="76" y="285"/>
                </a:lnTo>
                <a:lnTo>
                  <a:pt x="81" y="276"/>
                </a:lnTo>
                <a:lnTo>
                  <a:pt x="86" y="271"/>
                </a:lnTo>
                <a:lnTo>
                  <a:pt x="92" y="266"/>
                </a:lnTo>
                <a:lnTo>
                  <a:pt x="98" y="261"/>
                </a:lnTo>
                <a:lnTo>
                  <a:pt x="103" y="254"/>
                </a:lnTo>
                <a:lnTo>
                  <a:pt x="108" y="248"/>
                </a:lnTo>
                <a:lnTo>
                  <a:pt x="114" y="243"/>
                </a:lnTo>
                <a:lnTo>
                  <a:pt x="119" y="235"/>
                </a:lnTo>
                <a:lnTo>
                  <a:pt x="125" y="227"/>
                </a:lnTo>
                <a:lnTo>
                  <a:pt x="130" y="219"/>
                </a:lnTo>
                <a:lnTo>
                  <a:pt x="135" y="215"/>
                </a:lnTo>
                <a:lnTo>
                  <a:pt x="141" y="216"/>
                </a:lnTo>
                <a:lnTo>
                  <a:pt x="147" y="224"/>
                </a:lnTo>
                <a:lnTo>
                  <a:pt x="152" y="237"/>
                </a:lnTo>
                <a:lnTo>
                  <a:pt x="157" y="252"/>
                </a:lnTo>
                <a:lnTo>
                  <a:pt x="163" y="263"/>
                </a:lnTo>
                <a:lnTo>
                  <a:pt x="168" y="272"/>
                </a:lnTo>
                <a:lnTo>
                  <a:pt x="174" y="275"/>
                </a:lnTo>
                <a:lnTo>
                  <a:pt x="179" y="276"/>
                </a:lnTo>
                <a:lnTo>
                  <a:pt x="185" y="275"/>
                </a:lnTo>
                <a:lnTo>
                  <a:pt x="190" y="275"/>
                </a:lnTo>
                <a:lnTo>
                  <a:pt x="195" y="278"/>
                </a:lnTo>
                <a:lnTo>
                  <a:pt x="201" y="290"/>
                </a:lnTo>
                <a:lnTo>
                  <a:pt x="207" y="307"/>
                </a:lnTo>
                <a:lnTo>
                  <a:pt x="212" y="330"/>
                </a:lnTo>
                <a:lnTo>
                  <a:pt x="217" y="351"/>
                </a:lnTo>
                <a:lnTo>
                  <a:pt x="222" y="364"/>
                </a:lnTo>
                <a:lnTo>
                  <a:pt x="229" y="361"/>
                </a:lnTo>
                <a:lnTo>
                  <a:pt x="234" y="343"/>
                </a:lnTo>
                <a:lnTo>
                  <a:pt x="239" y="314"/>
                </a:lnTo>
                <a:lnTo>
                  <a:pt x="244" y="282"/>
                </a:lnTo>
                <a:lnTo>
                  <a:pt x="249" y="257"/>
                </a:lnTo>
                <a:lnTo>
                  <a:pt x="256" y="247"/>
                </a:lnTo>
                <a:lnTo>
                  <a:pt x="261" y="255"/>
                </a:lnTo>
                <a:lnTo>
                  <a:pt x="266" y="278"/>
                </a:lnTo>
                <a:lnTo>
                  <a:pt x="271" y="311"/>
                </a:lnTo>
                <a:lnTo>
                  <a:pt x="278" y="341"/>
                </a:lnTo>
                <a:lnTo>
                  <a:pt x="283" y="361"/>
                </a:lnTo>
                <a:lnTo>
                  <a:pt x="288" y="364"/>
                </a:lnTo>
                <a:lnTo>
                  <a:pt x="293" y="355"/>
                </a:lnTo>
                <a:lnTo>
                  <a:pt x="298" y="340"/>
                </a:lnTo>
                <a:lnTo>
                  <a:pt x="305" y="325"/>
                </a:lnTo>
                <a:lnTo>
                  <a:pt x="310" y="315"/>
                </a:lnTo>
                <a:lnTo>
                  <a:pt x="315" y="310"/>
                </a:lnTo>
                <a:lnTo>
                  <a:pt x="320" y="304"/>
                </a:lnTo>
                <a:lnTo>
                  <a:pt x="325" y="295"/>
                </a:lnTo>
                <a:lnTo>
                  <a:pt x="332" y="281"/>
                </a:lnTo>
                <a:lnTo>
                  <a:pt x="337" y="259"/>
                </a:lnTo>
                <a:lnTo>
                  <a:pt x="342" y="234"/>
                </a:lnTo>
                <a:lnTo>
                  <a:pt x="347" y="206"/>
                </a:lnTo>
                <a:lnTo>
                  <a:pt x="353" y="177"/>
                </a:lnTo>
                <a:lnTo>
                  <a:pt x="359" y="151"/>
                </a:lnTo>
                <a:lnTo>
                  <a:pt x="364" y="131"/>
                </a:lnTo>
                <a:lnTo>
                  <a:pt x="369" y="122"/>
                </a:lnTo>
                <a:lnTo>
                  <a:pt x="375" y="128"/>
                </a:lnTo>
                <a:lnTo>
                  <a:pt x="380" y="154"/>
                </a:lnTo>
                <a:lnTo>
                  <a:pt x="386" y="199"/>
                </a:lnTo>
                <a:lnTo>
                  <a:pt x="391" y="262"/>
                </a:lnTo>
                <a:lnTo>
                  <a:pt x="397" y="332"/>
                </a:lnTo>
                <a:lnTo>
                  <a:pt x="402" y="399"/>
                </a:lnTo>
                <a:lnTo>
                  <a:pt x="408" y="450"/>
                </a:lnTo>
                <a:lnTo>
                  <a:pt x="413" y="476"/>
                </a:lnTo>
                <a:lnTo>
                  <a:pt x="418" y="475"/>
                </a:lnTo>
                <a:lnTo>
                  <a:pt x="424" y="455"/>
                </a:lnTo>
                <a:lnTo>
                  <a:pt x="429" y="422"/>
                </a:lnTo>
                <a:lnTo>
                  <a:pt x="435" y="388"/>
                </a:lnTo>
                <a:lnTo>
                  <a:pt x="440" y="354"/>
                </a:lnTo>
                <a:lnTo>
                  <a:pt x="446" y="321"/>
                </a:lnTo>
                <a:lnTo>
                  <a:pt x="451" y="287"/>
                </a:lnTo>
                <a:lnTo>
                  <a:pt x="456" y="253"/>
                </a:lnTo>
                <a:lnTo>
                  <a:pt x="462" y="225"/>
                </a:lnTo>
                <a:lnTo>
                  <a:pt x="468" y="212"/>
                </a:lnTo>
                <a:lnTo>
                  <a:pt x="473" y="222"/>
                </a:lnTo>
                <a:lnTo>
                  <a:pt x="478" y="257"/>
                </a:lnTo>
                <a:lnTo>
                  <a:pt x="483" y="310"/>
                </a:lnTo>
                <a:lnTo>
                  <a:pt x="490" y="364"/>
                </a:lnTo>
                <a:lnTo>
                  <a:pt x="495" y="398"/>
                </a:lnTo>
                <a:lnTo>
                  <a:pt x="500" y="397"/>
                </a:lnTo>
                <a:lnTo>
                  <a:pt x="505" y="352"/>
                </a:lnTo>
                <a:lnTo>
                  <a:pt x="510" y="272"/>
                </a:lnTo>
                <a:lnTo>
                  <a:pt x="517" y="173"/>
                </a:lnTo>
                <a:lnTo>
                  <a:pt x="522" y="80"/>
                </a:lnTo>
                <a:lnTo>
                  <a:pt x="527" y="16"/>
                </a:lnTo>
                <a:lnTo>
                  <a:pt x="532" y="0"/>
                </a:lnTo>
                <a:lnTo>
                  <a:pt x="539" y="2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9D54BD0-B8D2-4128-624F-7D48E62C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488" y="6376194"/>
            <a:ext cx="516160" cy="87313"/>
          </a:xfrm>
          <a:custGeom>
            <a:avLst/>
            <a:gdLst/>
            <a:ahLst/>
            <a:cxnLst>
              <a:cxn ang="0">
                <a:pos x="5" y="527"/>
              </a:cxn>
              <a:cxn ang="0">
                <a:pos x="15" y="700"/>
              </a:cxn>
              <a:cxn ang="0">
                <a:pos x="27" y="819"/>
              </a:cxn>
              <a:cxn ang="0">
                <a:pos x="37" y="854"/>
              </a:cxn>
              <a:cxn ang="0">
                <a:pos x="47" y="846"/>
              </a:cxn>
              <a:cxn ang="0">
                <a:pos x="59" y="850"/>
              </a:cxn>
              <a:cxn ang="0">
                <a:pos x="69" y="873"/>
              </a:cxn>
              <a:cxn ang="0">
                <a:pos x="81" y="856"/>
              </a:cxn>
              <a:cxn ang="0">
                <a:pos x="91" y="749"/>
              </a:cxn>
              <a:cxn ang="0">
                <a:pos x="102" y="601"/>
              </a:cxn>
              <a:cxn ang="0">
                <a:pos x="113" y="525"/>
              </a:cxn>
              <a:cxn ang="0">
                <a:pos x="124" y="581"/>
              </a:cxn>
              <a:cxn ang="0">
                <a:pos x="135" y="713"/>
              </a:cxn>
              <a:cxn ang="0">
                <a:pos x="146" y="824"/>
              </a:cxn>
              <a:cxn ang="0">
                <a:pos x="157" y="844"/>
              </a:cxn>
              <a:cxn ang="0">
                <a:pos x="168" y="767"/>
              </a:cxn>
              <a:cxn ang="0">
                <a:pos x="178" y="630"/>
              </a:cxn>
              <a:cxn ang="0">
                <a:pos x="190" y="498"/>
              </a:cxn>
              <a:cxn ang="0">
                <a:pos x="200" y="471"/>
              </a:cxn>
              <a:cxn ang="0">
                <a:pos x="212" y="608"/>
              </a:cxn>
              <a:cxn ang="0">
                <a:pos x="222" y="852"/>
              </a:cxn>
              <a:cxn ang="0">
                <a:pos x="232" y="1065"/>
              </a:cxn>
              <a:cxn ang="0">
                <a:pos x="244" y="1121"/>
              </a:cxn>
              <a:cxn ang="0">
                <a:pos x="254" y="995"/>
              </a:cxn>
              <a:cxn ang="0">
                <a:pos x="266" y="760"/>
              </a:cxn>
              <a:cxn ang="0">
                <a:pos x="276" y="531"/>
              </a:cxn>
              <a:cxn ang="0">
                <a:pos x="288" y="412"/>
              </a:cxn>
              <a:cxn ang="0">
                <a:pos x="298" y="460"/>
              </a:cxn>
              <a:cxn ang="0">
                <a:pos x="309" y="641"/>
              </a:cxn>
              <a:cxn ang="0">
                <a:pos x="320" y="829"/>
              </a:cxn>
              <a:cxn ang="0">
                <a:pos x="331" y="883"/>
              </a:cxn>
              <a:cxn ang="0">
                <a:pos x="342" y="740"/>
              </a:cxn>
              <a:cxn ang="0">
                <a:pos x="352" y="494"/>
              </a:cxn>
              <a:cxn ang="0">
                <a:pos x="363" y="350"/>
              </a:cxn>
              <a:cxn ang="0">
                <a:pos x="374" y="468"/>
              </a:cxn>
              <a:cxn ang="0">
                <a:pos x="385" y="824"/>
              </a:cxn>
              <a:cxn ang="0">
                <a:pos x="396" y="1210"/>
              </a:cxn>
              <a:cxn ang="0">
                <a:pos x="407" y="1393"/>
              </a:cxn>
              <a:cxn ang="0">
                <a:pos x="418" y="1271"/>
              </a:cxn>
              <a:cxn ang="0">
                <a:pos x="429" y="903"/>
              </a:cxn>
              <a:cxn ang="0">
                <a:pos x="439" y="447"/>
              </a:cxn>
              <a:cxn ang="0">
                <a:pos x="451" y="100"/>
              </a:cxn>
              <a:cxn ang="0">
                <a:pos x="461" y="0"/>
              </a:cxn>
              <a:cxn ang="0">
                <a:pos x="473" y="155"/>
              </a:cxn>
              <a:cxn ang="0">
                <a:pos x="483" y="476"/>
              </a:cxn>
              <a:cxn ang="0">
                <a:pos x="493" y="837"/>
              </a:cxn>
              <a:cxn ang="0">
                <a:pos x="505" y="1147"/>
              </a:cxn>
              <a:cxn ang="0">
                <a:pos x="515" y="1345"/>
              </a:cxn>
              <a:cxn ang="0">
                <a:pos x="527" y="1365"/>
              </a:cxn>
              <a:cxn ang="0">
                <a:pos x="537" y="1173"/>
              </a:cxn>
            </a:cxnLst>
            <a:rect l="0" t="0" r="r" b="b"/>
            <a:pathLst>
              <a:path w="537" h="1393">
                <a:moveTo>
                  <a:pt x="0" y="463"/>
                </a:moveTo>
                <a:lnTo>
                  <a:pt x="5" y="527"/>
                </a:lnTo>
                <a:lnTo>
                  <a:pt x="10" y="613"/>
                </a:lnTo>
                <a:lnTo>
                  <a:pt x="15" y="700"/>
                </a:lnTo>
                <a:lnTo>
                  <a:pt x="20" y="771"/>
                </a:lnTo>
                <a:lnTo>
                  <a:pt x="27" y="819"/>
                </a:lnTo>
                <a:lnTo>
                  <a:pt x="32" y="846"/>
                </a:lnTo>
                <a:lnTo>
                  <a:pt x="37" y="854"/>
                </a:lnTo>
                <a:lnTo>
                  <a:pt x="42" y="851"/>
                </a:lnTo>
                <a:lnTo>
                  <a:pt x="47" y="846"/>
                </a:lnTo>
                <a:lnTo>
                  <a:pt x="54" y="844"/>
                </a:lnTo>
                <a:lnTo>
                  <a:pt x="59" y="850"/>
                </a:lnTo>
                <a:lnTo>
                  <a:pt x="64" y="862"/>
                </a:lnTo>
                <a:lnTo>
                  <a:pt x="69" y="873"/>
                </a:lnTo>
                <a:lnTo>
                  <a:pt x="75" y="875"/>
                </a:lnTo>
                <a:lnTo>
                  <a:pt x="81" y="856"/>
                </a:lnTo>
                <a:lnTo>
                  <a:pt x="86" y="814"/>
                </a:lnTo>
                <a:lnTo>
                  <a:pt x="91" y="749"/>
                </a:lnTo>
                <a:lnTo>
                  <a:pt x="97" y="673"/>
                </a:lnTo>
                <a:lnTo>
                  <a:pt x="102" y="601"/>
                </a:lnTo>
                <a:lnTo>
                  <a:pt x="108" y="547"/>
                </a:lnTo>
                <a:lnTo>
                  <a:pt x="113" y="525"/>
                </a:lnTo>
                <a:lnTo>
                  <a:pt x="119" y="537"/>
                </a:lnTo>
                <a:lnTo>
                  <a:pt x="124" y="581"/>
                </a:lnTo>
                <a:lnTo>
                  <a:pt x="130" y="644"/>
                </a:lnTo>
                <a:lnTo>
                  <a:pt x="135" y="713"/>
                </a:lnTo>
                <a:lnTo>
                  <a:pt x="141" y="777"/>
                </a:lnTo>
                <a:lnTo>
                  <a:pt x="146" y="824"/>
                </a:lnTo>
                <a:lnTo>
                  <a:pt x="151" y="846"/>
                </a:lnTo>
                <a:lnTo>
                  <a:pt x="157" y="844"/>
                </a:lnTo>
                <a:lnTo>
                  <a:pt x="163" y="816"/>
                </a:lnTo>
                <a:lnTo>
                  <a:pt x="168" y="767"/>
                </a:lnTo>
                <a:lnTo>
                  <a:pt x="173" y="703"/>
                </a:lnTo>
                <a:lnTo>
                  <a:pt x="178" y="630"/>
                </a:lnTo>
                <a:lnTo>
                  <a:pt x="184" y="557"/>
                </a:lnTo>
                <a:lnTo>
                  <a:pt x="190" y="498"/>
                </a:lnTo>
                <a:lnTo>
                  <a:pt x="195" y="466"/>
                </a:lnTo>
                <a:lnTo>
                  <a:pt x="200" y="471"/>
                </a:lnTo>
                <a:lnTo>
                  <a:pt x="205" y="519"/>
                </a:lnTo>
                <a:lnTo>
                  <a:pt x="212" y="608"/>
                </a:lnTo>
                <a:lnTo>
                  <a:pt x="217" y="723"/>
                </a:lnTo>
                <a:lnTo>
                  <a:pt x="222" y="852"/>
                </a:lnTo>
                <a:lnTo>
                  <a:pt x="227" y="971"/>
                </a:lnTo>
                <a:lnTo>
                  <a:pt x="232" y="1065"/>
                </a:lnTo>
                <a:lnTo>
                  <a:pt x="239" y="1116"/>
                </a:lnTo>
                <a:lnTo>
                  <a:pt x="244" y="1121"/>
                </a:lnTo>
                <a:lnTo>
                  <a:pt x="249" y="1077"/>
                </a:lnTo>
                <a:lnTo>
                  <a:pt x="254" y="995"/>
                </a:lnTo>
                <a:lnTo>
                  <a:pt x="261" y="884"/>
                </a:lnTo>
                <a:lnTo>
                  <a:pt x="266" y="760"/>
                </a:lnTo>
                <a:lnTo>
                  <a:pt x="271" y="638"/>
                </a:lnTo>
                <a:lnTo>
                  <a:pt x="276" y="531"/>
                </a:lnTo>
                <a:lnTo>
                  <a:pt x="281" y="454"/>
                </a:lnTo>
                <a:lnTo>
                  <a:pt x="288" y="412"/>
                </a:lnTo>
                <a:lnTo>
                  <a:pt x="293" y="415"/>
                </a:lnTo>
                <a:lnTo>
                  <a:pt x="298" y="460"/>
                </a:lnTo>
                <a:lnTo>
                  <a:pt x="303" y="539"/>
                </a:lnTo>
                <a:lnTo>
                  <a:pt x="309" y="641"/>
                </a:lnTo>
                <a:lnTo>
                  <a:pt x="315" y="744"/>
                </a:lnTo>
                <a:lnTo>
                  <a:pt x="320" y="829"/>
                </a:lnTo>
                <a:lnTo>
                  <a:pt x="325" y="880"/>
                </a:lnTo>
                <a:lnTo>
                  <a:pt x="331" y="883"/>
                </a:lnTo>
                <a:lnTo>
                  <a:pt x="336" y="834"/>
                </a:lnTo>
                <a:lnTo>
                  <a:pt x="342" y="740"/>
                </a:lnTo>
                <a:lnTo>
                  <a:pt x="347" y="619"/>
                </a:lnTo>
                <a:lnTo>
                  <a:pt x="352" y="494"/>
                </a:lnTo>
                <a:lnTo>
                  <a:pt x="358" y="396"/>
                </a:lnTo>
                <a:lnTo>
                  <a:pt x="363" y="350"/>
                </a:lnTo>
                <a:lnTo>
                  <a:pt x="369" y="372"/>
                </a:lnTo>
                <a:lnTo>
                  <a:pt x="374" y="468"/>
                </a:lnTo>
                <a:lnTo>
                  <a:pt x="380" y="626"/>
                </a:lnTo>
                <a:lnTo>
                  <a:pt x="385" y="824"/>
                </a:lnTo>
                <a:lnTo>
                  <a:pt x="391" y="1029"/>
                </a:lnTo>
                <a:lnTo>
                  <a:pt x="396" y="1210"/>
                </a:lnTo>
                <a:lnTo>
                  <a:pt x="402" y="1336"/>
                </a:lnTo>
                <a:lnTo>
                  <a:pt x="407" y="1393"/>
                </a:lnTo>
                <a:lnTo>
                  <a:pt x="412" y="1370"/>
                </a:lnTo>
                <a:lnTo>
                  <a:pt x="418" y="1271"/>
                </a:lnTo>
                <a:lnTo>
                  <a:pt x="424" y="1110"/>
                </a:lnTo>
                <a:lnTo>
                  <a:pt x="429" y="903"/>
                </a:lnTo>
                <a:lnTo>
                  <a:pt x="434" y="673"/>
                </a:lnTo>
                <a:lnTo>
                  <a:pt x="439" y="447"/>
                </a:lnTo>
                <a:lnTo>
                  <a:pt x="446" y="248"/>
                </a:lnTo>
                <a:lnTo>
                  <a:pt x="451" y="100"/>
                </a:lnTo>
                <a:lnTo>
                  <a:pt x="456" y="15"/>
                </a:lnTo>
                <a:lnTo>
                  <a:pt x="461" y="0"/>
                </a:lnTo>
                <a:lnTo>
                  <a:pt x="466" y="49"/>
                </a:lnTo>
                <a:lnTo>
                  <a:pt x="473" y="155"/>
                </a:lnTo>
                <a:lnTo>
                  <a:pt x="478" y="303"/>
                </a:lnTo>
                <a:lnTo>
                  <a:pt x="483" y="476"/>
                </a:lnTo>
                <a:lnTo>
                  <a:pt x="488" y="659"/>
                </a:lnTo>
                <a:lnTo>
                  <a:pt x="493" y="837"/>
                </a:lnTo>
                <a:lnTo>
                  <a:pt x="500" y="1002"/>
                </a:lnTo>
                <a:lnTo>
                  <a:pt x="505" y="1147"/>
                </a:lnTo>
                <a:lnTo>
                  <a:pt x="510" y="1263"/>
                </a:lnTo>
                <a:lnTo>
                  <a:pt x="515" y="1345"/>
                </a:lnTo>
                <a:lnTo>
                  <a:pt x="522" y="1380"/>
                </a:lnTo>
                <a:lnTo>
                  <a:pt x="527" y="1365"/>
                </a:lnTo>
                <a:lnTo>
                  <a:pt x="532" y="1295"/>
                </a:lnTo>
                <a:lnTo>
                  <a:pt x="537" y="117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B1BBD6D-55B3-F9EF-5540-42CD2C9E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153" y="6384132"/>
            <a:ext cx="516160" cy="65088"/>
          </a:xfrm>
          <a:custGeom>
            <a:avLst/>
            <a:gdLst/>
            <a:ahLst/>
            <a:cxnLst>
              <a:cxn ang="0">
                <a:pos x="5" y="884"/>
              </a:cxn>
              <a:cxn ang="0">
                <a:pos x="17" y="490"/>
              </a:cxn>
              <a:cxn ang="0">
                <a:pos x="27" y="154"/>
              </a:cxn>
              <a:cxn ang="0">
                <a:pos x="39" y="0"/>
              </a:cxn>
              <a:cxn ang="0">
                <a:pos x="49" y="72"/>
              </a:cxn>
              <a:cxn ang="0">
                <a:pos x="60" y="331"/>
              </a:cxn>
              <a:cxn ang="0">
                <a:pos x="71" y="663"/>
              </a:cxn>
              <a:cxn ang="0">
                <a:pos x="82" y="914"/>
              </a:cxn>
              <a:cxn ang="0">
                <a:pos x="93" y="980"/>
              </a:cxn>
              <a:cxn ang="0">
                <a:pos x="104" y="886"/>
              </a:cxn>
              <a:cxn ang="0">
                <a:pos x="115" y="742"/>
              </a:cxn>
              <a:cxn ang="0">
                <a:pos x="126" y="632"/>
              </a:cxn>
              <a:cxn ang="0">
                <a:pos x="136" y="553"/>
              </a:cxn>
              <a:cxn ang="0">
                <a:pos x="148" y="487"/>
              </a:cxn>
              <a:cxn ang="0">
                <a:pos x="158" y="451"/>
              </a:cxn>
              <a:cxn ang="0">
                <a:pos x="170" y="452"/>
              </a:cxn>
              <a:cxn ang="0">
                <a:pos x="180" y="462"/>
              </a:cxn>
              <a:cxn ang="0">
                <a:pos x="190" y="480"/>
              </a:cxn>
              <a:cxn ang="0">
                <a:pos x="202" y="544"/>
              </a:cxn>
              <a:cxn ang="0">
                <a:pos x="212" y="673"/>
              </a:cxn>
              <a:cxn ang="0">
                <a:pos x="224" y="806"/>
              </a:cxn>
              <a:cxn ang="0">
                <a:pos x="234" y="848"/>
              </a:cxn>
              <a:cxn ang="0">
                <a:pos x="246" y="761"/>
              </a:cxn>
              <a:cxn ang="0">
                <a:pos x="256" y="599"/>
              </a:cxn>
              <a:cxn ang="0">
                <a:pos x="267" y="448"/>
              </a:cxn>
              <a:cxn ang="0">
                <a:pos x="278" y="381"/>
              </a:cxn>
              <a:cxn ang="0">
                <a:pos x="288" y="429"/>
              </a:cxn>
              <a:cxn ang="0">
                <a:pos x="300" y="549"/>
              </a:cxn>
              <a:cxn ang="0">
                <a:pos x="310" y="662"/>
              </a:cxn>
              <a:cxn ang="0">
                <a:pos x="321" y="715"/>
              </a:cxn>
              <a:cxn ang="0">
                <a:pos x="332" y="716"/>
              </a:cxn>
              <a:cxn ang="0">
                <a:pos x="343" y="684"/>
              </a:cxn>
              <a:cxn ang="0">
                <a:pos x="354" y="637"/>
              </a:cxn>
              <a:cxn ang="0">
                <a:pos x="365" y="602"/>
              </a:cxn>
              <a:cxn ang="0">
                <a:pos x="375" y="579"/>
              </a:cxn>
              <a:cxn ang="0">
                <a:pos x="387" y="555"/>
              </a:cxn>
              <a:cxn ang="0">
                <a:pos x="397" y="525"/>
              </a:cxn>
              <a:cxn ang="0">
                <a:pos x="409" y="519"/>
              </a:cxn>
              <a:cxn ang="0">
                <a:pos x="419" y="563"/>
              </a:cxn>
              <a:cxn ang="0">
                <a:pos x="431" y="637"/>
              </a:cxn>
              <a:cxn ang="0">
                <a:pos x="441" y="681"/>
              </a:cxn>
              <a:cxn ang="0">
                <a:pos x="451" y="663"/>
              </a:cxn>
              <a:cxn ang="0">
                <a:pos x="463" y="619"/>
              </a:cxn>
              <a:cxn ang="0">
                <a:pos x="473" y="596"/>
              </a:cxn>
              <a:cxn ang="0">
                <a:pos x="485" y="592"/>
              </a:cxn>
              <a:cxn ang="0">
                <a:pos x="495" y="578"/>
              </a:cxn>
              <a:cxn ang="0">
                <a:pos x="506" y="553"/>
              </a:cxn>
              <a:cxn ang="0">
                <a:pos x="517" y="538"/>
              </a:cxn>
              <a:cxn ang="0">
                <a:pos x="528" y="558"/>
              </a:cxn>
              <a:cxn ang="0">
                <a:pos x="539" y="598"/>
              </a:cxn>
            </a:cxnLst>
            <a:rect l="0" t="0" r="r" b="b"/>
            <a:pathLst>
              <a:path w="539" h="1050">
                <a:moveTo>
                  <a:pt x="0" y="1050"/>
                </a:moveTo>
                <a:lnTo>
                  <a:pt x="5" y="884"/>
                </a:lnTo>
                <a:lnTo>
                  <a:pt x="12" y="690"/>
                </a:lnTo>
                <a:lnTo>
                  <a:pt x="17" y="490"/>
                </a:lnTo>
                <a:lnTo>
                  <a:pt x="22" y="306"/>
                </a:lnTo>
                <a:lnTo>
                  <a:pt x="27" y="154"/>
                </a:lnTo>
                <a:lnTo>
                  <a:pt x="33" y="50"/>
                </a:lnTo>
                <a:lnTo>
                  <a:pt x="39" y="0"/>
                </a:lnTo>
                <a:lnTo>
                  <a:pt x="44" y="8"/>
                </a:lnTo>
                <a:lnTo>
                  <a:pt x="49" y="72"/>
                </a:lnTo>
                <a:lnTo>
                  <a:pt x="55" y="183"/>
                </a:lnTo>
                <a:lnTo>
                  <a:pt x="60" y="331"/>
                </a:lnTo>
                <a:lnTo>
                  <a:pt x="66" y="497"/>
                </a:lnTo>
                <a:lnTo>
                  <a:pt x="71" y="663"/>
                </a:lnTo>
                <a:lnTo>
                  <a:pt x="77" y="808"/>
                </a:lnTo>
                <a:lnTo>
                  <a:pt x="82" y="914"/>
                </a:lnTo>
                <a:lnTo>
                  <a:pt x="87" y="972"/>
                </a:lnTo>
                <a:lnTo>
                  <a:pt x="93" y="980"/>
                </a:lnTo>
                <a:lnTo>
                  <a:pt x="99" y="946"/>
                </a:lnTo>
                <a:lnTo>
                  <a:pt x="104" y="886"/>
                </a:lnTo>
                <a:lnTo>
                  <a:pt x="109" y="814"/>
                </a:lnTo>
                <a:lnTo>
                  <a:pt x="115" y="742"/>
                </a:lnTo>
                <a:lnTo>
                  <a:pt x="120" y="682"/>
                </a:lnTo>
                <a:lnTo>
                  <a:pt x="126" y="632"/>
                </a:lnTo>
                <a:lnTo>
                  <a:pt x="131" y="590"/>
                </a:lnTo>
                <a:lnTo>
                  <a:pt x="136" y="553"/>
                </a:lnTo>
                <a:lnTo>
                  <a:pt x="142" y="518"/>
                </a:lnTo>
                <a:lnTo>
                  <a:pt x="148" y="487"/>
                </a:lnTo>
                <a:lnTo>
                  <a:pt x="153" y="463"/>
                </a:lnTo>
                <a:lnTo>
                  <a:pt x="158" y="451"/>
                </a:lnTo>
                <a:lnTo>
                  <a:pt x="163" y="449"/>
                </a:lnTo>
                <a:lnTo>
                  <a:pt x="170" y="452"/>
                </a:lnTo>
                <a:lnTo>
                  <a:pt x="175" y="458"/>
                </a:lnTo>
                <a:lnTo>
                  <a:pt x="180" y="462"/>
                </a:lnTo>
                <a:lnTo>
                  <a:pt x="185" y="469"/>
                </a:lnTo>
                <a:lnTo>
                  <a:pt x="190" y="480"/>
                </a:lnTo>
                <a:lnTo>
                  <a:pt x="197" y="502"/>
                </a:lnTo>
                <a:lnTo>
                  <a:pt x="202" y="544"/>
                </a:lnTo>
                <a:lnTo>
                  <a:pt x="207" y="602"/>
                </a:lnTo>
                <a:lnTo>
                  <a:pt x="212" y="673"/>
                </a:lnTo>
                <a:lnTo>
                  <a:pt x="217" y="745"/>
                </a:lnTo>
                <a:lnTo>
                  <a:pt x="224" y="806"/>
                </a:lnTo>
                <a:lnTo>
                  <a:pt x="229" y="844"/>
                </a:lnTo>
                <a:lnTo>
                  <a:pt x="234" y="848"/>
                </a:lnTo>
                <a:lnTo>
                  <a:pt x="239" y="819"/>
                </a:lnTo>
                <a:lnTo>
                  <a:pt x="246" y="761"/>
                </a:lnTo>
                <a:lnTo>
                  <a:pt x="251" y="684"/>
                </a:lnTo>
                <a:lnTo>
                  <a:pt x="256" y="599"/>
                </a:lnTo>
                <a:lnTo>
                  <a:pt x="261" y="517"/>
                </a:lnTo>
                <a:lnTo>
                  <a:pt x="267" y="448"/>
                </a:lnTo>
                <a:lnTo>
                  <a:pt x="273" y="401"/>
                </a:lnTo>
                <a:lnTo>
                  <a:pt x="278" y="381"/>
                </a:lnTo>
                <a:lnTo>
                  <a:pt x="283" y="392"/>
                </a:lnTo>
                <a:lnTo>
                  <a:pt x="288" y="429"/>
                </a:lnTo>
                <a:lnTo>
                  <a:pt x="294" y="485"/>
                </a:lnTo>
                <a:lnTo>
                  <a:pt x="300" y="549"/>
                </a:lnTo>
                <a:lnTo>
                  <a:pt x="305" y="611"/>
                </a:lnTo>
                <a:lnTo>
                  <a:pt x="310" y="662"/>
                </a:lnTo>
                <a:lnTo>
                  <a:pt x="316" y="696"/>
                </a:lnTo>
                <a:lnTo>
                  <a:pt x="321" y="715"/>
                </a:lnTo>
                <a:lnTo>
                  <a:pt x="327" y="721"/>
                </a:lnTo>
                <a:lnTo>
                  <a:pt x="332" y="716"/>
                </a:lnTo>
                <a:lnTo>
                  <a:pt x="338" y="704"/>
                </a:lnTo>
                <a:lnTo>
                  <a:pt x="343" y="684"/>
                </a:lnTo>
                <a:lnTo>
                  <a:pt x="348" y="661"/>
                </a:lnTo>
                <a:lnTo>
                  <a:pt x="354" y="637"/>
                </a:lnTo>
                <a:lnTo>
                  <a:pt x="360" y="617"/>
                </a:lnTo>
                <a:lnTo>
                  <a:pt x="365" y="602"/>
                </a:lnTo>
                <a:lnTo>
                  <a:pt x="370" y="589"/>
                </a:lnTo>
                <a:lnTo>
                  <a:pt x="375" y="579"/>
                </a:lnTo>
                <a:lnTo>
                  <a:pt x="382" y="568"/>
                </a:lnTo>
                <a:lnTo>
                  <a:pt x="387" y="555"/>
                </a:lnTo>
                <a:lnTo>
                  <a:pt x="392" y="539"/>
                </a:lnTo>
                <a:lnTo>
                  <a:pt x="397" y="525"/>
                </a:lnTo>
                <a:lnTo>
                  <a:pt x="403" y="517"/>
                </a:lnTo>
                <a:lnTo>
                  <a:pt x="409" y="519"/>
                </a:lnTo>
                <a:lnTo>
                  <a:pt x="414" y="534"/>
                </a:lnTo>
                <a:lnTo>
                  <a:pt x="419" y="563"/>
                </a:lnTo>
                <a:lnTo>
                  <a:pt x="424" y="599"/>
                </a:lnTo>
                <a:lnTo>
                  <a:pt x="431" y="637"/>
                </a:lnTo>
                <a:lnTo>
                  <a:pt x="436" y="666"/>
                </a:lnTo>
                <a:lnTo>
                  <a:pt x="441" y="681"/>
                </a:lnTo>
                <a:lnTo>
                  <a:pt x="446" y="679"/>
                </a:lnTo>
                <a:lnTo>
                  <a:pt x="451" y="663"/>
                </a:lnTo>
                <a:lnTo>
                  <a:pt x="458" y="641"/>
                </a:lnTo>
                <a:lnTo>
                  <a:pt x="463" y="619"/>
                </a:lnTo>
                <a:lnTo>
                  <a:pt x="468" y="604"/>
                </a:lnTo>
                <a:lnTo>
                  <a:pt x="473" y="596"/>
                </a:lnTo>
                <a:lnTo>
                  <a:pt x="478" y="593"/>
                </a:lnTo>
                <a:lnTo>
                  <a:pt x="485" y="592"/>
                </a:lnTo>
                <a:lnTo>
                  <a:pt x="490" y="586"/>
                </a:lnTo>
                <a:lnTo>
                  <a:pt x="495" y="578"/>
                </a:lnTo>
                <a:lnTo>
                  <a:pt x="500" y="566"/>
                </a:lnTo>
                <a:lnTo>
                  <a:pt x="506" y="553"/>
                </a:lnTo>
                <a:lnTo>
                  <a:pt x="512" y="541"/>
                </a:lnTo>
                <a:lnTo>
                  <a:pt x="517" y="538"/>
                </a:lnTo>
                <a:lnTo>
                  <a:pt x="522" y="543"/>
                </a:lnTo>
                <a:lnTo>
                  <a:pt x="528" y="558"/>
                </a:lnTo>
                <a:lnTo>
                  <a:pt x="534" y="578"/>
                </a:lnTo>
                <a:lnTo>
                  <a:pt x="539" y="59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FE1D339-B17C-278E-E65E-31608C67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314" y="6411119"/>
            <a:ext cx="516160" cy="19050"/>
          </a:xfrm>
          <a:custGeom>
            <a:avLst/>
            <a:gdLst/>
            <a:ahLst/>
            <a:cxnLst>
              <a:cxn ang="0">
                <a:pos x="5" y="179"/>
              </a:cxn>
              <a:cxn ang="0">
                <a:pos x="16" y="182"/>
              </a:cxn>
              <a:cxn ang="0">
                <a:pos x="27" y="172"/>
              </a:cxn>
              <a:cxn ang="0">
                <a:pos x="38" y="193"/>
              </a:cxn>
              <a:cxn ang="0">
                <a:pos x="49" y="248"/>
              </a:cxn>
              <a:cxn ang="0">
                <a:pos x="60" y="281"/>
              </a:cxn>
              <a:cxn ang="0">
                <a:pos x="70" y="237"/>
              </a:cxn>
              <a:cxn ang="0">
                <a:pos x="82" y="132"/>
              </a:cxn>
              <a:cxn ang="0">
                <a:pos x="92" y="45"/>
              </a:cxn>
              <a:cxn ang="0">
                <a:pos x="104" y="23"/>
              </a:cxn>
              <a:cxn ang="0">
                <a:pos x="114" y="54"/>
              </a:cxn>
              <a:cxn ang="0">
                <a:pos x="126" y="105"/>
              </a:cxn>
              <a:cxn ang="0">
                <a:pos x="136" y="163"/>
              </a:cxn>
              <a:cxn ang="0">
                <a:pos x="146" y="224"/>
              </a:cxn>
              <a:cxn ang="0">
                <a:pos x="158" y="280"/>
              </a:cxn>
              <a:cxn ang="0">
                <a:pos x="168" y="314"/>
              </a:cxn>
              <a:cxn ang="0">
                <a:pos x="180" y="308"/>
              </a:cxn>
              <a:cxn ang="0">
                <a:pos x="190" y="249"/>
              </a:cxn>
              <a:cxn ang="0">
                <a:pos x="200" y="148"/>
              </a:cxn>
              <a:cxn ang="0">
                <a:pos x="212" y="48"/>
              </a:cxn>
              <a:cxn ang="0">
                <a:pos x="222" y="0"/>
              </a:cxn>
              <a:cxn ang="0">
                <a:pos x="234" y="19"/>
              </a:cxn>
              <a:cxn ang="0">
                <a:pos x="244" y="84"/>
              </a:cxn>
              <a:cxn ang="0">
                <a:pos x="256" y="159"/>
              </a:cxn>
              <a:cxn ang="0">
                <a:pos x="266" y="220"/>
              </a:cxn>
              <a:cxn ang="0">
                <a:pos x="277" y="259"/>
              </a:cxn>
              <a:cxn ang="0">
                <a:pos x="288" y="270"/>
              </a:cxn>
              <a:cxn ang="0">
                <a:pos x="299" y="251"/>
              </a:cxn>
              <a:cxn ang="0">
                <a:pos x="310" y="201"/>
              </a:cxn>
              <a:cxn ang="0">
                <a:pos x="321" y="136"/>
              </a:cxn>
              <a:cxn ang="0">
                <a:pos x="331" y="84"/>
              </a:cxn>
              <a:cxn ang="0">
                <a:pos x="343" y="65"/>
              </a:cxn>
              <a:cxn ang="0">
                <a:pos x="353" y="88"/>
              </a:cxn>
              <a:cxn ang="0">
                <a:pos x="365" y="132"/>
              </a:cxn>
              <a:cxn ang="0">
                <a:pos x="375" y="170"/>
              </a:cxn>
              <a:cxn ang="0">
                <a:pos x="387" y="198"/>
              </a:cxn>
              <a:cxn ang="0">
                <a:pos x="397" y="217"/>
              </a:cxn>
              <a:cxn ang="0">
                <a:pos x="407" y="223"/>
              </a:cxn>
              <a:cxn ang="0">
                <a:pos x="419" y="204"/>
              </a:cxn>
              <a:cxn ang="0">
                <a:pos x="429" y="168"/>
              </a:cxn>
              <a:cxn ang="0">
                <a:pos x="441" y="142"/>
              </a:cxn>
              <a:cxn ang="0">
                <a:pos x="451" y="154"/>
              </a:cxn>
              <a:cxn ang="0">
                <a:pos x="462" y="190"/>
              </a:cxn>
              <a:cxn ang="0">
                <a:pos x="473" y="208"/>
              </a:cxn>
              <a:cxn ang="0">
                <a:pos x="484" y="189"/>
              </a:cxn>
              <a:cxn ang="0">
                <a:pos x="495" y="160"/>
              </a:cxn>
              <a:cxn ang="0">
                <a:pos x="505" y="155"/>
              </a:cxn>
              <a:cxn ang="0">
                <a:pos x="517" y="175"/>
              </a:cxn>
              <a:cxn ang="0">
                <a:pos x="527" y="191"/>
              </a:cxn>
              <a:cxn ang="0">
                <a:pos x="538" y="179"/>
              </a:cxn>
            </a:cxnLst>
            <a:rect l="0" t="0" r="r" b="b"/>
            <a:pathLst>
              <a:path w="538" h="317">
                <a:moveTo>
                  <a:pt x="0" y="164"/>
                </a:moveTo>
                <a:lnTo>
                  <a:pt x="5" y="179"/>
                </a:lnTo>
                <a:lnTo>
                  <a:pt x="11" y="184"/>
                </a:lnTo>
                <a:lnTo>
                  <a:pt x="16" y="182"/>
                </a:lnTo>
                <a:lnTo>
                  <a:pt x="22" y="175"/>
                </a:lnTo>
                <a:lnTo>
                  <a:pt x="27" y="172"/>
                </a:lnTo>
                <a:lnTo>
                  <a:pt x="32" y="177"/>
                </a:lnTo>
                <a:lnTo>
                  <a:pt x="38" y="193"/>
                </a:lnTo>
                <a:lnTo>
                  <a:pt x="43" y="219"/>
                </a:lnTo>
                <a:lnTo>
                  <a:pt x="49" y="248"/>
                </a:lnTo>
                <a:lnTo>
                  <a:pt x="54" y="272"/>
                </a:lnTo>
                <a:lnTo>
                  <a:pt x="60" y="281"/>
                </a:lnTo>
                <a:lnTo>
                  <a:pt x="65" y="270"/>
                </a:lnTo>
                <a:lnTo>
                  <a:pt x="70" y="237"/>
                </a:lnTo>
                <a:lnTo>
                  <a:pt x="76" y="188"/>
                </a:lnTo>
                <a:lnTo>
                  <a:pt x="82" y="132"/>
                </a:lnTo>
                <a:lnTo>
                  <a:pt x="87" y="83"/>
                </a:lnTo>
                <a:lnTo>
                  <a:pt x="92" y="45"/>
                </a:lnTo>
                <a:lnTo>
                  <a:pt x="97" y="26"/>
                </a:lnTo>
                <a:lnTo>
                  <a:pt x="104" y="23"/>
                </a:lnTo>
                <a:lnTo>
                  <a:pt x="109" y="34"/>
                </a:lnTo>
                <a:lnTo>
                  <a:pt x="114" y="54"/>
                </a:lnTo>
                <a:lnTo>
                  <a:pt x="119" y="78"/>
                </a:lnTo>
                <a:lnTo>
                  <a:pt x="126" y="105"/>
                </a:lnTo>
                <a:lnTo>
                  <a:pt x="131" y="133"/>
                </a:lnTo>
                <a:lnTo>
                  <a:pt x="136" y="163"/>
                </a:lnTo>
                <a:lnTo>
                  <a:pt x="141" y="194"/>
                </a:lnTo>
                <a:lnTo>
                  <a:pt x="146" y="224"/>
                </a:lnTo>
                <a:lnTo>
                  <a:pt x="153" y="255"/>
                </a:lnTo>
                <a:lnTo>
                  <a:pt x="158" y="280"/>
                </a:lnTo>
                <a:lnTo>
                  <a:pt x="163" y="300"/>
                </a:lnTo>
                <a:lnTo>
                  <a:pt x="168" y="314"/>
                </a:lnTo>
                <a:lnTo>
                  <a:pt x="173" y="317"/>
                </a:lnTo>
                <a:lnTo>
                  <a:pt x="180" y="308"/>
                </a:lnTo>
                <a:lnTo>
                  <a:pt x="185" y="286"/>
                </a:lnTo>
                <a:lnTo>
                  <a:pt x="190" y="249"/>
                </a:lnTo>
                <a:lnTo>
                  <a:pt x="195" y="202"/>
                </a:lnTo>
                <a:lnTo>
                  <a:pt x="200" y="148"/>
                </a:lnTo>
                <a:lnTo>
                  <a:pt x="207" y="95"/>
                </a:lnTo>
                <a:lnTo>
                  <a:pt x="212" y="48"/>
                </a:lnTo>
                <a:lnTo>
                  <a:pt x="217" y="16"/>
                </a:lnTo>
                <a:lnTo>
                  <a:pt x="222" y="0"/>
                </a:lnTo>
                <a:lnTo>
                  <a:pt x="228" y="1"/>
                </a:lnTo>
                <a:lnTo>
                  <a:pt x="234" y="19"/>
                </a:lnTo>
                <a:lnTo>
                  <a:pt x="239" y="48"/>
                </a:lnTo>
                <a:lnTo>
                  <a:pt x="244" y="84"/>
                </a:lnTo>
                <a:lnTo>
                  <a:pt x="250" y="122"/>
                </a:lnTo>
                <a:lnTo>
                  <a:pt x="256" y="159"/>
                </a:lnTo>
                <a:lnTo>
                  <a:pt x="261" y="192"/>
                </a:lnTo>
                <a:lnTo>
                  <a:pt x="266" y="220"/>
                </a:lnTo>
                <a:lnTo>
                  <a:pt x="272" y="242"/>
                </a:lnTo>
                <a:lnTo>
                  <a:pt x="277" y="259"/>
                </a:lnTo>
                <a:lnTo>
                  <a:pt x="283" y="268"/>
                </a:lnTo>
                <a:lnTo>
                  <a:pt x="288" y="270"/>
                </a:lnTo>
                <a:lnTo>
                  <a:pt x="294" y="265"/>
                </a:lnTo>
                <a:lnTo>
                  <a:pt x="299" y="251"/>
                </a:lnTo>
                <a:lnTo>
                  <a:pt x="304" y="229"/>
                </a:lnTo>
                <a:lnTo>
                  <a:pt x="310" y="201"/>
                </a:lnTo>
                <a:lnTo>
                  <a:pt x="316" y="169"/>
                </a:lnTo>
                <a:lnTo>
                  <a:pt x="321" y="136"/>
                </a:lnTo>
                <a:lnTo>
                  <a:pt x="326" y="107"/>
                </a:lnTo>
                <a:lnTo>
                  <a:pt x="331" y="84"/>
                </a:lnTo>
                <a:lnTo>
                  <a:pt x="337" y="68"/>
                </a:lnTo>
                <a:lnTo>
                  <a:pt x="343" y="65"/>
                </a:lnTo>
                <a:lnTo>
                  <a:pt x="348" y="72"/>
                </a:lnTo>
                <a:lnTo>
                  <a:pt x="353" y="88"/>
                </a:lnTo>
                <a:lnTo>
                  <a:pt x="358" y="109"/>
                </a:lnTo>
                <a:lnTo>
                  <a:pt x="365" y="132"/>
                </a:lnTo>
                <a:lnTo>
                  <a:pt x="370" y="152"/>
                </a:lnTo>
                <a:lnTo>
                  <a:pt x="375" y="170"/>
                </a:lnTo>
                <a:lnTo>
                  <a:pt x="380" y="184"/>
                </a:lnTo>
                <a:lnTo>
                  <a:pt x="387" y="198"/>
                </a:lnTo>
                <a:lnTo>
                  <a:pt x="392" y="208"/>
                </a:lnTo>
                <a:lnTo>
                  <a:pt x="397" y="217"/>
                </a:lnTo>
                <a:lnTo>
                  <a:pt x="402" y="222"/>
                </a:lnTo>
                <a:lnTo>
                  <a:pt x="407" y="223"/>
                </a:lnTo>
                <a:lnTo>
                  <a:pt x="414" y="217"/>
                </a:lnTo>
                <a:lnTo>
                  <a:pt x="419" y="204"/>
                </a:lnTo>
                <a:lnTo>
                  <a:pt x="424" y="187"/>
                </a:lnTo>
                <a:lnTo>
                  <a:pt x="429" y="168"/>
                </a:lnTo>
                <a:lnTo>
                  <a:pt x="434" y="151"/>
                </a:lnTo>
                <a:lnTo>
                  <a:pt x="441" y="142"/>
                </a:lnTo>
                <a:lnTo>
                  <a:pt x="446" y="143"/>
                </a:lnTo>
                <a:lnTo>
                  <a:pt x="451" y="154"/>
                </a:lnTo>
                <a:lnTo>
                  <a:pt x="456" y="172"/>
                </a:lnTo>
                <a:lnTo>
                  <a:pt x="462" y="190"/>
                </a:lnTo>
                <a:lnTo>
                  <a:pt x="468" y="203"/>
                </a:lnTo>
                <a:lnTo>
                  <a:pt x="473" y="208"/>
                </a:lnTo>
                <a:lnTo>
                  <a:pt x="478" y="202"/>
                </a:lnTo>
                <a:lnTo>
                  <a:pt x="484" y="189"/>
                </a:lnTo>
                <a:lnTo>
                  <a:pt x="489" y="173"/>
                </a:lnTo>
                <a:lnTo>
                  <a:pt x="495" y="160"/>
                </a:lnTo>
                <a:lnTo>
                  <a:pt x="500" y="153"/>
                </a:lnTo>
                <a:lnTo>
                  <a:pt x="505" y="155"/>
                </a:lnTo>
                <a:lnTo>
                  <a:pt x="511" y="164"/>
                </a:lnTo>
                <a:lnTo>
                  <a:pt x="517" y="175"/>
                </a:lnTo>
                <a:lnTo>
                  <a:pt x="522" y="187"/>
                </a:lnTo>
                <a:lnTo>
                  <a:pt x="527" y="191"/>
                </a:lnTo>
                <a:lnTo>
                  <a:pt x="533" y="188"/>
                </a:lnTo>
                <a:lnTo>
                  <a:pt x="538" y="17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FD8F82C-F365-4AC5-76D0-B82918A8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969" y="6419057"/>
            <a:ext cx="93300" cy="31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6" y="40"/>
              </a:cxn>
              <a:cxn ang="0">
                <a:pos x="11" y="29"/>
              </a:cxn>
              <a:cxn ang="0">
                <a:pos x="17" y="22"/>
              </a:cxn>
              <a:cxn ang="0">
                <a:pos x="22" y="18"/>
              </a:cxn>
              <a:cxn ang="0">
                <a:pos x="27" y="20"/>
              </a:cxn>
              <a:cxn ang="0">
                <a:pos x="33" y="27"/>
              </a:cxn>
              <a:cxn ang="0">
                <a:pos x="39" y="36"/>
              </a:cxn>
              <a:cxn ang="0">
                <a:pos x="44" y="43"/>
              </a:cxn>
              <a:cxn ang="0">
                <a:pos x="49" y="47"/>
              </a:cxn>
              <a:cxn ang="0">
                <a:pos x="54" y="46"/>
              </a:cxn>
              <a:cxn ang="0">
                <a:pos x="61" y="42"/>
              </a:cxn>
              <a:cxn ang="0">
                <a:pos x="66" y="33"/>
              </a:cxn>
              <a:cxn ang="0">
                <a:pos x="71" y="22"/>
              </a:cxn>
              <a:cxn ang="0">
                <a:pos x="76" y="10"/>
              </a:cxn>
              <a:cxn ang="0">
                <a:pos x="81" y="3"/>
              </a:cxn>
              <a:cxn ang="0">
                <a:pos x="88" y="0"/>
              </a:cxn>
              <a:cxn ang="0">
                <a:pos x="93" y="4"/>
              </a:cxn>
              <a:cxn ang="0">
                <a:pos x="98" y="11"/>
              </a:cxn>
            </a:cxnLst>
            <a:rect l="0" t="0" r="r" b="b"/>
            <a:pathLst>
              <a:path w="98" h="53">
                <a:moveTo>
                  <a:pt x="0" y="53"/>
                </a:moveTo>
                <a:lnTo>
                  <a:pt x="6" y="40"/>
                </a:lnTo>
                <a:lnTo>
                  <a:pt x="11" y="29"/>
                </a:lnTo>
                <a:lnTo>
                  <a:pt x="17" y="22"/>
                </a:lnTo>
                <a:lnTo>
                  <a:pt x="22" y="18"/>
                </a:lnTo>
                <a:lnTo>
                  <a:pt x="27" y="20"/>
                </a:lnTo>
                <a:lnTo>
                  <a:pt x="33" y="27"/>
                </a:lnTo>
                <a:lnTo>
                  <a:pt x="39" y="36"/>
                </a:lnTo>
                <a:lnTo>
                  <a:pt x="44" y="43"/>
                </a:lnTo>
                <a:lnTo>
                  <a:pt x="49" y="47"/>
                </a:lnTo>
                <a:lnTo>
                  <a:pt x="54" y="46"/>
                </a:lnTo>
                <a:lnTo>
                  <a:pt x="61" y="42"/>
                </a:lnTo>
                <a:lnTo>
                  <a:pt x="66" y="33"/>
                </a:lnTo>
                <a:lnTo>
                  <a:pt x="71" y="22"/>
                </a:lnTo>
                <a:lnTo>
                  <a:pt x="76" y="10"/>
                </a:lnTo>
                <a:lnTo>
                  <a:pt x="81" y="3"/>
                </a:lnTo>
                <a:lnTo>
                  <a:pt x="88" y="0"/>
                </a:lnTo>
                <a:lnTo>
                  <a:pt x="93" y="4"/>
                </a:lnTo>
                <a:lnTo>
                  <a:pt x="98" y="11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2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7CA-EEE4-060C-A9BF-E4E3AEB7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0BBFD0-651B-98A2-8BB4-35A949B6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44" y="223044"/>
            <a:ext cx="6273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1A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Splitting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4FCE80A5-4DBE-B5A6-3E49-84D85D34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844" y="1085057"/>
            <a:ext cx="1629270" cy="40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Char char=""/>
            </a:pPr>
            <a:r>
              <a:rPr lang="en-US" sz="2000" b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</a:t>
            </a:r>
          </a:p>
          <a:p>
            <a:pPr eaLnBrk="0" hangingPunct="0"/>
            <a:r>
              <a:rPr lang="en-US" sz="2000" b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(Coriolis)</a:t>
            </a: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None/>
            </a:pPr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Char char=""/>
            </a:pPr>
            <a:r>
              <a:rPr lang="en-US" sz="2000" b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Ellipticity</a:t>
            </a: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None/>
            </a:pPr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None/>
            </a:pPr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None/>
            </a:pPr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None/>
            </a:pPr>
            <a:endParaRPr lang="en-US" sz="2000" b="1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rgbClr val="000099"/>
              </a:buClr>
              <a:buSzPct val="100000"/>
              <a:buFont typeface="Wingdings 3" charset="0"/>
              <a:buChar char=""/>
            </a:pPr>
            <a:r>
              <a:rPr lang="en-US" sz="2000" b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ED2CCC-D3BA-8019-EF7B-B89B969C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94" y="975519"/>
            <a:ext cx="19812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3D5CD8-5618-99CD-77BD-1DC5931D6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432" y="954882"/>
            <a:ext cx="785812" cy="1127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CDDCAAC-AFBE-FBDE-431F-5F14563FF468}"/>
              </a:ext>
            </a:extLst>
          </p:cNvPr>
          <p:cNvSpPr>
            <a:spLocks noChangeArrowheads="1"/>
          </p:cNvSpPr>
          <p:nvPr/>
        </p:nvSpPr>
        <p:spPr bwMode="auto">
          <a:xfrm rot="-780000">
            <a:off x="6757194" y="1023144"/>
            <a:ext cx="795338" cy="1177925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0AA8596-7449-7B26-DCFB-7AF2F0FA6C3C}"/>
              </a:ext>
            </a:extLst>
          </p:cNvPr>
          <p:cNvSpPr>
            <a:spLocks noChangeArrowheads="1"/>
          </p:cNvSpPr>
          <p:nvPr/>
        </p:nvSpPr>
        <p:spPr bwMode="auto">
          <a:xfrm rot="-6180000">
            <a:off x="7252495" y="897731"/>
            <a:ext cx="666750" cy="1463675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4C7EF287-7774-BBBF-C15A-A22A31F6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569" y="1083469"/>
            <a:ext cx="164282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 in the direction of rotation travel faster</a:t>
            </a:r>
          </a:p>
        </p:txBody>
      </p:sp>
      <p:sp>
        <p:nvSpPr>
          <p:cNvPr id="31" name="AutoShape 27">
            <a:extLst>
              <a:ext uri="{FF2B5EF4-FFF2-40B4-BE49-F238E27FC236}">
                <a16:creationId xmlns:a16="http://schemas.microsoft.com/office/drawing/2014/main" id="{0559E604-D33A-2CB9-4FAB-CA404EB1BB08}"/>
              </a:ext>
            </a:extLst>
          </p:cNvPr>
          <p:cNvSpPr>
            <a:spLocks/>
          </p:cNvSpPr>
          <p:nvPr/>
        </p:nvSpPr>
        <p:spPr bwMode="auto">
          <a:xfrm rot="1920000" flipV="1">
            <a:off x="6717507" y="518319"/>
            <a:ext cx="1473200" cy="1149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3816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DFFEF09-25E7-3467-7026-E6791153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7" y="2728120"/>
            <a:ext cx="22510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5874474-7094-1429-A61D-E2943AEE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744" y="2707482"/>
            <a:ext cx="893762" cy="1063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4" name="AutoShape 34">
            <a:extLst>
              <a:ext uri="{FF2B5EF4-FFF2-40B4-BE49-F238E27FC236}">
                <a16:creationId xmlns:a16="http://schemas.microsoft.com/office/drawing/2014/main" id="{4C2C045A-212A-6BE2-6B23-CC55432F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807" y="2661444"/>
            <a:ext cx="1833563" cy="1420813"/>
          </a:xfrm>
          <a:prstGeom prst="roundRect">
            <a:avLst>
              <a:gd name="adj" fmla="val 111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B6BD04A-3608-BFBD-5456-37263D26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045" y="2666207"/>
            <a:ext cx="1579563" cy="1409700"/>
          </a:xfrm>
          <a:custGeom>
            <a:avLst/>
            <a:gdLst>
              <a:gd name="T0" fmla="*/ 1517 w 3289"/>
              <a:gd name="T1" fmla="*/ 0 h 3792"/>
              <a:gd name="T2" fmla="*/ 1630 w 3289"/>
              <a:gd name="T3" fmla="*/ 92 h 3792"/>
              <a:gd name="T4" fmla="*/ 1708 w 3289"/>
              <a:gd name="T5" fmla="*/ 319 h 3792"/>
              <a:gd name="T6" fmla="*/ 1801 w 3289"/>
              <a:gd name="T7" fmla="*/ 369 h 3792"/>
              <a:gd name="T8" fmla="*/ 1964 w 3289"/>
              <a:gd name="T9" fmla="*/ 213 h 3792"/>
              <a:gd name="T10" fmla="*/ 2127 w 3289"/>
              <a:gd name="T11" fmla="*/ 135 h 3792"/>
              <a:gd name="T12" fmla="*/ 2176 w 3289"/>
              <a:gd name="T13" fmla="*/ 312 h 3792"/>
              <a:gd name="T14" fmla="*/ 2183 w 3289"/>
              <a:gd name="T15" fmla="*/ 532 h 3792"/>
              <a:gd name="T16" fmla="*/ 2297 w 3289"/>
              <a:gd name="T17" fmla="*/ 553 h 3792"/>
              <a:gd name="T18" fmla="*/ 2509 w 3289"/>
              <a:gd name="T19" fmla="*/ 447 h 3792"/>
              <a:gd name="T20" fmla="*/ 2651 w 3289"/>
              <a:gd name="T21" fmla="*/ 475 h 3792"/>
              <a:gd name="T22" fmla="*/ 2616 w 3289"/>
              <a:gd name="T23" fmla="*/ 688 h 3792"/>
              <a:gd name="T24" fmla="*/ 2573 w 3289"/>
              <a:gd name="T25" fmla="*/ 872 h 3792"/>
              <a:gd name="T26" fmla="*/ 2715 w 3289"/>
              <a:gd name="T27" fmla="*/ 893 h 3792"/>
              <a:gd name="T28" fmla="*/ 2949 w 3289"/>
              <a:gd name="T29" fmla="*/ 865 h 3792"/>
              <a:gd name="T30" fmla="*/ 3020 w 3289"/>
              <a:gd name="T31" fmla="*/ 971 h 3792"/>
              <a:gd name="T32" fmla="*/ 2892 w 3289"/>
              <a:gd name="T33" fmla="*/ 1170 h 3792"/>
              <a:gd name="T34" fmla="*/ 2842 w 3289"/>
              <a:gd name="T35" fmla="*/ 1311 h 3792"/>
              <a:gd name="T36" fmla="*/ 3020 w 3289"/>
              <a:gd name="T37" fmla="*/ 1361 h 3792"/>
              <a:gd name="T38" fmla="*/ 3225 w 3289"/>
              <a:gd name="T39" fmla="*/ 1418 h 3792"/>
              <a:gd name="T40" fmla="*/ 3190 w 3289"/>
              <a:gd name="T41" fmla="*/ 1552 h 3792"/>
              <a:gd name="T42" fmla="*/ 2998 w 3289"/>
              <a:gd name="T43" fmla="*/ 1701 h 3792"/>
              <a:gd name="T44" fmla="*/ 2970 w 3289"/>
              <a:gd name="T45" fmla="*/ 1807 h 3792"/>
              <a:gd name="T46" fmla="*/ 3161 w 3289"/>
              <a:gd name="T47" fmla="*/ 1914 h 3792"/>
              <a:gd name="T48" fmla="*/ 3289 w 3289"/>
              <a:gd name="T49" fmla="*/ 2041 h 3792"/>
              <a:gd name="T50" fmla="*/ 3154 w 3289"/>
              <a:gd name="T51" fmla="*/ 2148 h 3792"/>
              <a:gd name="T52" fmla="*/ 2942 w 3289"/>
              <a:gd name="T53" fmla="*/ 2226 h 3792"/>
              <a:gd name="T54" fmla="*/ 2942 w 3289"/>
              <a:gd name="T55" fmla="*/ 2332 h 3792"/>
              <a:gd name="T56" fmla="*/ 3105 w 3289"/>
              <a:gd name="T57" fmla="*/ 2502 h 3792"/>
              <a:gd name="T58" fmla="*/ 3140 w 3289"/>
              <a:gd name="T59" fmla="*/ 2644 h 3792"/>
              <a:gd name="T60" fmla="*/ 2934 w 3289"/>
              <a:gd name="T61" fmla="*/ 2679 h 3792"/>
              <a:gd name="T62" fmla="*/ 2736 w 3289"/>
              <a:gd name="T63" fmla="*/ 2700 h 3792"/>
              <a:gd name="T64" fmla="*/ 2750 w 3289"/>
              <a:gd name="T65" fmla="*/ 2835 h 3792"/>
              <a:gd name="T66" fmla="*/ 2849 w 3289"/>
              <a:gd name="T67" fmla="*/ 3055 h 3792"/>
              <a:gd name="T68" fmla="*/ 2786 w 3289"/>
              <a:gd name="T69" fmla="*/ 3154 h 3792"/>
              <a:gd name="T70" fmla="*/ 2559 w 3289"/>
              <a:gd name="T71" fmla="*/ 3097 h 3792"/>
              <a:gd name="T72" fmla="*/ 2403 w 3289"/>
              <a:gd name="T73" fmla="*/ 3083 h 3792"/>
              <a:gd name="T74" fmla="*/ 2403 w 3289"/>
              <a:gd name="T75" fmla="*/ 3267 h 3792"/>
              <a:gd name="T76" fmla="*/ 2417 w 3289"/>
              <a:gd name="T77" fmla="*/ 3487 h 3792"/>
              <a:gd name="T78" fmla="*/ 2282 w 3289"/>
              <a:gd name="T79" fmla="*/ 3508 h 3792"/>
              <a:gd name="T80" fmla="*/ 2084 w 3289"/>
              <a:gd name="T81" fmla="*/ 3367 h 3792"/>
              <a:gd name="T82" fmla="*/ 1964 w 3289"/>
              <a:gd name="T83" fmla="*/ 3360 h 3792"/>
              <a:gd name="T84" fmla="*/ 1921 w 3289"/>
              <a:gd name="T85" fmla="*/ 3572 h 3792"/>
              <a:gd name="T86" fmla="*/ 1850 w 3289"/>
              <a:gd name="T87" fmla="*/ 3742 h 3792"/>
              <a:gd name="T88" fmla="*/ 1701 w 3289"/>
              <a:gd name="T89" fmla="*/ 3657 h 3792"/>
              <a:gd name="T90" fmla="*/ 1567 w 3289"/>
              <a:gd name="T91" fmla="*/ 3473 h 3792"/>
              <a:gd name="T92" fmla="*/ 1460 w 3289"/>
              <a:gd name="T93" fmla="*/ 3494 h 3792"/>
              <a:gd name="T94" fmla="*/ 1354 w 3289"/>
              <a:gd name="T95" fmla="*/ 3707 h 3792"/>
              <a:gd name="T96" fmla="*/ 1226 w 3289"/>
              <a:gd name="T97" fmla="*/ 3792 h 3792"/>
              <a:gd name="T98" fmla="*/ 1127 w 3289"/>
              <a:gd name="T99" fmla="*/ 3615 h 3792"/>
              <a:gd name="T100" fmla="*/ 1049 w 3289"/>
              <a:gd name="T101" fmla="*/ 3423 h 3792"/>
              <a:gd name="T102" fmla="*/ 929 w 3289"/>
              <a:gd name="T103" fmla="*/ 3473 h 3792"/>
              <a:gd name="T104" fmla="*/ 752 w 3289"/>
              <a:gd name="T105" fmla="*/ 3636 h 3792"/>
              <a:gd name="T106" fmla="*/ 624 w 3289"/>
              <a:gd name="T107" fmla="*/ 3615 h 3792"/>
              <a:gd name="T108" fmla="*/ 610 w 3289"/>
              <a:gd name="T109" fmla="*/ 3388 h 3792"/>
              <a:gd name="T110" fmla="*/ 574 w 3289"/>
              <a:gd name="T111" fmla="*/ 3225 h 3792"/>
              <a:gd name="T112" fmla="*/ 411 w 3289"/>
              <a:gd name="T113" fmla="*/ 3274 h 3792"/>
              <a:gd name="T114" fmla="*/ 206 w 3289"/>
              <a:gd name="T115" fmla="*/ 3360 h 3792"/>
              <a:gd name="T116" fmla="*/ 135 w 3289"/>
              <a:gd name="T117" fmla="*/ 3246 h 3792"/>
              <a:gd name="T118" fmla="*/ 206 w 3289"/>
              <a:gd name="T119" fmla="*/ 3019 h 3792"/>
              <a:gd name="T120" fmla="*/ 185 w 3289"/>
              <a:gd name="T121" fmla="*/ 2892 h 37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89"/>
              <a:gd name="T184" fmla="*/ 0 h 3792"/>
              <a:gd name="T185" fmla="*/ 3289 w 3289"/>
              <a:gd name="T186" fmla="*/ 3792 h 37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89" h="3792">
                <a:moveTo>
                  <a:pt x="1397" y="163"/>
                </a:moveTo>
                <a:lnTo>
                  <a:pt x="1404" y="149"/>
                </a:lnTo>
                <a:lnTo>
                  <a:pt x="1404" y="142"/>
                </a:lnTo>
                <a:lnTo>
                  <a:pt x="1411" y="128"/>
                </a:lnTo>
                <a:lnTo>
                  <a:pt x="1418" y="121"/>
                </a:lnTo>
                <a:lnTo>
                  <a:pt x="1425" y="106"/>
                </a:lnTo>
                <a:lnTo>
                  <a:pt x="1432" y="99"/>
                </a:lnTo>
                <a:lnTo>
                  <a:pt x="1432" y="85"/>
                </a:lnTo>
                <a:lnTo>
                  <a:pt x="1439" y="78"/>
                </a:lnTo>
                <a:lnTo>
                  <a:pt x="1446" y="71"/>
                </a:lnTo>
                <a:lnTo>
                  <a:pt x="1453" y="64"/>
                </a:lnTo>
                <a:lnTo>
                  <a:pt x="1460" y="50"/>
                </a:lnTo>
                <a:lnTo>
                  <a:pt x="1467" y="43"/>
                </a:lnTo>
                <a:lnTo>
                  <a:pt x="1467" y="36"/>
                </a:lnTo>
                <a:lnTo>
                  <a:pt x="1475" y="29"/>
                </a:lnTo>
                <a:lnTo>
                  <a:pt x="1482" y="21"/>
                </a:lnTo>
                <a:lnTo>
                  <a:pt x="1489" y="21"/>
                </a:lnTo>
                <a:lnTo>
                  <a:pt x="1496" y="14"/>
                </a:lnTo>
                <a:lnTo>
                  <a:pt x="1503" y="7"/>
                </a:lnTo>
                <a:lnTo>
                  <a:pt x="1510" y="7"/>
                </a:lnTo>
                <a:lnTo>
                  <a:pt x="1517" y="0"/>
                </a:lnTo>
                <a:lnTo>
                  <a:pt x="1524" y="0"/>
                </a:lnTo>
                <a:lnTo>
                  <a:pt x="1531" y="0"/>
                </a:lnTo>
                <a:lnTo>
                  <a:pt x="1538" y="0"/>
                </a:lnTo>
                <a:lnTo>
                  <a:pt x="1545" y="0"/>
                </a:lnTo>
                <a:lnTo>
                  <a:pt x="1552" y="0"/>
                </a:lnTo>
                <a:lnTo>
                  <a:pt x="1560" y="0"/>
                </a:lnTo>
                <a:lnTo>
                  <a:pt x="1567" y="7"/>
                </a:lnTo>
                <a:lnTo>
                  <a:pt x="1574" y="7"/>
                </a:lnTo>
                <a:lnTo>
                  <a:pt x="1581" y="14"/>
                </a:lnTo>
                <a:lnTo>
                  <a:pt x="1581" y="21"/>
                </a:lnTo>
                <a:lnTo>
                  <a:pt x="1588" y="21"/>
                </a:lnTo>
                <a:lnTo>
                  <a:pt x="1595" y="29"/>
                </a:lnTo>
                <a:lnTo>
                  <a:pt x="1602" y="36"/>
                </a:lnTo>
                <a:lnTo>
                  <a:pt x="1602" y="43"/>
                </a:lnTo>
                <a:lnTo>
                  <a:pt x="1609" y="57"/>
                </a:lnTo>
                <a:lnTo>
                  <a:pt x="1616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0" y="99"/>
                </a:lnTo>
                <a:lnTo>
                  <a:pt x="1638" y="114"/>
                </a:lnTo>
                <a:lnTo>
                  <a:pt x="1645" y="121"/>
                </a:lnTo>
                <a:lnTo>
                  <a:pt x="1645" y="135"/>
                </a:lnTo>
                <a:lnTo>
                  <a:pt x="1652" y="142"/>
                </a:lnTo>
                <a:lnTo>
                  <a:pt x="1652" y="156"/>
                </a:lnTo>
                <a:lnTo>
                  <a:pt x="1659" y="163"/>
                </a:lnTo>
                <a:lnTo>
                  <a:pt x="1659" y="177"/>
                </a:lnTo>
                <a:lnTo>
                  <a:pt x="1666" y="192"/>
                </a:lnTo>
                <a:lnTo>
                  <a:pt x="1666" y="199"/>
                </a:lnTo>
                <a:lnTo>
                  <a:pt x="1673" y="213"/>
                </a:lnTo>
                <a:lnTo>
                  <a:pt x="1673" y="227"/>
                </a:lnTo>
                <a:lnTo>
                  <a:pt x="1680" y="234"/>
                </a:lnTo>
                <a:lnTo>
                  <a:pt x="1680" y="248"/>
                </a:lnTo>
                <a:lnTo>
                  <a:pt x="1687" y="255"/>
                </a:lnTo>
                <a:lnTo>
                  <a:pt x="1687" y="269"/>
                </a:lnTo>
                <a:lnTo>
                  <a:pt x="1694" y="277"/>
                </a:lnTo>
                <a:lnTo>
                  <a:pt x="1694" y="291"/>
                </a:lnTo>
                <a:lnTo>
                  <a:pt x="1701" y="298"/>
                </a:lnTo>
                <a:lnTo>
                  <a:pt x="1701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3" y="347"/>
                </a:lnTo>
                <a:lnTo>
                  <a:pt x="1723" y="355"/>
                </a:lnTo>
                <a:lnTo>
                  <a:pt x="1730" y="362"/>
                </a:lnTo>
                <a:lnTo>
                  <a:pt x="1737" y="369"/>
                </a:lnTo>
                <a:lnTo>
                  <a:pt x="1744" y="369"/>
                </a:lnTo>
                <a:lnTo>
                  <a:pt x="1744" y="376"/>
                </a:lnTo>
                <a:lnTo>
                  <a:pt x="1751" y="376"/>
                </a:lnTo>
                <a:lnTo>
                  <a:pt x="1751" y="383"/>
                </a:lnTo>
                <a:lnTo>
                  <a:pt x="1758" y="383"/>
                </a:lnTo>
                <a:lnTo>
                  <a:pt x="1765" y="383"/>
                </a:lnTo>
                <a:lnTo>
                  <a:pt x="1772" y="383"/>
                </a:lnTo>
                <a:lnTo>
                  <a:pt x="1779" y="383"/>
                </a:lnTo>
                <a:lnTo>
                  <a:pt x="1786" y="376"/>
                </a:lnTo>
                <a:lnTo>
                  <a:pt x="1793" y="376"/>
                </a:lnTo>
                <a:lnTo>
                  <a:pt x="1793" y="369"/>
                </a:lnTo>
                <a:lnTo>
                  <a:pt x="1801" y="369"/>
                </a:lnTo>
                <a:lnTo>
                  <a:pt x="1808" y="362"/>
                </a:lnTo>
                <a:lnTo>
                  <a:pt x="1815" y="362"/>
                </a:lnTo>
                <a:lnTo>
                  <a:pt x="1822" y="355"/>
                </a:lnTo>
                <a:lnTo>
                  <a:pt x="1829" y="347"/>
                </a:lnTo>
                <a:lnTo>
                  <a:pt x="1836" y="340"/>
                </a:lnTo>
                <a:lnTo>
                  <a:pt x="1843" y="333"/>
                </a:lnTo>
                <a:lnTo>
                  <a:pt x="1850" y="326"/>
                </a:lnTo>
                <a:lnTo>
                  <a:pt x="1857" y="319"/>
                </a:lnTo>
                <a:lnTo>
                  <a:pt x="1864" y="312"/>
                </a:lnTo>
                <a:lnTo>
                  <a:pt x="1871" y="305"/>
                </a:lnTo>
                <a:lnTo>
                  <a:pt x="1878" y="298"/>
                </a:lnTo>
                <a:lnTo>
                  <a:pt x="1886" y="291"/>
                </a:lnTo>
                <a:lnTo>
                  <a:pt x="1900" y="284"/>
                </a:lnTo>
                <a:lnTo>
                  <a:pt x="1907" y="269"/>
                </a:lnTo>
                <a:lnTo>
                  <a:pt x="1914" y="262"/>
                </a:lnTo>
                <a:lnTo>
                  <a:pt x="1921" y="255"/>
                </a:lnTo>
                <a:lnTo>
                  <a:pt x="1928" y="248"/>
                </a:lnTo>
                <a:lnTo>
                  <a:pt x="1942" y="241"/>
                </a:lnTo>
                <a:lnTo>
                  <a:pt x="1949" y="227"/>
                </a:lnTo>
                <a:lnTo>
                  <a:pt x="1956" y="220"/>
                </a:lnTo>
                <a:lnTo>
                  <a:pt x="1964" y="213"/>
                </a:lnTo>
                <a:lnTo>
                  <a:pt x="1978" y="206"/>
                </a:lnTo>
                <a:lnTo>
                  <a:pt x="1985" y="199"/>
                </a:lnTo>
                <a:lnTo>
                  <a:pt x="1992" y="192"/>
                </a:lnTo>
                <a:lnTo>
                  <a:pt x="1999" y="184"/>
                </a:lnTo>
                <a:lnTo>
                  <a:pt x="2006" y="177"/>
                </a:lnTo>
                <a:lnTo>
                  <a:pt x="2020" y="170"/>
                </a:lnTo>
                <a:lnTo>
                  <a:pt x="2027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9" y="149"/>
                </a:lnTo>
                <a:lnTo>
                  <a:pt x="2056" y="142"/>
                </a:lnTo>
                <a:lnTo>
                  <a:pt x="2063" y="142"/>
                </a:lnTo>
                <a:lnTo>
                  <a:pt x="2070" y="135"/>
                </a:lnTo>
                <a:lnTo>
                  <a:pt x="2077" y="135"/>
                </a:lnTo>
                <a:lnTo>
                  <a:pt x="2084" y="135"/>
                </a:lnTo>
                <a:lnTo>
                  <a:pt x="2091" y="135"/>
                </a:lnTo>
                <a:lnTo>
                  <a:pt x="2098" y="135"/>
                </a:lnTo>
                <a:lnTo>
                  <a:pt x="2105" y="135"/>
                </a:lnTo>
                <a:lnTo>
                  <a:pt x="2112" y="135"/>
                </a:lnTo>
                <a:lnTo>
                  <a:pt x="2119" y="135"/>
                </a:lnTo>
                <a:lnTo>
                  <a:pt x="2127" y="135"/>
                </a:lnTo>
                <a:lnTo>
                  <a:pt x="2127" y="142"/>
                </a:lnTo>
                <a:lnTo>
                  <a:pt x="2134" y="142"/>
                </a:lnTo>
                <a:lnTo>
                  <a:pt x="2141" y="149"/>
                </a:lnTo>
                <a:lnTo>
                  <a:pt x="2148" y="156"/>
                </a:lnTo>
                <a:lnTo>
                  <a:pt x="2155" y="163"/>
                </a:lnTo>
                <a:lnTo>
                  <a:pt x="2155" y="170"/>
                </a:lnTo>
                <a:lnTo>
                  <a:pt x="2162" y="177"/>
                </a:lnTo>
                <a:lnTo>
                  <a:pt x="2162" y="184"/>
                </a:lnTo>
                <a:lnTo>
                  <a:pt x="2162" y="192"/>
                </a:lnTo>
                <a:lnTo>
                  <a:pt x="2169" y="199"/>
                </a:lnTo>
                <a:lnTo>
                  <a:pt x="2169" y="213"/>
                </a:lnTo>
                <a:lnTo>
                  <a:pt x="2169" y="220"/>
                </a:lnTo>
                <a:lnTo>
                  <a:pt x="2176" y="227"/>
                </a:lnTo>
                <a:lnTo>
                  <a:pt x="2176" y="241"/>
                </a:lnTo>
                <a:lnTo>
                  <a:pt x="2176" y="248"/>
                </a:lnTo>
                <a:lnTo>
                  <a:pt x="2176" y="262"/>
                </a:lnTo>
                <a:lnTo>
                  <a:pt x="2176" y="277"/>
                </a:lnTo>
                <a:lnTo>
                  <a:pt x="2176" y="284"/>
                </a:lnTo>
                <a:lnTo>
                  <a:pt x="2176" y="298"/>
                </a:lnTo>
                <a:lnTo>
                  <a:pt x="2176" y="312"/>
                </a:lnTo>
                <a:lnTo>
                  <a:pt x="2176" y="319"/>
                </a:lnTo>
                <a:lnTo>
                  <a:pt x="2176" y="333"/>
                </a:lnTo>
                <a:lnTo>
                  <a:pt x="2176" y="347"/>
                </a:lnTo>
                <a:lnTo>
                  <a:pt x="2176" y="355"/>
                </a:lnTo>
                <a:lnTo>
                  <a:pt x="2176" y="369"/>
                </a:lnTo>
                <a:lnTo>
                  <a:pt x="2176" y="383"/>
                </a:lnTo>
                <a:lnTo>
                  <a:pt x="2176" y="390"/>
                </a:lnTo>
                <a:lnTo>
                  <a:pt x="2176" y="404"/>
                </a:lnTo>
                <a:lnTo>
                  <a:pt x="2176" y="418"/>
                </a:lnTo>
                <a:lnTo>
                  <a:pt x="2176" y="425"/>
                </a:lnTo>
                <a:lnTo>
                  <a:pt x="2176" y="440"/>
                </a:lnTo>
                <a:lnTo>
                  <a:pt x="2176" y="447"/>
                </a:lnTo>
                <a:lnTo>
                  <a:pt x="2176" y="461"/>
                </a:lnTo>
                <a:lnTo>
                  <a:pt x="2176" y="468"/>
                </a:lnTo>
                <a:lnTo>
                  <a:pt x="2176" y="482"/>
                </a:lnTo>
                <a:lnTo>
                  <a:pt x="2176" y="489"/>
                </a:lnTo>
                <a:lnTo>
                  <a:pt x="2183" y="496"/>
                </a:lnTo>
                <a:lnTo>
                  <a:pt x="2183" y="510"/>
                </a:lnTo>
                <a:lnTo>
                  <a:pt x="2183" y="518"/>
                </a:lnTo>
                <a:lnTo>
                  <a:pt x="2183" y="525"/>
                </a:lnTo>
                <a:lnTo>
                  <a:pt x="2183" y="532"/>
                </a:lnTo>
                <a:lnTo>
                  <a:pt x="2183" y="539"/>
                </a:lnTo>
                <a:lnTo>
                  <a:pt x="2190" y="546"/>
                </a:lnTo>
                <a:lnTo>
                  <a:pt x="2197" y="553"/>
                </a:lnTo>
                <a:lnTo>
                  <a:pt x="2197" y="560"/>
                </a:lnTo>
                <a:lnTo>
                  <a:pt x="2204" y="567"/>
                </a:lnTo>
                <a:lnTo>
                  <a:pt x="2212" y="567"/>
                </a:lnTo>
                <a:lnTo>
                  <a:pt x="2219" y="574"/>
                </a:lnTo>
                <a:lnTo>
                  <a:pt x="2226" y="574"/>
                </a:lnTo>
                <a:lnTo>
                  <a:pt x="2233" y="574"/>
                </a:lnTo>
                <a:lnTo>
                  <a:pt x="2240" y="574"/>
                </a:lnTo>
                <a:lnTo>
                  <a:pt x="2247" y="574"/>
                </a:lnTo>
                <a:lnTo>
                  <a:pt x="2254" y="567"/>
                </a:lnTo>
                <a:lnTo>
                  <a:pt x="2261" y="567"/>
                </a:lnTo>
                <a:lnTo>
                  <a:pt x="2268" y="567"/>
                </a:lnTo>
                <a:lnTo>
                  <a:pt x="2275" y="560"/>
                </a:lnTo>
                <a:lnTo>
                  <a:pt x="2282" y="560"/>
                </a:lnTo>
                <a:lnTo>
                  <a:pt x="2297" y="553"/>
                </a:lnTo>
                <a:lnTo>
                  <a:pt x="2304" y="553"/>
                </a:lnTo>
                <a:lnTo>
                  <a:pt x="2311" y="546"/>
                </a:lnTo>
                <a:lnTo>
                  <a:pt x="2318" y="539"/>
                </a:lnTo>
                <a:lnTo>
                  <a:pt x="2332" y="539"/>
                </a:lnTo>
                <a:lnTo>
                  <a:pt x="2339" y="532"/>
                </a:lnTo>
                <a:lnTo>
                  <a:pt x="2353" y="525"/>
                </a:lnTo>
                <a:lnTo>
                  <a:pt x="2360" y="518"/>
                </a:lnTo>
                <a:lnTo>
                  <a:pt x="2375" y="518"/>
                </a:lnTo>
                <a:lnTo>
                  <a:pt x="2382" y="510"/>
                </a:lnTo>
                <a:lnTo>
                  <a:pt x="2396" y="503"/>
                </a:lnTo>
                <a:lnTo>
                  <a:pt x="2403" y="496"/>
                </a:lnTo>
                <a:lnTo>
                  <a:pt x="2417" y="496"/>
                </a:lnTo>
                <a:lnTo>
                  <a:pt x="2424" y="489"/>
                </a:lnTo>
                <a:lnTo>
                  <a:pt x="2438" y="482"/>
                </a:lnTo>
                <a:lnTo>
                  <a:pt x="2445" y="475"/>
                </a:lnTo>
                <a:lnTo>
                  <a:pt x="2460" y="475"/>
                </a:lnTo>
                <a:lnTo>
                  <a:pt x="2467" y="468"/>
                </a:lnTo>
                <a:lnTo>
                  <a:pt x="2481" y="461"/>
                </a:lnTo>
                <a:lnTo>
                  <a:pt x="2488" y="461"/>
                </a:lnTo>
                <a:lnTo>
                  <a:pt x="2502" y="454"/>
                </a:lnTo>
                <a:lnTo>
                  <a:pt x="2509" y="447"/>
                </a:lnTo>
                <a:lnTo>
                  <a:pt x="2516" y="447"/>
                </a:lnTo>
                <a:lnTo>
                  <a:pt x="2530" y="447"/>
                </a:lnTo>
                <a:lnTo>
                  <a:pt x="2538" y="440"/>
                </a:lnTo>
                <a:lnTo>
                  <a:pt x="2552" y="440"/>
                </a:lnTo>
                <a:lnTo>
                  <a:pt x="2559" y="440"/>
                </a:lnTo>
                <a:lnTo>
                  <a:pt x="2566" y="432"/>
                </a:lnTo>
                <a:lnTo>
                  <a:pt x="2573" y="432"/>
                </a:lnTo>
                <a:lnTo>
                  <a:pt x="2580" y="432"/>
                </a:lnTo>
                <a:lnTo>
                  <a:pt x="2587" y="432"/>
                </a:lnTo>
                <a:lnTo>
                  <a:pt x="2594" y="432"/>
                </a:lnTo>
                <a:lnTo>
                  <a:pt x="2601" y="432"/>
                </a:lnTo>
                <a:lnTo>
                  <a:pt x="2608" y="440"/>
                </a:lnTo>
                <a:lnTo>
                  <a:pt x="2616" y="440"/>
                </a:lnTo>
                <a:lnTo>
                  <a:pt x="2623" y="440"/>
                </a:lnTo>
                <a:lnTo>
                  <a:pt x="2630" y="447"/>
                </a:lnTo>
                <a:lnTo>
                  <a:pt x="2637" y="454"/>
                </a:lnTo>
                <a:lnTo>
                  <a:pt x="2637" y="461"/>
                </a:lnTo>
                <a:lnTo>
                  <a:pt x="2644" y="461"/>
                </a:lnTo>
                <a:lnTo>
                  <a:pt x="2644" y="468"/>
                </a:lnTo>
                <a:lnTo>
                  <a:pt x="2651" y="475"/>
                </a:lnTo>
                <a:lnTo>
                  <a:pt x="2651" y="482"/>
                </a:lnTo>
                <a:lnTo>
                  <a:pt x="2651" y="489"/>
                </a:lnTo>
                <a:lnTo>
                  <a:pt x="2651" y="496"/>
                </a:lnTo>
                <a:lnTo>
                  <a:pt x="2651" y="503"/>
                </a:lnTo>
                <a:lnTo>
                  <a:pt x="2651" y="518"/>
                </a:lnTo>
                <a:lnTo>
                  <a:pt x="2651" y="525"/>
                </a:lnTo>
                <a:lnTo>
                  <a:pt x="2651" y="532"/>
                </a:lnTo>
                <a:lnTo>
                  <a:pt x="2651" y="546"/>
                </a:lnTo>
                <a:lnTo>
                  <a:pt x="2651" y="553"/>
                </a:lnTo>
                <a:lnTo>
                  <a:pt x="2644" y="560"/>
                </a:lnTo>
                <a:lnTo>
                  <a:pt x="2644" y="574"/>
                </a:lnTo>
                <a:lnTo>
                  <a:pt x="2644" y="581"/>
                </a:lnTo>
                <a:lnTo>
                  <a:pt x="2644" y="595"/>
                </a:lnTo>
                <a:lnTo>
                  <a:pt x="2637" y="610"/>
                </a:lnTo>
                <a:lnTo>
                  <a:pt x="2637" y="617"/>
                </a:lnTo>
                <a:lnTo>
                  <a:pt x="2630" y="631"/>
                </a:lnTo>
                <a:lnTo>
                  <a:pt x="2630" y="638"/>
                </a:lnTo>
                <a:lnTo>
                  <a:pt x="2623" y="652"/>
                </a:lnTo>
                <a:lnTo>
                  <a:pt x="2623" y="666"/>
                </a:lnTo>
                <a:lnTo>
                  <a:pt x="2616" y="673"/>
                </a:lnTo>
                <a:lnTo>
                  <a:pt x="2616" y="688"/>
                </a:lnTo>
                <a:lnTo>
                  <a:pt x="2608" y="702"/>
                </a:lnTo>
                <a:lnTo>
                  <a:pt x="2601" y="709"/>
                </a:lnTo>
                <a:lnTo>
                  <a:pt x="2601" y="723"/>
                </a:lnTo>
                <a:lnTo>
                  <a:pt x="2594" y="730"/>
                </a:lnTo>
                <a:lnTo>
                  <a:pt x="2594" y="744"/>
                </a:lnTo>
                <a:lnTo>
                  <a:pt x="2587" y="751"/>
                </a:lnTo>
                <a:lnTo>
                  <a:pt x="2587" y="766"/>
                </a:lnTo>
                <a:lnTo>
                  <a:pt x="2580" y="773"/>
                </a:lnTo>
                <a:lnTo>
                  <a:pt x="2580" y="780"/>
                </a:lnTo>
                <a:lnTo>
                  <a:pt x="2580" y="794"/>
                </a:lnTo>
                <a:lnTo>
                  <a:pt x="2573" y="801"/>
                </a:lnTo>
                <a:lnTo>
                  <a:pt x="2573" y="808"/>
                </a:lnTo>
                <a:lnTo>
                  <a:pt x="2573" y="822"/>
                </a:lnTo>
                <a:lnTo>
                  <a:pt x="2573" y="829"/>
                </a:lnTo>
                <a:lnTo>
                  <a:pt x="2566" y="836"/>
                </a:lnTo>
                <a:lnTo>
                  <a:pt x="2566" y="844"/>
                </a:lnTo>
                <a:lnTo>
                  <a:pt x="2566" y="851"/>
                </a:lnTo>
                <a:lnTo>
                  <a:pt x="2566" y="858"/>
                </a:lnTo>
                <a:lnTo>
                  <a:pt x="2566" y="865"/>
                </a:lnTo>
                <a:lnTo>
                  <a:pt x="2573" y="865"/>
                </a:lnTo>
                <a:lnTo>
                  <a:pt x="2573" y="872"/>
                </a:lnTo>
                <a:lnTo>
                  <a:pt x="2573" y="879"/>
                </a:lnTo>
                <a:lnTo>
                  <a:pt x="2580" y="886"/>
                </a:lnTo>
                <a:lnTo>
                  <a:pt x="2587" y="893"/>
                </a:lnTo>
                <a:lnTo>
                  <a:pt x="2594" y="893"/>
                </a:lnTo>
                <a:lnTo>
                  <a:pt x="2601" y="900"/>
                </a:lnTo>
                <a:lnTo>
                  <a:pt x="2608" y="900"/>
                </a:lnTo>
                <a:lnTo>
                  <a:pt x="2616" y="900"/>
                </a:lnTo>
                <a:lnTo>
                  <a:pt x="2623" y="900"/>
                </a:lnTo>
                <a:lnTo>
                  <a:pt x="2630" y="900"/>
                </a:lnTo>
                <a:lnTo>
                  <a:pt x="2637" y="900"/>
                </a:lnTo>
                <a:lnTo>
                  <a:pt x="2644" y="900"/>
                </a:lnTo>
                <a:lnTo>
                  <a:pt x="2658" y="900"/>
                </a:lnTo>
                <a:lnTo>
                  <a:pt x="2665" y="900"/>
                </a:lnTo>
                <a:lnTo>
                  <a:pt x="2672" y="900"/>
                </a:lnTo>
                <a:lnTo>
                  <a:pt x="2686" y="900"/>
                </a:lnTo>
                <a:lnTo>
                  <a:pt x="2694" y="893"/>
                </a:lnTo>
                <a:lnTo>
                  <a:pt x="2708" y="893"/>
                </a:lnTo>
                <a:lnTo>
                  <a:pt x="2715" y="893"/>
                </a:lnTo>
                <a:lnTo>
                  <a:pt x="2729" y="893"/>
                </a:lnTo>
                <a:lnTo>
                  <a:pt x="2736" y="886"/>
                </a:lnTo>
                <a:lnTo>
                  <a:pt x="2750" y="886"/>
                </a:lnTo>
                <a:lnTo>
                  <a:pt x="2764" y="886"/>
                </a:lnTo>
                <a:lnTo>
                  <a:pt x="2771" y="879"/>
                </a:lnTo>
                <a:lnTo>
                  <a:pt x="2786" y="879"/>
                </a:lnTo>
                <a:lnTo>
                  <a:pt x="2800" y="879"/>
                </a:lnTo>
                <a:lnTo>
                  <a:pt x="2807" y="879"/>
                </a:lnTo>
                <a:lnTo>
                  <a:pt x="2821" y="872"/>
                </a:lnTo>
                <a:lnTo>
                  <a:pt x="2835" y="872"/>
                </a:lnTo>
                <a:lnTo>
                  <a:pt x="2842" y="872"/>
                </a:lnTo>
                <a:lnTo>
                  <a:pt x="2857" y="872"/>
                </a:lnTo>
                <a:lnTo>
                  <a:pt x="2871" y="865"/>
                </a:lnTo>
                <a:lnTo>
                  <a:pt x="2878" y="865"/>
                </a:lnTo>
                <a:lnTo>
                  <a:pt x="2892" y="865"/>
                </a:lnTo>
                <a:lnTo>
                  <a:pt x="2899" y="865"/>
                </a:lnTo>
                <a:lnTo>
                  <a:pt x="2913" y="865"/>
                </a:lnTo>
                <a:lnTo>
                  <a:pt x="2920" y="865"/>
                </a:lnTo>
                <a:lnTo>
                  <a:pt x="2934" y="865"/>
                </a:lnTo>
                <a:lnTo>
                  <a:pt x="2942" y="865"/>
                </a:lnTo>
                <a:lnTo>
                  <a:pt x="2949" y="865"/>
                </a:lnTo>
                <a:lnTo>
                  <a:pt x="2963" y="872"/>
                </a:lnTo>
                <a:lnTo>
                  <a:pt x="2970" y="872"/>
                </a:lnTo>
                <a:lnTo>
                  <a:pt x="2977" y="872"/>
                </a:lnTo>
                <a:lnTo>
                  <a:pt x="2984" y="872"/>
                </a:lnTo>
                <a:lnTo>
                  <a:pt x="2991" y="879"/>
                </a:lnTo>
                <a:lnTo>
                  <a:pt x="2998" y="879"/>
                </a:lnTo>
                <a:lnTo>
                  <a:pt x="2998" y="886"/>
                </a:lnTo>
                <a:lnTo>
                  <a:pt x="3005" y="886"/>
                </a:lnTo>
                <a:lnTo>
                  <a:pt x="3012" y="893"/>
                </a:lnTo>
                <a:lnTo>
                  <a:pt x="3012" y="900"/>
                </a:lnTo>
                <a:lnTo>
                  <a:pt x="3020" y="900"/>
                </a:lnTo>
                <a:lnTo>
                  <a:pt x="3020" y="907"/>
                </a:lnTo>
                <a:lnTo>
                  <a:pt x="3020" y="914"/>
                </a:lnTo>
                <a:lnTo>
                  <a:pt x="3027" y="922"/>
                </a:lnTo>
                <a:lnTo>
                  <a:pt x="3027" y="929"/>
                </a:lnTo>
                <a:lnTo>
                  <a:pt x="3027" y="936"/>
                </a:lnTo>
                <a:lnTo>
                  <a:pt x="3027" y="943"/>
                </a:lnTo>
                <a:lnTo>
                  <a:pt x="3027" y="950"/>
                </a:lnTo>
                <a:lnTo>
                  <a:pt x="3020" y="957"/>
                </a:lnTo>
                <a:lnTo>
                  <a:pt x="3020" y="964"/>
                </a:lnTo>
                <a:lnTo>
                  <a:pt x="3020" y="971"/>
                </a:lnTo>
                <a:lnTo>
                  <a:pt x="3012" y="978"/>
                </a:lnTo>
                <a:lnTo>
                  <a:pt x="3012" y="985"/>
                </a:lnTo>
                <a:lnTo>
                  <a:pt x="3005" y="999"/>
                </a:lnTo>
                <a:lnTo>
                  <a:pt x="3005" y="1007"/>
                </a:lnTo>
                <a:lnTo>
                  <a:pt x="2998" y="1014"/>
                </a:lnTo>
                <a:lnTo>
                  <a:pt x="2991" y="1028"/>
                </a:lnTo>
                <a:lnTo>
                  <a:pt x="2984" y="1035"/>
                </a:lnTo>
                <a:lnTo>
                  <a:pt x="2984" y="1042"/>
                </a:lnTo>
                <a:lnTo>
                  <a:pt x="2977" y="1056"/>
                </a:lnTo>
                <a:lnTo>
                  <a:pt x="2970" y="1063"/>
                </a:lnTo>
                <a:lnTo>
                  <a:pt x="2963" y="1070"/>
                </a:lnTo>
                <a:lnTo>
                  <a:pt x="2956" y="1085"/>
                </a:lnTo>
                <a:lnTo>
                  <a:pt x="2949" y="1092"/>
                </a:lnTo>
                <a:lnTo>
                  <a:pt x="2942" y="1106"/>
                </a:lnTo>
                <a:lnTo>
                  <a:pt x="2934" y="1113"/>
                </a:lnTo>
                <a:lnTo>
                  <a:pt x="2927" y="1120"/>
                </a:lnTo>
                <a:lnTo>
                  <a:pt x="2920" y="1134"/>
                </a:lnTo>
                <a:lnTo>
                  <a:pt x="2913" y="1141"/>
                </a:lnTo>
                <a:lnTo>
                  <a:pt x="2906" y="1148"/>
                </a:lnTo>
                <a:lnTo>
                  <a:pt x="2899" y="1162"/>
                </a:lnTo>
                <a:lnTo>
                  <a:pt x="2892" y="1170"/>
                </a:lnTo>
                <a:lnTo>
                  <a:pt x="2885" y="1177"/>
                </a:lnTo>
                <a:lnTo>
                  <a:pt x="2878" y="1191"/>
                </a:lnTo>
                <a:lnTo>
                  <a:pt x="2871" y="1198"/>
                </a:lnTo>
                <a:lnTo>
                  <a:pt x="2864" y="1205"/>
                </a:lnTo>
                <a:lnTo>
                  <a:pt x="2864" y="1212"/>
                </a:lnTo>
                <a:lnTo>
                  <a:pt x="2857" y="1219"/>
                </a:lnTo>
                <a:lnTo>
                  <a:pt x="2849" y="1226"/>
                </a:lnTo>
                <a:lnTo>
                  <a:pt x="2849" y="1233"/>
                </a:lnTo>
                <a:lnTo>
                  <a:pt x="2842" y="1240"/>
                </a:lnTo>
                <a:lnTo>
                  <a:pt x="2842" y="1248"/>
                </a:lnTo>
                <a:lnTo>
                  <a:pt x="2835" y="1255"/>
                </a:lnTo>
                <a:lnTo>
                  <a:pt x="2835" y="1262"/>
                </a:lnTo>
                <a:lnTo>
                  <a:pt x="2835" y="1269"/>
                </a:lnTo>
                <a:lnTo>
                  <a:pt x="2828" y="1276"/>
                </a:lnTo>
                <a:lnTo>
                  <a:pt x="2828" y="1283"/>
                </a:lnTo>
                <a:lnTo>
                  <a:pt x="2828" y="1290"/>
                </a:lnTo>
                <a:lnTo>
                  <a:pt x="2835" y="1297"/>
                </a:lnTo>
                <a:lnTo>
                  <a:pt x="2835" y="1304"/>
                </a:lnTo>
                <a:lnTo>
                  <a:pt x="2842" y="1311"/>
                </a:lnTo>
                <a:lnTo>
                  <a:pt x="2849" y="1318"/>
                </a:lnTo>
                <a:lnTo>
                  <a:pt x="2857" y="1325"/>
                </a:lnTo>
                <a:lnTo>
                  <a:pt x="2864" y="1325"/>
                </a:lnTo>
                <a:lnTo>
                  <a:pt x="2871" y="1333"/>
                </a:lnTo>
                <a:lnTo>
                  <a:pt x="2878" y="1333"/>
                </a:lnTo>
                <a:lnTo>
                  <a:pt x="2885" y="1333"/>
                </a:lnTo>
                <a:lnTo>
                  <a:pt x="2892" y="1340"/>
                </a:lnTo>
                <a:lnTo>
                  <a:pt x="2899" y="1340"/>
                </a:lnTo>
                <a:lnTo>
                  <a:pt x="2913" y="1340"/>
                </a:lnTo>
                <a:lnTo>
                  <a:pt x="2920" y="1340"/>
                </a:lnTo>
                <a:lnTo>
                  <a:pt x="2927" y="1347"/>
                </a:lnTo>
                <a:lnTo>
                  <a:pt x="2942" y="1347"/>
                </a:lnTo>
                <a:lnTo>
                  <a:pt x="2949" y="1347"/>
                </a:lnTo>
                <a:lnTo>
                  <a:pt x="2963" y="1347"/>
                </a:lnTo>
                <a:lnTo>
                  <a:pt x="2970" y="1354"/>
                </a:lnTo>
                <a:lnTo>
                  <a:pt x="2984" y="1354"/>
                </a:lnTo>
                <a:lnTo>
                  <a:pt x="2998" y="1354"/>
                </a:lnTo>
                <a:lnTo>
                  <a:pt x="3005" y="1354"/>
                </a:lnTo>
                <a:lnTo>
                  <a:pt x="3020" y="1361"/>
                </a:lnTo>
                <a:lnTo>
                  <a:pt x="3034" y="1361"/>
                </a:lnTo>
                <a:lnTo>
                  <a:pt x="3041" y="1361"/>
                </a:lnTo>
                <a:lnTo>
                  <a:pt x="3055" y="1361"/>
                </a:lnTo>
                <a:lnTo>
                  <a:pt x="3069" y="1368"/>
                </a:lnTo>
                <a:lnTo>
                  <a:pt x="3076" y="1368"/>
                </a:lnTo>
                <a:lnTo>
                  <a:pt x="3090" y="1368"/>
                </a:lnTo>
                <a:lnTo>
                  <a:pt x="3105" y="1375"/>
                </a:lnTo>
                <a:lnTo>
                  <a:pt x="3112" y="1375"/>
                </a:lnTo>
                <a:lnTo>
                  <a:pt x="3126" y="1375"/>
                </a:lnTo>
                <a:lnTo>
                  <a:pt x="3133" y="1382"/>
                </a:lnTo>
                <a:lnTo>
                  <a:pt x="3147" y="1382"/>
                </a:lnTo>
                <a:lnTo>
                  <a:pt x="3154" y="1389"/>
                </a:lnTo>
                <a:lnTo>
                  <a:pt x="3168" y="1389"/>
                </a:lnTo>
                <a:lnTo>
                  <a:pt x="3175" y="1389"/>
                </a:lnTo>
                <a:lnTo>
                  <a:pt x="3183" y="1396"/>
                </a:lnTo>
                <a:lnTo>
                  <a:pt x="3190" y="1396"/>
                </a:lnTo>
                <a:lnTo>
                  <a:pt x="3204" y="1403"/>
                </a:lnTo>
                <a:lnTo>
                  <a:pt x="3211" y="1411"/>
                </a:lnTo>
                <a:lnTo>
                  <a:pt x="3218" y="1411"/>
                </a:lnTo>
                <a:lnTo>
                  <a:pt x="3218" y="1418"/>
                </a:lnTo>
                <a:lnTo>
                  <a:pt x="3225" y="1418"/>
                </a:lnTo>
                <a:lnTo>
                  <a:pt x="3232" y="1425"/>
                </a:lnTo>
                <a:lnTo>
                  <a:pt x="3232" y="1432"/>
                </a:lnTo>
                <a:lnTo>
                  <a:pt x="3239" y="1439"/>
                </a:lnTo>
                <a:lnTo>
                  <a:pt x="3246" y="1446"/>
                </a:lnTo>
                <a:lnTo>
                  <a:pt x="3246" y="1453"/>
                </a:lnTo>
                <a:lnTo>
                  <a:pt x="3246" y="1460"/>
                </a:lnTo>
                <a:lnTo>
                  <a:pt x="3246" y="1467"/>
                </a:lnTo>
                <a:lnTo>
                  <a:pt x="3246" y="1474"/>
                </a:lnTo>
                <a:lnTo>
                  <a:pt x="3246" y="1481"/>
                </a:lnTo>
                <a:lnTo>
                  <a:pt x="3239" y="1488"/>
                </a:lnTo>
                <a:lnTo>
                  <a:pt x="3239" y="1496"/>
                </a:lnTo>
                <a:lnTo>
                  <a:pt x="3232" y="1503"/>
                </a:lnTo>
                <a:lnTo>
                  <a:pt x="3232" y="1510"/>
                </a:lnTo>
                <a:lnTo>
                  <a:pt x="3225" y="1517"/>
                </a:lnTo>
                <a:lnTo>
                  <a:pt x="3218" y="1524"/>
                </a:lnTo>
                <a:lnTo>
                  <a:pt x="3211" y="1531"/>
                </a:lnTo>
                <a:lnTo>
                  <a:pt x="3204" y="1538"/>
                </a:lnTo>
                <a:lnTo>
                  <a:pt x="3197" y="1545"/>
                </a:lnTo>
                <a:lnTo>
                  <a:pt x="3190" y="1552"/>
                </a:lnTo>
                <a:lnTo>
                  <a:pt x="3183" y="1559"/>
                </a:lnTo>
                <a:lnTo>
                  <a:pt x="3175" y="1566"/>
                </a:lnTo>
                <a:lnTo>
                  <a:pt x="3168" y="1574"/>
                </a:lnTo>
                <a:lnTo>
                  <a:pt x="3154" y="1588"/>
                </a:lnTo>
                <a:lnTo>
                  <a:pt x="3147" y="1588"/>
                </a:lnTo>
                <a:lnTo>
                  <a:pt x="3140" y="1602"/>
                </a:lnTo>
                <a:lnTo>
                  <a:pt x="3133" y="1609"/>
                </a:lnTo>
                <a:lnTo>
                  <a:pt x="3119" y="1616"/>
                </a:lnTo>
                <a:lnTo>
                  <a:pt x="3112" y="1623"/>
                </a:lnTo>
                <a:lnTo>
                  <a:pt x="3097" y="1630"/>
                </a:lnTo>
                <a:lnTo>
                  <a:pt x="3090" y="1637"/>
                </a:lnTo>
                <a:lnTo>
                  <a:pt x="3083" y="1644"/>
                </a:lnTo>
                <a:lnTo>
                  <a:pt x="3069" y="1651"/>
                </a:lnTo>
                <a:lnTo>
                  <a:pt x="3062" y="1651"/>
                </a:lnTo>
                <a:lnTo>
                  <a:pt x="3048" y="1659"/>
                </a:lnTo>
                <a:lnTo>
                  <a:pt x="3041" y="1666"/>
                </a:lnTo>
                <a:lnTo>
                  <a:pt x="3034" y="1673"/>
                </a:lnTo>
                <a:lnTo>
                  <a:pt x="3027" y="1680"/>
                </a:lnTo>
                <a:lnTo>
                  <a:pt x="3012" y="1687"/>
                </a:lnTo>
                <a:lnTo>
                  <a:pt x="3005" y="1694"/>
                </a:lnTo>
                <a:lnTo>
                  <a:pt x="2998" y="1701"/>
                </a:lnTo>
                <a:lnTo>
                  <a:pt x="2991" y="1708"/>
                </a:lnTo>
                <a:lnTo>
                  <a:pt x="2984" y="1715"/>
                </a:lnTo>
                <a:lnTo>
                  <a:pt x="2977" y="1715"/>
                </a:lnTo>
                <a:lnTo>
                  <a:pt x="2970" y="1722"/>
                </a:lnTo>
                <a:lnTo>
                  <a:pt x="2970" y="1729"/>
                </a:lnTo>
                <a:lnTo>
                  <a:pt x="2963" y="1737"/>
                </a:lnTo>
                <a:lnTo>
                  <a:pt x="2956" y="1737"/>
                </a:lnTo>
                <a:lnTo>
                  <a:pt x="2956" y="1744"/>
                </a:lnTo>
                <a:lnTo>
                  <a:pt x="2949" y="1751"/>
                </a:lnTo>
                <a:lnTo>
                  <a:pt x="2949" y="1758"/>
                </a:lnTo>
                <a:lnTo>
                  <a:pt x="2949" y="1765"/>
                </a:lnTo>
                <a:lnTo>
                  <a:pt x="2949" y="1772"/>
                </a:lnTo>
                <a:lnTo>
                  <a:pt x="2949" y="1779"/>
                </a:lnTo>
                <a:lnTo>
                  <a:pt x="2949" y="1786"/>
                </a:lnTo>
                <a:lnTo>
                  <a:pt x="2949" y="1793"/>
                </a:lnTo>
                <a:lnTo>
                  <a:pt x="2956" y="1793"/>
                </a:lnTo>
                <a:lnTo>
                  <a:pt x="2956" y="1800"/>
                </a:lnTo>
                <a:lnTo>
                  <a:pt x="2963" y="1800"/>
                </a:lnTo>
                <a:lnTo>
                  <a:pt x="2970" y="1807"/>
                </a:lnTo>
                <a:lnTo>
                  <a:pt x="2970" y="1814"/>
                </a:lnTo>
                <a:lnTo>
                  <a:pt x="2977" y="1822"/>
                </a:lnTo>
                <a:lnTo>
                  <a:pt x="2984" y="1822"/>
                </a:lnTo>
                <a:lnTo>
                  <a:pt x="2991" y="1829"/>
                </a:lnTo>
                <a:lnTo>
                  <a:pt x="2998" y="1829"/>
                </a:lnTo>
                <a:lnTo>
                  <a:pt x="3005" y="1836"/>
                </a:lnTo>
                <a:lnTo>
                  <a:pt x="3020" y="1843"/>
                </a:lnTo>
                <a:lnTo>
                  <a:pt x="3027" y="1843"/>
                </a:lnTo>
                <a:lnTo>
                  <a:pt x="3034" y="1850"/>
                </a:lnTo>
                <a:lnTo>
                  <a:pt x="3041" y="1857"/>
                </a:lnTo>
                <a:lnTo>
                  <a:pt x="3055" y="1864"/>
                </a:lnTo>
                <a:lnTo>
                  <a:pt x="3062" y="1864"/>
                </a:lnTo>
                <a:lnTo>
                  <a:pt x="3076" y="1871"/>
                </a:lnTo>
                <a:lnTo>
                  <a:pt x="3083" y="1878"/>
                </a:lnTo>
                <a:lnTo>
                  <a:pt x="3097" y="1878"/>
                </a:lnTo>
                <a:lnTo>
                  <a:pt x="3105" y="1885"/>
                </a:lnTo>
                <a:lnTo>
                  <a:pt x="3119" y="1892"/>
                </a:lnTo>
                <a:lnTo>
                  <a:pt x="3126" y="1900"/>
                </a:lnTo>
                <a:lnTo>
                  <a:pt x="3140" y="1907"/>
                </a:lnTo>
                <a:lnTo>
                  <a:pt x="3147" y="1907"/>
                </a:lnTo>
                <a:lnTo>
                  <a:pt x="3161" y="1914"/>
                </a:lnTo>
                <a:lnTo>
                  <a:pt x="3168" y="1921"/>
                </a:lnTo>
                <a:lnTo>
                  <a:pt x="3183" y="1928"/>
                </a:lnTo>
                <a:lnTo>
                  <a:pt x="3190" y="1935"/>
                </a:lnTo>
                <a:lnTo>
                  <a:pt x="3204" y="1935"/>
                </a:lnTo>
                <a:lnTo>
                  <a:pt x="3211" y="1942"/>
                </a:lnTo>
                <a:lnTo>
                  <a:pt x="3218" y="1949"/>
                </a:lnTo>
                <a:lnTo>
                  <a:pt x="3225" y="1956"/>
                </a:lnTo>
                <a:lnTo>
                  <a:pt x="3239" y="1963"/>
                </a:lnTo>
                <a:lnTo>
                  <a:pt x="3246" y="1970"/>
                </a:lnTo>
                <a:lnTo>
                  <a:pt x="3253" y="1970"/>
                </a:lnTo>
                <a:lnTo>
                  <a:pt x="3260" y="1978"/>
                </a:lnTo>
                <a:lnTo>
                  <a:pt x="3268" y="1985"/>
                </a:lnTo>
                <a:lnTo>
                  <a:pt x="3268" y="1992"/>
                </a:lnTo>
                <a:lnTo>
                  <a:pt x="3275" y="1999"/>
                </a:lnTo>
                <a:lnTo>
                  <a:pt x="3282" y="2006"/>
                </a:lnTo>
                <a:lnTo>
                  <a:pt x="3282" y="2013"/>
                </a:lnTo>
                <a:lnTo>
                  <a:pt x="3289" y="2020"/>
                </a:lnTo>
                <a:lnTo>
                  <a:pt x="3289" y="2027"/>
                </a:lnTo>
                <a:lnTo>
                  <a:pt x="3289" y="2034"/>
                </a:lnTo>
                <a:lnTo>
                  <a:pt x="3289" y="2041"/>
                </a:lnTo>
                <a:lnTo>
                  <a:pt x="3289" y="2048"/>
                </a:lnTo>
                <a:lnTo>
                  <a:pt x="3289" y="2055"/>
                </a:lnTo>
                <a:lnTo>
                  <a:pt x="3289" y="2063"/>
                </a:lnTo>
                <a:lnTo>
                  <a:pt x="3282" y="2070"/>
                </a:lnTo>
                <a:lnTo>
                  <a:pt x="3282" y="2077"/>
                </a:lnTo>
                <a:lnTo>
                  <a:pt x="3275" y="2084"/>
                </a:lnTo>
                <a:lnTo>
                  <a:pt x="3268" y="2084"/>
                </a:lnTo>
                <a:lnTo>
                  <a:pt x="3268" y="2091"/>
                </a:lnTo>
                <a:lnTo>
                  <a:pt x="3260" y="2098"/>
                </a:lnTo>
                <a:lnTo>
                  <a:pt x="3253" y="2105"/>
                </a:lnTo>
                <a:lnTo>
                  <a:pt x="3246" y="2105"/>
                </a:lnTo>
                <a:lnTo>
                  <a:pt x="3232" y="2112"/>
                </a:lnTo>
                <a:lnTo>
                  <a:pt x="3225" y="2119"/>
                </a:lnTo>
                <a:lnTo>
                  <a:pt x="3218" y="2126"/>
                </a:lnTo>
                <a:lnTo>
                  <a:pt x="3211" y="2126"/>
                </a:lnTo>
                <a:lnTo>
                  <a:pt x="3197" y="2133"/>
                </a:lnTo>
                <a:lnTo>
                  <a:pt x="3190" y="2133"/>
                </a:lnTo>
                <a:lnTo>
                  <a:pt x="3175" y="2141"/>
                </a:lnTo>
                <a:lnTo>
                  <a:pt x="3168" y="2148"/>
                </a:lnTo>
                <a:lnTo>
                  <a:pt x="3154" y="2148"/>
                </a:lnTo>
                <a:lnTo>
                  <a:pt x="3147" y="2155"/>
                </a:lnTo>
                <a:lnTo>
                  <a:pt x="3133" y="2155"/>
                </a:lnTo>
                <a:lnTo>
                  <a:pt x="3126" y="2162"/>
                </a:lnTo>
                <a:lnTo>
                  <a:pt x="3112" y="2162"/>
                </a:lnTo>
                <a:lnTo>
                  <a:pt x="3097" y="2169"/>
                </a:lnTo>
                <a:lnTo>
                  <a:pt x="3090" y="2169"/>
                </a:lnTo>
                <a:lnTo>
                  <a:pt x="3076" y="2176"/>
                </a:lnTo>
                <a:lnTo>
                  <a:pt x="3062" y="2176"/>
                </a:lnTo>
                <a:lnTo>
                  <a:pt x="3055" y="2183"/>
                </a:lnTo>
                <a:lnTo>
                  <a:pt x="3041" y="2183"/>
                </a:lnTo>
                <a:lnTo>
                  <a:pt x="3034" y="2190"/>
                </a:lnTo>
                <a:lnTo>
                  <a:pt x="3020" y="2190"/>
                </a:lnTo>
                <a:lnTo>
                  <a:pt x="3012" y="2197"/>
                </a:lnTo>
                <a:lnTo>
                  <a:pt x="2998" y="2197"/>
                </a:lnTo>
                <a:lnTo>
                  <a:pt x="2991" y="2204"/>
                </a:lnTo>
                <a:lnTo>
                  <a:pt x="2984" y="2204"/>
                </a:lnTo>
                <a:lnTo>
                  <a:pt x="2970" y="2211"/>
                </a:lnTo>
                <a:lnTo>
                  <a:pt x="2963" y="2211"/>
                </a:lnTo>
                <a:lnTo>
                  <a:pt x="2956" y="2218"/>
                </a:lnTo>
                <a:lnTo>
                  <a:pt x="2949" y="2218"/>
                </a:lnTo>
                <a:lnTo>
                  <a:pt x="2942" y="2226"/>
                </a:lnTo>
                <a:lnTo>
                  <a:pt x="2934" y="2226"/>
                </a:lnTo>
                <a:lnTo>
                  <a:pt x="2927" y="2233"/>
                </a:lnTo>
                <a:lnTo>
                  <a:pt x="2920" y="2240"/>
                </a:lnTo>
                <a:lnTo>
                  <a:pt x="2920" y="2247"/>
                </a:lnTo>
                <a:lnTo>
                  <a:pt x="2913" y="2247"/>
                </a:lnTo>
                <a:lnTo>
                  <a:pt x="2913" y="2254"/>
                </a:lnTo>
                <a:lnTo>
                  <a:pt x="2906" y="2254"/>
                </a:lnTo>
                <a:lnTo>
                  <a:pt x="2906" y="2261"/>
                </a:lnTo>
                <a:lnTo>
                  <a:pt x="2906" y="2268"/>
                </a:lnTo>
                <a:lnTo>
                  <a:pt x="2906" y="2275"/>
                </a:lnTo>
                <a:lnTo>
                  <a:pt x="2906" y="2282"/>
                </a:lnTo>
                <a:lnTo>
                  <a:pt x="2913" y="2289"/>
                </a:lnTo>
                <a:lnTo>
                  <a:pt x="2913" y="2296"/>
                </a:lnTo>
                <a:lnTo>
                  <a:pt x="2920" y="2296"/>
                </a:lnTo>
                <a:lnTo>
                  <a:pt x="2920" y="2304"/>
                </a:lnTo>
                <a:lnTo>
                  <a:pt x="2927" y="2311"/>
                </a:lnTo>
                <a:lnTo>
                  <a:pt x="2927" y="2318"/>
                </a:lnTo>
                <a:lnTo>
                  <a:pt x="2934" y="2325"/>
                </a:lnTo>
                <a:lnTo>
                  <a:pt x="2942" y="2332"/>
                </a:lnTo>
                <a:lnTo>
                  <a:pt x="2949" y="2339"/>
                </a:lnTo>
                <a:lnTo>
                  <a:pt x="2956" y="2346"/>
                </a:lnTo>
                <a:lnTo>
                  <a:pt x="2963" y="2353"/>
                </a:lnTo>
                <a:lnTo>
                  <a:pt x="2970" y="2360"/>
                </a:lnTo>
                <a:lnTo>
                  <a:pt x="2977" y="2367"/>
                </a:lnTo>
                <a:lnTo>
                  <a:pt x="2984" y="2374"/>
                </a:lnTo>
                <a:lnTo>
                  <a:pt x="2991" y="2381"/>
                </a:lnTo>
                <a:lnTo>
                  <a:pt x="2998" y="2389"/>
                </a:lnTo>
                <a:lnTo>
                  <a:pt x="3005" y="2403"/>
                </a:lnTo>
                <a:lnTo>
                  <a:pt x="3020" y="2410"/>
                </a:lnTo>
                <a:lnTo>
                  <a:pt x="3027" y="2417"/>
                </a:lnTo>
                <a:lnTo>
                  <a:pt x="3034" y="2424"/>
                </a:lnTo>
                <a:lnTo>
                  <a:pt x="3041" y="2431"/>
                </a:lnTo>
                <a:lnTo>
                  <a:pt x="3048" y="2445"/>
                </a:lnTo>
                <a:lnTo>
                  <a:pt x="3062" y="2452"/>
                </a:lnTo>
                <a:lnTo>
                  <a:pt x="3069" y="2459"/>
                </a:lnTo>
                <a:lnTo>
                  <a:pt x="3076" y="2467"/>
                </a:lnTo>
                <a:lnTo>
                  <a:pt x="3083" y="2481"/>
                </a:lnTo>
                <a:lnTo>
                  <a:pt x="3090" y="2488"/>
                </a:lnTo>
                <a:lnTo>
                  <a:pt x="3097" y="2495"/>
                </a:lnTo>
                <a:lnTo>
                  <a:pt x="3105" y="2502"/>
                </a:lnTo>
                <a:lnTo>
                  <a:pt x="3112" y="2509"/>
                </a:lnTo>
                <a:lnTo>
                  <a:pt x="3119" y="2523"/>
                </a:lnTo>
                <a:lnTo>
                  <a:pt x="3126" y="2530"/>
                </a:lnTo>
                <a:lnTo>
                  <a:pt x="3133" y="2537"/>
                </a:lnTo>
                <a:lnTo>
                  <a:pt x="3140" y="2544"/>
                </a:lnTo>
                <a:lnTo>
                  <a:pt x="3140" y="2552"/>
                </a:lnTo>
                <a:lnTo>
                  <a:pt x="3147" y="2559"/>
                </a:lnTo>
                <a:lnTo>
                  <a:pt x="3147" y="2566"/>
                </a:lnTo>
                <a:lnTo>
                  <a:pt x="3154" y="2573"/>
                </a:lnTo>
                <a:lnTo>
                  <a:pt x="3154" y="2580"/>
                </a:lnTo>
                <a:lnTo>
                  <a:pt x="3154" y="2587"/>
                </a:lnTo>
                <a:lnTo>
                  <a:pt x="3154" y="2594"/>
                </a:lnTo>
                <a:lnTo>
                  <a:pt x="3154" y="2601"/>
                </a:lnTo>
                <a:lnTo>
                  <a:pt x="3154" y="2608"/>
                </a:lnTo>
                <a:lnTo>
                  <a:pt x="3154" y="2615"/>
                </a:lnTo>
                <a:lnTo>
                  <a:pt x="3154" y="2622"/>
                </a:lnTo>
                <a:lnTo>
                  <a:pt x="3154" y="2630"/>
                </a:lnTo>
                <a:lnTo>
                  <a:pt x="3147" y="2630"/>
                </a:lnTo>
                <a:lnTo>
                  <a:pt x="3147" y="2637"/>
                </a:lnTo>
                <a:lnTo>
                  <a:pt x="3140" y="2644"/>
                </a:lnTo>
                <a:lnTo>
                  <a:pt x="3133" y="2651"/>
                </a:lnTo>
                <a:lnTo>
                  <a:pt x="3126" y="2658"/>
                </a:lnTo>
                <a:lnTo>
                  <a:pt x="3119" y="2658"/>
                </a:lnTo>
                <a:lnTo>
                  <a:pt x="3112" y="2665"/>
                </a:lnTo>
                <a:lnTo>
                  <a:pt x="3105" y="2665"/>
                </a:lnTo>
                <a:lnTo>
                  <a:pt x="3097" y="2665"/>
                </a:lnTo>
                <a:lnTo>
                  <a:pt x="3090" y="2672"/>
                </a:lnTo>
                <a:lnTo>
                  <a:pt x="3076" y="2672"/>
                </a:lnTo>
                <a:lnTo>
                  <a:pt x="3069" y="2672"/>
                </a:lnTo>
                <a:lnTo>
                  <a:pt x="3062" y="2679"/>
                </a:lnTo>
                <a:lnTo>
                  <a:pt x="3048" y="2679"/>
                </a:lnTo>
                <a:lnTo>
                  <a:pt x="3041" y="2679"/>
                </a:lnTo>
                <a:lnTo>
                  <a:pt x="3027" y="2679"/>
                </a:lnTo>
                <a:lnTo>
                  <a:pt x="3012" y="2679"/>
                </a:lnTo>
                <a:lnTo>
                  <a:pt x="3005" y="2679"/>
                </a:lnTo>
                <a:lnTo>
                  <a:pt x="2991" y="2679"/>
                </a:lnTo>
                <a:lnTo>
                  <a:pt x="2977" y="2679"/>
                </a:lnTo>
                <a:lnTo>
                  <a:pt x="2970" y="2679"/>
                </a:lnTo>
                <a:lnTo>
                  <a:pt x="2956" y="2679"/>
                </a:lnTo>
                <a:lnTo>
                  <a:pt x="2942" y="2679"/>
                </a:lnTo>
                <a:lnTo>
                  <a:pt x="2934" y="2679"/>
                </a:lnTo>
                <a:lnTo>
                  <a:pt x="2920" y="2679"/>
                </a:lnTo>
                <a:lnTo>
                  <a:pt x="2906" y="2679"/>
                </a:lnTo>
                <a:lnTo>
                  <a:pt x="2899" y="2679"/>
                </a:lnTo>
                <a:lnTo>
                  <a:pt x="2885" y="2679"/>
                </a:lnTo>
                <a:lnTo>
                  <a:pt x="2871" y="2679"/>
                </a:lnTo>
                <a:lnTo>
                  <a:pt x="2864" y="2679"/>
                </a:lnTo>
                <a:lnTo>
                  <a:pt x="2849" y="2679"/>
                </a:lnTo>
                <a:lnTo>
                  <a:pt x="2842" y="2679"/>
                </a:lnTo>
                <a:lnTo>
                  <a:pt x="2828" y="2679"/>
                </a:lnTo>
                <a:lnTo>
                  <a:pt x="2821" y="2679"/>
                </a:lnTo>
                <a:lnTo>
                  <a:pt x="2807" y="2679"/>
                </a:lnTo>
                <a:lnTo>
                  <a:pt x="2800" y="2679"/>
                </a:lnTo>
                <a:lnTo>
                  <a:pt x="2793" y="2686"/>
                </a:lnTo>
                <a:lnTo>
                  <a:pt x="2779" y="2686"/>
                </a:lnTo>
                <a:lnTo>
                  <a:pt x="2771" y="2686"/>
                </a:lnTo>
                <a:lnTo>
                  <a:pt x="2764" y="2686"/>
                </a:lnTo>
                <a:lnTo>
                  <a:pt x="2757" y="2686"/>
                </a:lnTo>
                <a:lnTo>
                  <a:pt x="2750" y="2686"/>
                </a:lnTo>
                <a:lnTo>
                  <a:pt x="2743" y="2693"/>
                </a:lnTo>
                <a:lnTo>
                  <a:pt x="2736" y="2700"/>
                </a:lnTo>
                <a:lnTo>
                  <a:pt x="2729" y="2700"/>
                </a:lnTo>
                <a:lnTo>
                  <a:pt x="2722" y="2707"/>
                </a:lnTo>
                <a:lnTo>
                  <a:pt x="2722" y="2715"/>
                </a:lnTo>
                <a:lnTo>
                  <a:pt x="2715" y="2722"/>
                </a:lnTo>
                <a:lnTo>
                  <a:pt x="2715" y="2729"/>
                </a:lnTo>
                <a:lnTo>
                  <a:pt x="2715" y="2736"/>
                </a:lnTo>
                <a:lnTo>
                  <a:pt x="2715" y="2743"/>
                </a:lnTo>
                <a:lnTo>
                  <a:pt x="2715" y="2750"/>
                </a:lnTo>
                <a:lnTo>
                  <a:pt x="2722" y="2757"/>
                </a:lnTo>
                <a:lnTo>
                  <a:pt x="2722" y="2764"/>
                </a:lnTo>
                <a:lnTo>
                  <a:pt x="2722" y="2771"/>
                </a:lnTo>
                <a:lnTo>
                  <a:pt x="2729" y="2778"/>
                </a:lnTo>
                <a:lnTo>
                  <a:pt x="2729" y="2785"/>
                </a:lnTo>
                <a:lnTo>
                  <a:pt x="2736" y="2800"/>
                </a:lnTo>
                <a:lnTo>
                  <a:pt x="2736" y="2807"/>
                </a:lnTo>
                <a:lnTo>
                  <a:pt x="2743" y="2814"/>
                </a:lnTo>
                <a:lnTo>
                  <a:pt x="2750" y="2821"/>
                </a:lnTo>
                <a:lnTo>
                  <a:pt x="2750" y="2835"/>
                </a:lnTo>
                <a:lnTo>
                  <a:pt x="2757" y="2842"/>
                </a:lnTo>
                <a:lnTo>
                  <a:pt x="2764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9" y="2885"/>
                </a:lnTo>
                <a:lnTo>
                  <a:pt x="2786" y="2899"/>
                </a:lnTo>
                <a:lnTo>
                  <a:pt x="2793" y="2906"/>
                </a:lnTo>
                <a:lnTo>
                  <a:pt x="2793" y="2920"/>
                </a:lnTo>
                <a:lnTo>
                  <a:pt x="2800" y="2927"/>
                </a:lnTo>
                <a:lnTo>
                  <a:pt x="2807" y="2941"/>
                </a:lnTo>
                <a:lnTo>
                  <a:pt x="2814" y="2948"/>
                </a:lnTo>
                <a:lnTo>
                  <a:pt x="2814" y="2963"/>
                </a:lnTo>
                <a:lnTo>
                  <a:pt x="2821" y="2970"/>
                </a:lnTo>
                <a:lnTo>
                  <a:pt x="2828" y="2984"/>
                </a:lnTo>
                <a:lnTo>
                  <a:pt x="2828" y="2991"/>
                </a:lnTo>
                <a:lnTo>
                  <a:pt x="2835" y="3005"/>
                </a:lnTo>
                <a:lnTo>
                  <a:pt x="2842" y="3012"/>
                </a:lnTo>
                <a:lnTo>
                  <a:pt x="2842" y="3019"/>
                </a:lnTo>
                <a:lnTo>
                  <a:pt x="2842" y="3033"/>
                </a:lnTo>
                <a:lnTo>
                  <a:pt x="2849" y="3041"/>
                </a:lnTo>
                <a:lnTo>
                  <a:pt x="2849" y="3055"/>
                </a:lnTo>
                <a:lnTo>
                  <a:pt x="2849" y="3062"/>
                </a:lnTo>
                <a:lnTo>
                  <a:pt x="2857" y="3069"/>
                </a:lnTo>
                <a:lnTo>
                  <a:pt x="2857" y="3076"/>
                </a:lnTo>
                <a:lnTo>
                  <a:pt x="2857" y="3083"/>
                </a:lnTo>
                <a:lnTo>
                  <a:pt x="2857" y="3090"/>
                </a:lnTo>
                <a:lnTo>
                  <a:pt x="2857" y="3097"/>
                </a:lnTo>
                <a:lnTo>
                  <a:pt x="2857" y="3104"/>
                </a:lnTo>
                <a:lnTo>
                  <a:pt x="2849" y="3111"/>
                </a:lnTo>
                <a:lnTo>
                  <a:pt x="2849" y="3119"/>
                </a:lnTo>
                <a:lnTo>
                  <a:pt x="2849" y="3126"/>
                </a:lnTo>
                <a:lnTo>
                  <a:pt x="2842" y="3133"/>
                </a:lnTo>
                <a:lnTo>
                  <a:pt x="2835" y="3140"/>
                </a:lnTo>
                <a:lnTo>
                  <a:pt x="2828" y="3140"/>
                </a:lnTo>
                <a:lnTo>
                  <a:pt x="2828" y="3147"/>
                </a:lnTo>
                <a:lnTo>
                  <a:pt x="2821" y="3147"/>
                </a:lnTo>
                <a:lnTo>
                  <a:pt x="2814" y="3154"/>
                </a:lnTo>
                <a:lnTo>
                  <a:pt x="2807" y="3154"/>
                </a:lnTo>
                <a:lnTo>
                  <a:pt x="2800" y="3154"/>
                </a:lnTo>
                <a:lnTo>
                  <a:pt x="2793" y="3154"/>
                </a:lnTo>
                <a:lnTo>
                  <a:pt x="2786" y="3154"/>
                </a:lnTo>
                <a:lnTo>
                  <a:pt x="2771" y="3154"/>
                </a:lnTo>
                <a:lnTo>
                  <a:pt x="2764" y="3154"/>
                </a:lnTo>
                <a:lnTo>
                  <a:pt x="2757" y="3154"/>
                </a:lnTo>
                <a:lnTo>
                  <a:pt x="2743" y="3154"/>
                </a:lnTo>
                <a:lnTo>
                  <a:pt x="2736" y="3154"/>
                </a:lnTo>
                <a:lnTo>
                  <a:pt x="2729" y="3147"/>
                </a:lnTo>
                <a:lnTo>
                  <a:pt x="2715" y="3147"/>
                </a:lnTo>
                <a:lnTo>
                  <a:pt x="2708" y="3147"/>
                </a:lnTo>
                <a:lnTo>
                  <a:pt x="2694" y="3147"/>
                </a:lnTo>
                <a:lnTo>
                  <a:pt x="2679" y="3140"/>
                </a:lnTo>
                <a:lnTo>
                  <a:pt x="2672" y="3140"/>
                </a:lnTo>
                <a:lnTo>
                  <a:pt x="2658" y="3133"/>
                </a:lnTo>
                <a:lnTo>
                  <a:pt x="2651" y="3133"/>
                </a:lnTo>
                <a:lnTo>
                  <a:pt x="2637" y="3126"/>
                </a:lnTo>
                <a:lnTo>
                  <a:pt x="2623" y="3126"/>
                </a:lnTo>
                <a:lnTo>
                  <a:pt x="2616" y="3119"/>
                </a:lnTo>
                <a:lnTo>
                  <a:pt x="2601" y="3119"/>
                </a:lnTo>
                <a:lnTo>
                  <a:pt x="2587" y="3111"/>
                </a:lnTo>
                <a:lnTo>
                  <a:pt x="2580" y="3104"/>
                </a:lnTo>
                <a:lnTo>
                  <a:pt x="2566" y="3104"/>
                </a:lnTo>
                <a:lnTo>
                  <a:pt x="2559" y="3097"/>
                </a:lnTo>
                <a:lnTo>
                  <a:pt x="2545" y="3097"/>
                </a:lnTo>
                <a:lnTo>
                  <a:pt x="2538" y="3090"/>
                </a:lnTo>
                <a:lnTo>
                  <a:pt x="2523" y="3090"/>
                </a:lnTo>
                <a:lnTo>
                  <a:pt x="2516" y="3083"/>
                </a:lnTo>
                <a:lnTo>
                  <a:pt x="2509" y="3083"/>
                </a:lnTo>
                <a:lnTo>
                  <a:pt x="2495" y="3083"/>
                </a:lnTo>
                <a:lnTo>
                  <a:pt x="2488" y="3076"/>
                </a:lnTo>
                <a:lnTo>
                  <a:pt x="2481" y="3076"/>
                </a:lnTo>
                <a:lnTo>
                  <a:pt x="2467" y="3076"/>
                </a:lnTo>
                <a:lnTo>
                  <a:pt x="2460" y="3076"/>
                </a:lnTo>
                <a:lnTo>
                  <a:pt x="2453" y="3069"/>
                </a:lnTo>
                <a:lnTo>
                  <a:pt x="2445" y="3069"/>
                </a:lnTo>
                <a:lnTo>
                  <a:pt x="2438" y="3069"/>
                </a:lnTo>
                <a:lnTo>
                  <a:pt x="2431" y="3069"/>
                </a:lnTo>
                <a:lnTo>
                  <a:pt x="2424" y="3069"/>
                </a:lnTo>
                <a:lnTo>
                  <a:pt x="2424" y="3076"/>
                </a:lnTo>
                <a:lnTo>
                  <a:pt x="2417" y="3076"/>
                </a:lnTo>
                <a:lnTo>
                  <a:pt x="2410" y="3076"/>
                </a:lnTo>
                <a:lnTo>
                  <a:pt x="2403" y="3083"/>
                </a:lnTo>
                <a:lnTo>
                  <a:pt x="2396" y="3090"/>
                </a:lnTo>
                <a:lnTo>
                  <a:pt x="2396" y="3097"/>
                </a:lnTo>
                <a:lnTo>
                  <a:pt x="2389" y="3104"/>
                </a:lnTo>
                <a:lnTo>
                  <a:pt x="2389" y="3111"/>
                </a:lnTo>
                <a:lnTo>
                  <a:pt x="2389" y="3119"/>
                </a:lnTo>
                <a:lnTo>
                  <a:pt x="2389" y="3126"/>
                </a:lnTo>
                <a:lnTo>
                  <a:pt x="2389" y="3133"/>
                </a:lnTo>
                <a:lnTo>
                  <a:pt x="2389" y="3140"/>
                </a:lnTo>
                <a:lnTo>
                  <a:pt x="2389" y="3147"/>
                </a:lnTo>
                <a:lnTo>
                  <a:pt x="2389" y="3161"/>
                </a:lnTo>
                <a:lnTo>
                  <a:pt x="2389" y="3168"/>
                </a:lnTo>
                <a:lnTo>
                  <a:pt x="2389" y="3175"/>
                </a:lnTo>
                <a:lnTo>
                  <a:pt x="2389" y="3189"/>
                </a:lnTo>
                <a:lnTo>
                  <a:pt x="2396" y="3197"/>
                </a:lnTo>
                <a:lnTo>
                  <a:pt x="2396" y="3211"/>
                </a:lnTo>
                <a:lnTo>
                  <a:pt x="2396" y="3218"/>
                </a:lnTo>
                <a:lnTo>
                  <a:pt x="2396" y="3232"/>
                </a:lnTo>
                <a:lnTo>
                  <a:pt x="2403" y="3239"/>
                </a:lnTo>
                <a:lnTo>
                  <a:pt x="2403" y="3253"/>
                </a:lnTo>
                <a:lnTo>
                  <a:pt x="2403" y="3267"/>
                </a:lnTo>
                <a:lnTo>
                  <a:pt x="2410" y="3274"/>
                </a:lnTo>
                <a:lnTo>
                  <a:pt x="2410" y="3289"/>
                </a:lnTo>
                <a:lnTo>
                  <a:pt x="2410" y="3303"/>
                </a:lnTo>
                <a:lnTo>
                  <a:pt x="2410" y="3310"/>
                </a:lnTo>
                <a:lnTo>
                  <a:pt x="2417" y="3324"/>
                </a:lnTo>
                <a:lnTo>
                  <a:pt x="2417" y="3338"/>
                </a:lnTo>
                <a:lnTo>
                  <a:pt x="2417" y="3345"/>
                </a:lnTo>
                <a:lnTo>
                  <a:pt x="2417" y="3360"/>
                </a:lnTo>
                <a:lnTo>
                  <a:pt x="2424" y="3374"/>
                </a:lnTo>
                <a:lnTo>
                  <a:pt x="2424" y="3381"/>
                </a:lnTo>
                <a:lnTo>
                  <a:pt x="2424" y="3395"/>
                </a:lnTo>
                <a:lnTo>
                  <a:pt x="2424" y="3402"/>
                </a:lnTo>
                <a:lnTo>
                  <a:pt x="2424" y="3416"/>
                </a:lnTo>
                <a:lnTo>
                  <a:pt x="2424" y="3423"/>
                </a:lnTo>
                <a:lnTo>
                  <a:pt x="2424" y="3437"/>
                </a:lnTo>
                <a:lnTo>
                  <a:pt x="2424" y="3445"/>
                </a:lnTo>
                <a:lnTo>
                  <a:pt x="2424" y="3452"/>
                </a:lnTo>
                <a:lnTo>
                  <a:pt x="2417" y="3466"/>
                </a:lnTo>
                <a:lnTo>
                  <a:pt x="2417" y="3473"/>
                </a:lnTo>
                <a:lnTo>
                  <a:pt x="2417" y="3480"/>
                </a:lnTo>
                <a:lnTo>
                  <a:pt x="2417" y="3487"/>
                </a:lnTo>
                <a:lnTo>
                  <a:pt x="2410" y="3494"/>
                </a:lnTo>
                <a:lnTo>
                  <a:pt x="2410" y="3501"/>
                </a:lnTo>
                <a:lnTo>
                  <a:pt x="2403" y="3501"/>
                </a:lnTo>
                <a:lnTo>
                  <a:pt x="2403" y="3508"/>
                </a:lnTo>
                <a:lnTo>
                  <a:pt x="2396" y="3515"/>
                </a:lnTo>
                <a:lnTo>
                  <a:pt x="2389" y="3515"/>
                </a:lnTo>
                <a:lnTo>
                  <a:pt x="2389" y="3523"/>
                </a:lnTo>
                <a:lnTo>
                  <a:pt x="2382" y="3523"/>
                </a:lnTo>
                <a:lnTo>
                  <a:pt x="2375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53" y="3530"/>
                </a:lnTo>
                <a:lnTo>
                  <a:pt x="2346" y="3530"/>
                </a:lnTo>
                <a:lnTo>
                  <a:pt x="2339" y="3530"/>
                </a:lnTo>
                <a:lnTo>
                  <a:pt x="2332" y="3523"/>
                </a:lnTo>
                <a:lnTo>
                  <a:pt x="2325" y="3523"/>
                </a:lnTo>
                <a:lnTo>
                  <a:pt x="2318" y="3523"/>
                </a:lnTo>
                <a:lnTo>
                  <a:pt x="2311" y="3515"/>
                </a:lnTo>
                <a:lnTo>
                  <a:pt x="2304" y="3515"/>
                </a:lnTo>
                <a:lnTo>
                  <a:pt x="2290" y="3508"/>
                </a:lnTo>
                <a:lnTo>
                  <a:pt x="2282" y="3508"/>
                </a:lnTo>
                <a:lnTo>
                  <a:pt x="2275" y="3501"/>
                </a:lnTo>
                <a:lnTo>
                  <a:pt x="2261" y="3494"/>
                </a:lnTo>
                <a:lnTo>
                  <a:pt x="2254" y="3487"/>
                </a:lnTo>
                <a:lnTo>
                  <a:pt x="2247" y="3487"/>
                </a:lnTo>
                <a:lnTo>
                  <a:pt x="2233" y="3480"/>
                </a:lnTo>
                <a:lnTo>
                  <a:pt x="2226" y="3473"/>
                </a:lnTo>
                <a:lnTo>
                  <a:pt x="2219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3" y="3445"/>
                </a:lnTo>
                <a:lnTo>
                  <a:pt x="2176" y="3437"/>
                </a:lnTo>
                <a:lnTo>
                  <a:pt x="2169" y="3430"/>
                </a:lnTo>
                <a:lnTo>
                  <a:pt x="2155" y="3423"/>
                </a:lnTo>
                <a:lnTo>
                  <a:pt x="2148" y="3416"/>
                </a:lnTo>
                <a:lnTo>
                  <a:pt x="2141" y="3409"/>
                </a:lnTo>
                <a:lnTo>
                  <a:pt x="2127" y="3402"/>
                </a:lnTo>
                <a:lnTo>
                  <a:pt x="2119" y="3395"/>
                </a:lnTo>
                <a:lnTo>
                  <a:pt x="2112" y="3388"/>
                </a:lnTo>
                <a:lnTo>
                  <a:pt x="2098" y="3381"/>
                </a:lnTo>
                <a:lnTo>
                  <a:pt x="2091" y="3374"/>
                </a:lnTo>
                <a:lnTo>
                  <a:pt x="2084" y="3367"/>
                </a:lnTo>
                <a:lnTo>
                  <a:pt x="2077" y="3367"/>
                </a:lnTo>
                <a:lnTo>
                  <a:pt x="2070" y="3360"/>
                </a:lnTo>
                <a:lnTo>
                  <a:pt x="2063" y="3352"/>
                </a:lnTo>
                <a:lnTo>
                  <a:pt x="2056" y="3352"/>
                </a:lnTo>
                <a:lnTo>
                  <a:pt x="2049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7" y="3338"/>
                </a:lnTo>
                <a:lnTo>
                  <a:pt x="2020" y="3338"/>
                </a:lnTo>
                <a:lnTo>
                  <a:pt x="2013" y="3331"/>
                </a:lnTo>
                <a:lnTo>
                  <a:pt x="2006" y="3331"/>
                </a:lnTo>
                <a:lnTo>
                  <a:pt x="1999" y="3331"/>
                </a:lnTo>
                <a:lnTo>
                  <a:pt x="1992" y="3338"/>
                </a:lnTo>
                <a:lnTo>
                  <a:pt x="1985" y="3338"/>
                </a:lnTo>
                <a:lnTo>
                  <a:pt x="1978" y="3345"/>
                </a:lnTo>
                <a:lnTo>
                  <a:pt x="1971" y="3352"/>
                </a:lnTo>
                <a:lnTo>
                  <a:pt x="1964" y="3360"/>
                </a:lnTo>
                <a:lnTo>
                  <a:pt x="1964" y="3367"/>
                </a:lnTo>
                <a:lnTo>
                  <a:pt x="1956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49" y="3395"/>
                </a:lnTo>
                <a:lnTo>
                  <a:pt x="1949" y="3402"/>
                </a:lnTo>
                <a:lnTo>
                  <a:pt x="1949" y="3416"/>
                </a:lnTo>
                <a:lnTo>
                  <a:pt x="1949" y="3423"/>
                </a:lnTo>
                <a:lnTo>
                  <a:pt x="1942" y="3430"/>
                </a:lnTo>
                <a:lnTo>
                  <a:pt x="1942" y="3445"/>
                </a:lnTo>
                <a:lnTo>
                  <a:pt x="1942" y="3452"/>
                </a:lnTo>
                <a:lnTo>
                  <a:pt x="1942" y="3466"/>
                </a:lnTo>
                <a:lnTo>
                  <a:pt x="1935" y="3473"/>
                </a:lnTo>
                <a:lnTo>
                  <a:pt x="1935" y="3487"/>
                </a:lnTo>
                <a:lnTo>
                  <a:pt x="1935" y="3501"/>
                </a:lnTo>
                <a:lnTo>
                  <a:pt x="1935" y="3508"/>
                </a:lnTo>
                <a:lnTo>
                  <a:pt x="1928" y="3523"/>
                </a:lnTo>
                <a:lnTo>
                  <a:pt x="1928" y="3537"/>
                </a:lnTo>
                <a:lnTo>
                  <a:pt x="1928" y="3544"/>
                </a:lnTo>
                <a:lnTo>
                  <a:pt x="1928" y="3558"/>
                </a:lnTo>
                <a:lnTo>
                  <a:pt x="1921" y="3572"/>
                </a:lnTo>
                <a:lnTo>
                  <a:pt x="1921" y="3579"/>
                </a:lnTo>
                <a:lnTo>
                  <a:pt x="1921" y="3593"/>
                </a:lnTo>
                <a:lnTo>
                  <a:pt x="1914" y="3608"/>
                </a:lnTo>
                <a:lnTo>
                  <a:pt x="1914" y="3615"/>
                </a:lnTo>
                <a:lnTo>
                  <a:pt x="1914" y="3629"/>
                </a:lnTo>
                <a:lnTo>
                  <a:pt x="1907" y="3636"/>
                </a:lnTo>
                <a:lnTo>
                  <a:pt x="1907" y="3650"/>
                </a:lnTo>
                <a:lnTo>
                  <a:pt x="1900" y="3657"/>
                </a:lnTo>
                <a:lnTo>
                  <a:pt x="1900" y="3671"/>
                </a:lnTo>
                <a:lnTo>
                  <a:pt x="1900" y="3678"/>
                </a:lnTo>
                <a:lnTo>
                  <a:pt x="1893" y="3686"/>
                </a:lnTo>
                <a:lnTo>
                  <a:pt x="1893" y="3693"/>
                </a:lnTo>
                <a:lnTo>
                  <a:pt x="1886" y="3707"/>
                </a:lnTo>
                <a:lnTo>
                  <a:pt x="1878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4" y="3735"/>
                </a:lnTo>
                <a:lnTo>
                  <a:pt x="1857" y="3735"/>
                </a:lnTo>
                <a:lnTo>
                  <a:pt x="1850" y="3742"/>
                </a:lnTo>
                <a:lnTo>
                  <a:pt x="1843" y="3749"/>
                </a:lnTo>
                <a:lnTo>
                  <a:pt x="1836" y="3749"/>
                </a:lnTo>
                <a:lnTo>
                  <a:pt x="1829" y="3749"/>
                </a:lnTo>
                <a:lnTo>
                  <a:pt x="1822" y="3749"/>
                </a:lnTo>
                <a:lnTo>
                  <a:pt x="1815" y="3749"/>
                </a:lnTo>
                <a:lnTo>
                  <a:pt x="1808" y="3749"/>
                </a:lnTo>
                <a:lnTo>
                  <a:pt x="1801" y="3742"/>
                </a:lnTo>
                <a:lnTo>
                  <a:pt x="1793" y="3742"/>
                </a:lnTo>
                <a:lnTo>
                  <a:pt x="1786" y="3735"/>
                </a:lnTo>
                <a:lnTo>
                  <a:pt x="1779" y="3735"/>
                </a:lnTo>
                <a:lnTo>
                  <a:pt x="1772" y="3728"/>
                </a:lnTo>
                <a:lnTo>
                  <a:pt x="1765" y="3721"/>
                </a:lnTo>
                <a:lnTo>
                  <a:pt x="1758" y="3714"/>
                </a:lnTo>
                <a:lnTo>
                  <a:pt x="1751" y="3707"/>
                </a:lnTo>
                <a:lnTo>
                  <a:pt x="1744" y="3700"/>
                </a:lnTo>
                <a:lnTo>
                  <a:pt x="1737" y="3693"/>
                </a:lnTo>
                <a:lnTo>
                  <a:pt x="1730" y="3686"/>
                </a:lnTo>
                <a:lnTo>
                  <a:pt x="1723" y="3678"/>
                </a:lnTo>
                <a:lnTo>
                  <a:pt x="1715" y="3671"/>
                </a:lnTo>
                <a:lnTo>
                  <a:pt x="1701" y="3657"/>
                </a:lnTo>
                <a:lnTo>
                  <a:pt x="1701" y="3650"/>
                </a:lnTo>
                <a:lnTo>
                  <a:pt x="1687" y="3643"/>
                </a:lnTo>
                <a:lnTo>
                  <a:pt x="1680" y="3636"/>
                </a:lnTo>
                <a:lnTo>
                  <a:pt x="1673" y="3622"/>
                </a:lnTo>
                <a:lnTo>
                  <a:pt x="1666" y="3615"/>
                </a:lnTo>
                <a:lnTo>
                  <a:pt x="1659" y="3600"/>
                </a:lnTo>
                <a:lnTo>
                  <a:pt x="1652" y="3593"/>
                </a:lnTo>
                <a:lnTo>
                  <a:pt x="1645" y="3586"/>
                </a:lnTo>
                <a:lnTo>
                  <a:pt x="1638" y="3572"/>
                </a:lnTo>
                <a:lnTo>
                  <a:pt x="1638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6" y="3537"/>
                </a:lnTo>
                <a:lnTo>
                  <a:pt x="1609" y="3530"/>
                </a:lnTo>
                <a:lnTo>
                  <a:pt x="1602" y="3515"/>
                </a:lnTo>
                <a:lnTo>
                  <a:pt x="1595" y="3508"/>
                </a:lnTo>
                <a:lnTo>
                  <a:pt x="1588" y="3501"/>
                </a:lnTo>
                <a:lnTo>
                  <a:pt x="1581" y="3494"/>
                </a:lnTo>
                <a:lnTo>
                  <a:pt x="1574" y="3487"/>
                </a:lnTo>
                <a:lnTo>
                  <a:pt x="1574" y="3480"/>
                </a:lnTo>
                <a:lnTo>
                  <a:pt x="1567" y="3473"/>
                </a:lnTo>
                <a:lnTo>
                  <a:pt x="1560" y="3473"/>
                </a:lnTo>
                <a:lnTo>
                  <a:pt x="1552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8" y="3452"/>
                </a:lnTo>
                <a:lnTo>
                  <a:pt x="1531" y="3452"/>
                </a:lnTo>
                <a:lnTo>
                  <a:pt x="1524" y="3452"/>
                </a:lnTo>
                <a:lnTo>
                  <a:pt x="1517" y="3452"/>
                </a:lnTo>
                <a:lnTo>
                  <a:pt x="1510" y="3452"/>
                </a:lnTo>
                <a:lnTo>
                  <a:pt x="1503" y="3452"/>
                </a:lnTo>
                <a:lnTo>
                  <a:pt x="1496" y="3452"/>
                </a:lnTo>
                <a:lnTo>
                  <a:pt x="1496" y="3459"/>
                </a:lnTo>
                <a:lnTo>
                  <a:pt x="1489" y="3459"/>
                </a:lnTo>
                <a:lnTo>
                  <a:pt x="1489" y="3466"/>
                </a:lnTo>
                <a:lnTo>
                  <a:pt x="1482" y="3473"/>
                </a:lnTo>
                <a:lnTo>
                  <a:pt x="1475" y="3473"/>
                </a:lnTo>
                <a:lnTo>
                  <a:pt x="1467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3" y="3508"/>
                </a:lnTo>
                <a:lnTo>
                  <a:pt x="1446" y="3523"/>
                </a:lnTo>
                <a:lnTo>
                  <a:pt x="1446" y="3530"/>
                </a:lnTo>
                <a:lnTo>
                  <a:pt x="1439" y="3537"/>
                </a:lnTo>
                <a:lnTo>
                  <a:pt x="1432" y="3544"/>
                </a:lnTo>
                <a:lnTo>
                  <a:pt x="1425" y="3558"/>
                </a:lnTo>
                <a:lnTo>
                  <a:pt x="1425" y="3565"/>
                </a:lnTo>
                <a:lnTo>
                  <a:pt x="1418" y="3579"/>
                </a:lnTo>
                <a:lnTo>
                  <a:pt x="1411" y="3586"/>
                </a:lnTo>
                <a:lnTo>
                  <a:pt x="1411" y="3600"/>
                </a:lnTo>
                <a:lnTo>
                  <a:pt x="1404" y="3608"/>
                </a:lnTo>
                <a:lnTo>
                  <a:pt x="1397" y="3622"/>
                </a:lnTo>
                <a:lnTo>
                  <a:pt x="1389" y="3629"/>
                </a:lnTo>
                <a:lnTo>
                  <a:pt x="1382" y="3643"/>
                </a:lnTo>
                <a:lnTo>
                  <a:pt x="1382" y="3650"/>
                </a:lnTo>
                <a:lnTo>
                  <a:pt x="1375" y="3664"/>
                </a:lnTo>
                <a:lnTo>
                  <a:pt x="1368" y="3671"/>
                </a:lnTo>
                <a:lnTo>
                  <a:pt x="1361" y="3686"/>
                </a:lnTo>
                <a:lnTo>
                  <a:pt x="1354" y="3693"/>
                </a:lnTo>
                <a:lnTo>
                  <a:pt x="1354" y="3707"/>
                </a:lnTo>
                <a:lnTo>
                  <a:pt x="1347" y="3714"/>
                </a:lnTo>
                <a:lnTo>
                  <a:pt x="1340" y="3721"/>
                </a:lnTo>
                <a:lnTo>
                  <a:pt x="1333" y="3728"/>
                </a:lnTo>
                <a:lnTo>
                  <a:pt x="1326" y="3742"/>
                </a:lnTo>
                <a:lnTo>
                  <a:pt x="1319" y="3749"/>
                </a:lnTo>
                <a:lnTo>
                  <a:pt x="1319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90" y="3778"/>
                </a:lnTo>
                <a:lnTo>
                  <a:pt x="1283" y="3785"/>
                </a:lnTo>
                <a:lnTo>
                  <a:pt x="1276" y="3785"/>
                </a:lnTo>
                <a:lnTo>
                  <a:pt x="1269" y="3792"/>
                </a:lnTo>
                <a:lnTo>
                  <a:pt x="1262" y="3792"/>
                </a:lnTo>
                <a:lnTo>
                  <a:pt x="1255" y="3792"/>
                </a:lnTo>
                <a:lnTo>
                  <a:pt x="1248" y="3792"/>
                </a:lnTo>
                <a:lnTo>
                  <a:pt x="1241" y="3792"/>
                </a:lnTo>
                <a:lnTo>
                  <a:pt x="1234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2" y="3785"/>
                </a:lnTo>
                <a:lnTo>
                  <a:pt x="1205" y="3778"/>
                </a:lnTo>
                <a:lnTo>
                  <a:pt x="1205" y="3771"/>
                </a:lnTo>
                <a:lnTo>
                  <a:pt x="1198" y="3771"/>
                </a:lnTo>
                <a:lnTo>
                  <a:pt x="1191" y="3763"/>
                </a:lnTo>
                <a:lnTo>
                  <a:pt x="1184" y="3756"/>
                </a:lnTo>
                <a:lnTo>
                  <a:pt x="1184" y="3749"/>
                </a:lnTo>
                <a:lnTo>
                  <a:pt x="1177" y="3735"/>
                </a:lnTo>
                <a:lnTo>
                  <a:pt x="1170" y="3728"/>
                </a:lnTo>
                <a:lnTo>
                  <a:pt x="1163" y="3721"/>
                </a:lnTo>
                <a:lnTo>
                  <a:pt x="1163" y="3714"/>
                </a:lnTo>
                <a:lnTo>
                  <a:pt x="1156" y="3700"/>
                </a:lnTo>
                <a:lnTo>
                  <a:pt x="1156" y="3693"/>
                </a:lnTo>
                <a:lnTo>
                  <a:pt x="1148" y="3678"/>
                </a:lnTo>
                <a:lnTo>
                  <a:pt x="1141" y="3671"/>
                </a:lnTo>
                <a:lnTo>
                  <a:pt x="1141" y="3657"/>
                </a:lnTo>
                <a:lnTo>
                  <a:pt x="1134" y="3650"/>
                </a:lnTo>
                <a:lnTo>
                  <a:pt x="1134" y="3636"/>
                </a:lnTo>
                <a:lnTo>
                  <a:pt x="1127" y="3629"/>
                </a:lnTo>
                <a:lnTo>
                  <a:pt x="1127" y="3615"/>
                </a:lnTo>
                <a:lnTo>
                  <a:pt x="1120" y="3600"/>
                </a:lnTo>
                <a:lnTo>
                  <a:pt x="1120" y="3593"/>
                </a:lnTo>
                <a:lnTo>
                  <a:pt x="1113" y="3579"/>
                </a:lnTo>
                <a:lnTo>
                  <a:pt x="1113" y="3565"/>
                </a:lnTo>
                <a:lnTo>
                  <a:pt x="1106" y="3558"/>
                </a:lnTo>
                <a:lnTo>
                  <a:pt x="1106" y="3544"/>
                </a:lnTo>
                <a:lnTo>
                  <a:pt x="1099" y="3537"/>
                </a:lnTo>
                <a:lnTo>
                  <a:pt x="1099" y="3523"/>
                </a:lnTo>
                <a:lnTo>
                  <a:pt x="1092" y="3515"/>
                </a:lnTo>
                <a:lnTo>
                  <a:pt x="1092" y="3501"/>
                </a:lnTo>
                <a:lnTo>
                  <a:pt x="1085" y="3494"/>
                </a:lnTo>
                <a:lnTo>
                  <a:pt x="1085" y="3487"/>
                </a:lnTo>
                <a:lnTo>
                  <a:pt x="1078" y="3473"/>
                </a:lnTo>
                <a:lnTo>
                  <a:pt x="1078" y="3466"/>
                </a:lnTo>
                <a:lnTo>
                  <a:pt x="1071" y="3459"/>
                </a:lnTo>
                <a:lnTo>
                  <a:pt x="1071" y="3452"/>
                </a:lnTo>
                <a:lnTo>
                  <a:pt x="1063" y="3445"/>
                </a:lnTo>
                <a:lnTo>
                  <a:pt x="1063" y="3437"/>
                </a:lnTo>
                <a:lnTo>
                  <a:pt x="1056" y="3430"/>
                </a:lnTo>
                <a:lnTo>
                  <a:pt x="1049" y="3423"/>
                </a:lnTo>
                <a:lnTo>
                  <a:pt x="1042" y="3423"/>
                </a:lnTo>
                <a:lnTo>
                  <a:pt x="1042" y="3416"/>
                </a:lnTo>
                <a:lnTo>
                  <a:pt x="1035" y="3416"/>
                </a:lnTo>
                <a:lnTo>
                  <a:pt x="1035" y="3409"/>
                </a:lnTo>
                <a:lnTo>
                  <a:pt x="1028" y="3409"/>
                </a:lnTo>
                <a:lnTo>
                  <a:pt x="1021" y="3409"/>
                </a:lnTo>
                <a:lnTo>
                  <a:pt x="1014" y="3409"/>
                </a:lnTo>
                <a:lnTo>
                  <a:pt x="1007" y="3409"/>
                </a:lnTo>
                <a:lnTo>
                  <a:pt x="1000" y="3416"/>
                </a:lnTo>
                <a:lnTo>
                  <a:pt x="993" y="3416"/>
                </a:lnTo>
                <a:lnTo>
                  <a:pt x="993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4" y="3437"/>
                </a:lnTo>
                <a:lnTo>
                  <a:pt x="957" y="3445"/>
                </a:lnTo>
                <a:lnTo>
                  <a:pt x="950" y="3452"/>
                </a:lnTo>
                <a:lnTo>
                  <a:pt x="943" y="3459"/>
                </a:lnTo>
                <a:lnTo>
                  <a:pt x="936" y="3466"/>
                </a:lnTo>
                <a:lnTo>
                  <a:pt x="929" y="3473"/>
                </a:lnTo>
                <a:lnTo>
                  <a:pt x="922" y="3480"/>
                </a:lnTo>
                <a:lnTo>
                  <a:pt x="915" y="3487"/>
                </a:lnTo>
                <a:lnTo>
                  <a:pt x="908" y="3494"/>
                </a:lnTo>
                <a:lnTo>
                  <a:pt x="900" y="3501"/>
                </a:lnTo>
                <a:lnTo>
                  <a:pt x="886" y="3508"/>
                </a:lnTo>
                <a:lnTo>
                  <a:pt x="879" y="3523"/>
                </a:lnTo>
                <a:lnTo>
                  <a:pt x="872" y="3530"/>
                </a:lnTo>
                <a:lnTo>
                  <a:pt x="865" y="3537"/>
                </a:lnTo>
                <a:lnTo>
                  <a:pt x="858" y="3544"/>
                </a:lnTo>
                <a:lnTo>
                  <a:pt x="844" y="3551"/>
                </a:lnTo>
                <a:lnTo>
                  <a:pt x="837" y="3565"/>
                </a:lnTo>
                <a:lnTo>
                  <a:pt x="830" y="3572"/>
                </a:lnTo>
                <a:lnTo>
                  <a:pt x="822" y="3579"/>
                </a:lnTo>
                <a:lnTo>
                  <a:pt x="808" y="3586"/>
                </a:lnTo>
                <a:lnTo>
                  <a:pt x="801" y="3593"/>
                </a:lnTo>
                <a:lnTo>
                  <a:pt x="794" y="3600"/>
                </a:lnTo>
                <a:lnTo>
                  <a:pt x="787" y="3608"/>
                </a:lnTo>
                <a:lnTo>
                  <a:pt x="780" y="3615"/>
                </a:lnTo>
                <a:lnTo>
                  <a:pt x="766" y="3622"/>
                </a:lnTo>
                <a:lnTo>
                  <a:pt x="759" y="3629"/>
                </a:lnTo>
                <a:lnTo>
                  <a:pt x="752" y="3636"/>
                </a:lnTo>
                <a:lnTo>
                  <a:pt x="745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6" y="3657"/>
                </a:lnTo>
                <a:lnTo>
                  <a:pt x="709" y="3657"/>
                </a:lnTo>
                <a:lnTo>
                  <a:pt x="702" y="3657"/>
                </a:lnTo>
                <a:lnTo>
                  <a:pt x="695" y="3657"/>
                </a:lnTo>
                <a:lnTo>
                  <a:pt x="688" y="3657"/>
                </a:lnTo>
                <a:lnTo>
                  <a:pt x="681" y="3657"/>
                </a:lnTo>
                <a:lnTo>
                  <a:pt x="674" y="3657"/>
                </a:lnTo>
                <a:lnTo>
                  <a:pt x="667" y="3657"/>
                </a:lnTo>
                <a:lnTo>
                  <a:pt x="659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45" y="3643"/>
                </a:lnTo>
                <a:lnTo>
                  <a:pt x="638" y="3636"/>
                </a:lnTo>
                <a:lnTo>
                  <a:pt x="631" y="3629"/>
                </a:lnTo>
                <a:lnTo>
                  <a:pt x="631" y="3622"/>
                </a:lnTo>
                <a:lnTo>
                  <a:pt x="624" y="3615"/>
                </a:lnTo>
                <a:lnTo>
                  <a:pt x="624" y="3608"/>
                </a:lnTo>
                <a:lnTo>
                  <a:pt x="624" y="3600"/>
                </a:lnTo>
                <a:lnTo>
                  <a:pt x="617" y="3593"/>
                </a:lnTo>
                <a:lnTo>
                  <a:pt x="617" y="3579"/>
                </a:lnTo>
                <a:lnTo>
                  <a:pt x="617" y="3572"/>
                </a:lnTo>
                <a:lnTo>
                  <a:pt x="610" y="3565"/>
                </a:lnTo>
                <a:lnTo>
                  <a:pt x="610" y="3551"/>
                </a:lnTo>
                <a:lnTo>
                  <a:pt x="610" y="3544"/>
                </a:lnTo>
                <a:lnTo>
                  <a:pt x="610" y="3530"/>
                </a:lnTo>
                <a:lnTo>
                  <a:pt x="610" y="3515"/>
                </a:lnTo>
                <a:lnTo>
                  <a:pt x="610" y="3508"/>
                </a:lnTo>
                <a:lnTo>
                  <a:pt x="610" y="3494"/>
                </a:lnTo>
                <a:lnTo>
                  <a:pt x="610" y="3480"/>
                </a:lnTo>
                <a:lnTo>
                  <a:pt x="610" y="3473"/>
                </a:lnTo>
                <a:lnTo>
                  <a:pt x="610" y="3459"/>
                </a:lnTo>
                <a:lnTo>
                  <a:pt x="610" y="3445"/>
                </a:lnTo>
                <a:lnTo>
                  <a:pt x="610" y="3437"/>
                </a:lnTo>
                <a:lnTo>
                  <a:pt x="610" y="3423"/>
                </a:lnTo>
                <a:lnTo>
                  <a:pt x="610" y="3409"/>
                </a:lnTo>
                <a:lnTo>
                  <a:pt x="610" y="3402"/>
                </a:lnTo>
                <a:lnTo>
                  <a:pt x="610" y="3388"/>
                </a:lnTo>
                <a:lnTo>
                  <a:pt x="610" y="3374"/>
                </a:lnTo>
                <a:lnTo>
                  <a:pt x="610" y="3367"/>
                </a:lnTo>
                <a:lnTo>
                  <a:pt x="610" y="3352"/>
                </a:lnTo>
                <a:lnTo>
                  <a:pt x="610" y="3345"/>
                </a:lnTo>
                <a:lnTo>
                  <a:pt x="610" y="3331"/>
                </a:lnTo>
                <a:lnTo>
                  <a:pt x="610" y="3324"/>
                </a:lnTo>
                <a:lnTo>
                  <a:pt x="610" y="3310"/>
                </a:lnTo>
                <a:lnTo>
                  <a:pt x="610" y="3303"/>
                </a:lnTo>
                <a:lnTo>
                  <a:pt x="603" y="3296"/>
                </a:lnTo>
                <a:lnTo>
                  <a:pt x="603" y="3282"/>
                </a:lnTo>
                <a:lnTo>
                  <a:pt x="603" y="3274"/>
                </a:lnTo>
                <a:lnTo>
                  <a:pt x="603" y="3267"/>
                </a:lnTo>
                <a:lnTo>
                  <a:pt x="603" y="3260"/>
                </a:lnTo>
                <a:lnTo>
                  <a:pt x="603" y="3253"/>
                </a:lnTo>
                <a:lnTo>
                  <a:pt x="596" y="3246"/>
                </a:lnTo>
                <a:lnTo>
                  <a:pt x="589" y="3239"/>
                </a:lnTo>
                <a:lnTo>
                  <a:pt x="589" y="3232"/>
                </a:lnTo>
                <a:lnTo>
                  <a:pt x="582" y="3225"/>
                </a:lnTo>
                <a:lnTo>
                  <a:pt x="574" y="3225"/>
                </a:lnTo>
                <a:lnTo>
                  <a:pt x="567" y="3218"/>
                </a:lnTo>
                <a:lnTo>
                  <a:pt x="560" y="3218"/>
                </a:lnTo>
                <a:lnTo>
                  <a:pt x="553" y="3218"/>
                </a:lnTo>
                <a:lnTo>
                  <a:pt x="546" y="3218"/>
                </a:lnTo>
                <a:lnTo>
                  <a:pt x="539" y="3218"/>
                </a:lnTo>
                <a:lnTo>
                  <a:pt x="532" y="3225"/>
                </a:lnTo>
                <a:lnTo>
                  <a:pt x="525" y="3225"/>
                </a:lnTo>
                <a:lnTo>
                  <a:pt x="518" y="3225"/>
                </a:lnTo>
                <a:lnTo>
                  <a:pt x="511" y="3232"/>
                </a:lnTo>
                <a:lnTo>
                  <a:pt x="504" y="3232"/>
                </a:lnTo>
                <a:lnTo>
                  <a:pt x="489" y="3239"/>
                </a:lnTo>
                <a:lnTo>
                  <a:pt x="482" y="3239"/>
                </a:lnTo>
                <a:lnTo>
                  <a:pt x="475" y="3246"/>
                </a:lnTo>
                <a:lnTo>
                  <a:pt x="468" y="3253"/>
                </a:lnTo>
                <a:lnTo>
                  <a:pt x="454" y="3253"/>
                </a:lnTo>
                <a:lnTo>
                  <a:pt x="447" y="3260"/>
                </a:lnTo>
                <a:lnTo>
                  <a:pt x="433" y="3267"/>
                </a:lnTo>
                <a:lnTo>
                  <a:pt x="426" y="3274"/>
                </a:lnTo>
                <a:lnTo>
                  <a:pt x="411" y="3274"/>
                </a:lnTo>
                <a:lnTo>
                  <a:pt x="404" y="3282"/>
                </a:lnTo>
                <a:lnTo>
                  <a:pt x="390" y="3289"/>
                </a:lnTo>
                <a:lnTo>
                  <a:pt x="383" y="3296"/>
                </a:lnTo>
                <a:lnTo>
                  <a:pt x="369" y="3296"/>
                </a:lnTo>
                <a:lnTo>
                  <a:pt x="362" y="3303"/>
                </a:lnTo>
                <a:lnTo>
                  <a:pt x="348" y="3310"/>
                </a:lnTo>
                <a:lnTo>
                  <a:pt x="341" y="3317"/>
                </a:lnTo>
                <a:lnTo>
                  <a:pt x="326" y="3317"/>
                </a:lnTo>
                <a:lnTo>
                  <a:pt x="319" y="3324"/>
                </a:lnTo>
                <a:lnTo>
                  <a:pt x="305" y="3331"/>
                </a:lnTo>
                <a:lnTo>
                  <a:pt x="298" y="3331"/>
                </a:lnTo>
                <a:lnTo>
                  <a:pt x="284" y="3338"/>
                </a:lnTo>
                <a:lnTo>
                  <a:pt x="277" y="3345"/>
                </a:lnTo>
                <a:lnTo>
                  <a:pt x="270" y="3345"/>
                </a:lnTo>
                <a:lnTo>
                  <a:pt x="256" y="3345"/>
                </a:lnTo>
                <a:lnTo>
                  <a:pt x="248" y="3352"/>
                </a:lnTo>
                <a:lnTo>
                  <a:pt x="234" y="3352"/>
                </a:lnTo>
                <a:lnTo>
                  <a:pt x="227" y="3352"/>
                </a:lnTo>
                <a:lnTo>
                  <a:pt x="220" y="3360"/>
                </a:lnTo>
                <a:lnTo>
                  <a:pt x="213" y="3360"/>
                </a:lnTo>
                <a:lnTo>
                  <a:pt x="206" y="3360"/>
                </a:lnTo>
                <a:lnTo>
                  <a:pt x="199" y="3360"/>
                </a:lnTo>
                <a:lnTo>
                  <a:pt x="192" y="3360"/>
                </a:lnTo>
                <a:lnTo>
                  <a:pt x="185" y="3360"/>
                </a:lnTo>
                <a:lnTo>
                  <a:pt x="178" y="3352"/>
                </a:lnTo>
                <a:lnTo>
                  <a:pt x="170" y="3352"/>
                </a:lnTo>
                <a:lnTo>
                  <a:pt x="163" y="3352"/>
                </a:lnTo>
                <a:lnTo>
                  <a:pt x="156" y="3345"/>
                </a:lnTo>
                <a:lnTo>
                  <a:pt x="149" y="3338"/>
                </a:lnTo>
                <a:lnTo>
                  <a:pt x="149" y="3331"/>
                </a:lnTo>
                <a:lnTo>
                  <a:pt x="142" y="3331"/>
                </a:lnTo>
                <a:lnTo>
                  <a:pt x="142" y="3324"/>
                </a:lnTo>
                <a:lnTo>
                  <a:pt x="135" y="3317"/>
                </a:lnTo>
                <a:lnTo>
                  <a:pt x="135" y="3310"/>
                </a:lnTo>
                <a:lnTo>
                  <a:pt x="135" y="3303"/>
                </a:lnTo>
                <a:lnTo>
                  <a:pt x="135" y="3296"/>
                </a:lnTo>
                <a:lnTo>
                  <a:pt x="135" y="3289"/>
                </a:lnTo>
                <a:lnTo>
                  <a:pt x="135" y="3274"/>
                </a:lnTo>
                <a:lnTo>
                  <a:pt x="135" y="3267"/>
                </a:lnTo>
                <a:lnTo>
                  <a:pt x="135" y="3260"/>
                </a:lnTo>
                <a:lnTo>
                  <a:pt x="135" y="3246"/>
                </a:lnTo>
                <a:lnTo>
                  <a:pt x="135" y="3239"/>
                </a:lnTo>
                <a:lnTo>
                  <a:pt x="142" y="3232"/>
                </a:lnTo>
                <a:lnTo>
                  <a:pt x="142" y="3218"/>
                </a:lnTo>
                <a:lnTo>
                  <a:pt x="142" y="3211"/>
                </a:lnTo>
                <a:lnTo>
                  <a:pt x="142" y="3197"/>
                </a:lnTo>
                <a:lnTo>
                  <a:pt x="149" y="3182"/>
                </a:lnTo>
                <a:lnTo>
                  <a:pt x="149" y="3175"/>
                </a:lnTo>
                <a:lnTo>
                  <a:pt x="156" y="3161"/>
                </a:lnTo>
                <a:lnTo>
                  <a:pt x="156" y="3154"/>
                </a:lnTo>
                <a:lnTo>
                  <a:pt x="163" y="3140"/>
                </a:lnTo>
                <a:lnTo>
                  <a:pt x="163" y="3126"/>
                </a:lnTo>
                <a:lnTo>
                  <a:pt x="170" y="3119"/>
                </a:lnTo>
                <a:lnTo>
                  <a:pt x="170" y="3104"/>
                </a:lnTo>
                <a:lnTo>
                  <a:pt x="178" y="3090"/>
                </a:lnTo>
                <a:lnTo>
                  <a:pt x="185" y="3083"/>
                </a:lnTo>
                <a:lnTo>
                  <a:pt x="185" y="3069"/>
                </a:lnTo>
                <a:lnTo>
                  <a:pt x="192" y="3062"/>
                </a:lnTo>
                <a:lnTo>
                  <a:pt x="192" y="3048"/>
                </a:lnTo>
                <a:lnTo>
                  <a:pt x="199" y="3041"/>
                </a:lnTo>
                <a:lnTo>
                  <a:pt x="199" y="3026"/>
                </a:lnTo>
                <a:lnTo>
                  <a:pt x="206" y="3019"/>
                </a:lnTo>
                <a:lnTo>
                  <a:pt x="206" y="3012"/>
                </a:lnTo>
                <a:lnTo>
                  <a:pt x="206" y="2998"/>
                </a:lnTo>
                <a:lnTo>
                  <a:pt x="213" y="2991"/>
                </a:lnTo>
                <a:lnTo>
                  <a:pt x="213" y="2984"/>
                </a:lnTo>
                <a:lnTo>
                  <a:pt x="213" y="2970"/>
                </a:lnTo>
                <a:lnTo>
                  <a:pt x="213" y="2963"/>
                </a:lnTo>
                <a:lnTo>
                  <a:pt x="220" y="2956"/>
                </a:lnTo>
                <a:lnTo>
                  <a:pt x="220" y="2948"/>
                </a:lnTo>
                <a:lnTo>
                  <a:pt x="220" y="2941"/>
                </a:lnTo>
                <a:lnTo>
                  <a:pt x="220" y="2934"/>
                </a:lnTo>
                <a:lnTo>
                  <a:pt x="220" y="2927"/>
                </a:lnTo>
                <a:lnTo>
                  <a:pt x="213" y="2927"/>
                </a:lnTo>
                <a:lnTo>
                  <a:pt x="213" y="2920"/>
                </a:lnTo>
                <a:lnTo>
                  <a:pt x="213" y="2913"/>
                </a:lnTo>
                <a:lnTo>
                  <a:pt x="206" y="2906"/>
                </a:lnTo>
                <a:lnTo>
                  <a:pt x="199" y="2899"/>
                </a:lnTo>
                <a:lnTo>
                  <a:pt x="192" y="2899"/>
                </a:lnTo>
                <a:lnTo>
                  <a:pt x="185" y="2892"/>
                </a:lnTo>
                <a:lnTo>
                  <a:pt x="178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56" y="2892"/>
                </a:lnTo>
                <a:lnTo>
                  <a:pt x="149" y="2892"/>
                </a:lnTo>
                <a:lnTo>
                  <a:pt x="142" y="2892"/>
                </a:lnTo>
                <a:lnTo>
                  <a:pt x="128" y="2892"/>
                </a:lnTo>
                <a:lnTo>
                  <a:pt x="121" y="2892"/>
                </a:lnTo>
                <a:lnTo>
                  <a:pt x="114" y="2892"/>
                </a:lnTo>
                <a:lnTo>
                  <a:pt x="100" y="2892"/>
                </a:lnTo>
                <a:lnTo>
                  <a:pt x="92" y="2899"/>
                </a:lnTo>
                <a:lnTo>
                  <a:pt x="78" y="2899"/>
                </a:lnTo>
                <a:lnTo>
                  <a:pt x="71" y="2899"/>
                </a:lnTo>
                <a:lnTo>
                  <a:pt x="57" y="2899"/>
                </a:lnTo>
                <a:lnTo>
                  <a:pt x="50" y="2906"/>
                </a:lnTo>
                <a:lnTo>
                  <a:pt x="36" y="2906"/>
                </a:lnTo>
                <a:lnTo>
                  <a:pt x="22" y="2906"/>
                </a:lnTo>
                <a:lnTo>
                  <a:pt x="15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C622F1E-90FC-78E9-4A84-82076946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157" y="2682082"/>
            <a:ext cx="904875" cy="1106488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8D80EA2-18C7-3024-1DAE-74ECC6EC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57" y="2743995"/>
            <a:ext cx="19796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433FCAD-3B88-BD27-635F-AD2B6CD03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794" y="2723357"/>
            <a:ext cx="785812" cy="1127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9" name="AutoShape 42">
            <a:extLst>
              <a:ext uri="{FF2B5EF4-FFF2-40B4-BE49-F238E27FC236}">
                <a16:creationId xmlns:a16="http://schemas.microsoft.com/office/drawing/2014/main" id="{2C2EDB07-4ECE-FFE3-55BF-740124F0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844" y="2674144"/>
            <a:ext cx="1612899" cy="1511301"/>
          </a:xfrm>
          <a:prstGeom prst="roundRect">
            <a:avLst>
              <a:gd name="adj" fmla="val 102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367852C0-709B-D0C2-9B97-E0558D4E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331" y="2678907"/>
            <a:ext cx="1389062" cy="1500188"/>
          </a:xfrm>
          <a:custGeom>
            <a:avLst/>
            <a:gdLst>
              <a:gd name="T0" fmla="*/ 1517 w 3289"/>
              <a:gd name="T1" fmla="*/ 0 h 3792"/>
              <a:gd name="T2" fmla="*/ 1630 w 3289"/>
              <a:gd name="T3" fmla="*/ 92 h 3792"/>
              <a:gd name="T4" fmla="*/ 1708 w 3289"/>
              <a:gd name="T5" fmla="*/ 319 h 3792"/>
              <a:gd name="T6" fmla="*/ 1801 w 3289"/>
              <a:gd name="T7" fmla="*/ 369 h 3792"/>
              <a:gd name="T8" fmla="*/ 1964 w 3289"/>
              <a:gd name="T9" fmla="*/ 213 h 3792"/>
              <a:gd name="T10" fmla="*/ 2127 w 3289"/>
              <a:gd name="T11" fmla="*/ 135 h 3792"/>
              <a:gd name="T12" fmla="*/ 2176 w 3289"/>
              <a:gd name="T13" fmla="*/ 312 h 3792"/>
              <a:gd name="T14" fmla="*/ 2183 w 3289"/>
              <a:gd name="T15" fmla="*/ 532 h 3792"/>
              <a:gd name="T16" fmla="*/ 2297 w 3289"/>
              <a:gd name="T17" fmla="*/ 553 h 3792"/>
              <a:gd name="T18" fmla="*/ 2509 w 3289"/>
              <a:gd name="T19" fmla="*/ 447 h 3792"/>
              <a:gd name="T20" fmla="*/ 2651 w 3289"/>
              <a:gd name="T21" fmla="*/ 475 h 3792"/>
              <a:gd name="T22" fmla="*/ 2616 w 3289"/>
              <a:gd name="T23" fmla="*/ 688 h 3792"/>
              <a:gd name="T24" fmla="*/ 2573 w 3289"/>
              <a:gd name="T25" fmla="*/ 872 h 3792"/>
              <a:gd name="T26" fmla="*/ 2715 w 3289"/>
              <a:gd name="T27" fmla="*/ 893 h 3792"/>
              <a:gd name="T28" fmla="*/ 2949 w 3289"/>
              <a:gd name="T29" fmla="*/ 865 h 3792"/>
              <a:gd name="T30" fmla="*/ 3020 w 3289"/>
              <a:gd name="T31" fmla="*/ 971 h 3792"/>
              <a:gd name="T32" fmla="*/ 2892 w 3289"/>
              <a:gd name="T33" fmla="*/ 1170 h 3792"/>
              <a:gd name="T34" fmla="*/ 2842 w 3289"/>
              <a:gd name="T35" fmla="*/ 1311 h 3792"/>
              <a:gd name="T36" fmla="*/ 3020 w 3289"/>
              <a:gd name="T37" fmla="*/ 1361 h 3792"/>
              <a:gd name="T38" fmla="*/ 3225 w 3289"/>
              <a:gd name="T39" fmla="*/ 1418 h 3792"/>
              <a:gd name="T40" fmla="*/ 3190 w 3289"/>
              <a:gd name="T41" fmla="*/ 1552 h 3792"/>
              <a:gd name="T42" fmla="*/ 2998 w 3289"/>
              <a:gd name="T43" fmla="*/ 1701 h 3792"/>
              <a:gd name="T44" fmla="*/ 2970 w 3289"/>
              <a:gd name="T45" fmla="*/ 1807 h 3792"/>
              <a:gd name="T46" fmla="*/ 3161 w 3289"/>
              <a:gd name="T47" fmla="*/ 1914 h 3792"/>
              <a:gd name="T48" fmla="*/ 3289 w 3289"/>
              <a:gd name="T49" fmla="*/ 2041 h 3792"/>
              <a:gd name="T50" fmla="*/ 3154 w 3289"/>
              <a:gd name="T51" fmla="*/ 2148 h 3792"/>
              <a:gd name="T52" fmla="*/ 2942 w 3289"/>
              <a:gd name="T53" fmla="*/ 2226 h 3792"/>
              <a:gd name="T54" fmla="*/ 2942 w 3289"/>
              <a:gd name="T55" fmla="*/ 2332 h 3792"/>
              <a:gd name="T56" fmla="*/ 3105 w 3289"/>
              <a:gd name="T57" fmla="*/ 2502 h 3792"/>
              <a:gd name="T58" fmla="*/ 3140 w 3289"/>
              <a:gd name="T59" fmla="*/ 2644 h 3792"/>
              <a:gd name="T60" fmla="*/ 2934 w 3289"/>
              <a:gd name="T61" fmla="*/ 2679 h 3792"/>
              <a:gd name="T62" fmla="*/ 2736 w 3289"/>
              <a:gd name="T63" fmla="*/ 2700 h 3792"/>
              <a:gd name="T64" fmla="*/ 2750 w 3289"/>
              <a:gd name="T65" fmla="*/ 2835 h 3792"/>
              <a:gd name="T66" fmla="*/ 2849 w 3289"/>
              <a:gd name="T67" fmla="*/ 3055 h 3792"/>
              <a:gd name="T68" fmla="*/ 2786 w 3289"/>
              <a:gd name="T69" fmla="*/ 3154 h 3792"/>
              <a:gd name="T70" fmla="*/ 2559 w 3289"/>
              <a:gd name="T71" fmla="*/ 3097 h 3792"/>
              <a:gd name="T72" fmla="*/ 2403 w 3289"/>
              <a:gd name="T73" fmla="*/ 3083 h 3792"/>
              <a:gd name="T74" fmla="*/ 2403 w 3289"/>
              <a:gd name="T75" fmla="*/ 3267 h 3792"/>
              <a:gd name="T76" fmla="*/ 2417 w 3289"/>
              <a:gd name="T77" fmla="*/ 3487 h 3792"/>
              <a:gd name="T78" fmla="*/ 2282 w 3289"/>
              <a:gd name="T79" fmla="*/ 3508 h 3792"/>
              <a:gd name="T80" fmla="*/ 2084 w 3289"/>
              <a:gd name="T81" fmla="*/ 3367 h 3792"/>
              <a:gd name="T82" fmla="*/ 1964 w 3289"/>
              <a:gd name="T83" fmla="*/ 3360 h 3792"/>
              <a:gd name="T84" fmla="*/ 1921 w 3289"/>
              <a:gd name="T85" fmla="*/ 3572 h 3792"/>
              <a:gd name="T86" fmla="*/ 1850 w 3289"/>
              <a:gd name="T87" fmla="*/ 3742 h 3792"/>
              <a:gd name="T88" fmla="*/ 1701 w 3289"/>
              <a:gd name="T89" fmla="*/ 3657 h 3792"/>
              <a:gd name="T90" fmla="*/ 1567 w 3289"/>
              <a:gd name="T91" fmla="*/ 3473 h 3792"/>
              <a:gd name="T92" fmla="*/ 1460 w 3289"/>
              <a:gd name="T93" fmla="*/ 3494 h 3792"/>
              <a:gd name="T94" fmla="*/ 1354 w 3289"/>
              <a:gd name="T95" fmla="*/ 3707 h 3792"/>
              <a:gd name="T96" fmla="*/ 1226 w 3289"/>
              <a:gd name="T97" fmla="*/ 3792 h 3792"/>
              <a:gd name="T98" fmla="*/ 1127 w 3289"/>
              <a:gd name="T99" fmla="*/ 3615 h 3792"/>
              <a:gd name="T100" fmla="*/ 1049 w 3289"/>
              <a:gd name="T101" fmla="*/ 3423 h 3792"/>
              <a:gd name="T102" fmla="*/ 929 w 3289"/>
              <a:gd name="T103" fmla="*/ 3473 h 3792"/>
              <a:gd name="T104" fmla="*/ 752 w 3289"/>
              <a:gd name="T105" fmla="*/ 3636 h 3792"/>
              <a:gd name="T106" fmla="*/ 624 w 3289"/>
              <a:gd name="T107" fmla="*/ 3615 h 3792"/>
              <a:gd name="T108" fmla="*/ 610 w 3289"/>
              <a:gd name="T109" fmla="*/ 3388 h 3792"/>
              <a:gd name="T110" fmla="*/ 574 w 3289"/>
              <a:gd name="T111" fmla="*/ 3225 h 3792"/>
              <a:gd name="T112" fmla="*/ 411 w 3289"/>
              <a:gd name="T113" fmla="*/ 3274 h 3792"/>
              <a:gd name="T114" fmla="*/ 206 w 3289"/>
              <a:gd name="T115" fmla="*/ 3360 h 3792"/>
              <a:gd name="T116" fmla="*/ 135 w 3289"/>
              <a:gd name="T117" fmla="*/ 3246 h 3792"/>
              <a:gd name="T118" fmla="*/ 206 w 3289"/>
              <a:gd name="T119" fmla="*/ 3019 h 3792"/>
              <a:gd name="T120" fmla="*/ 185 w 3289"/>
              <a:gd name="T121" fmla="*/ 2892 h 37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89"/>
              <a:gd name="T184" fmla="*/ 0 h 3792"/>
              <a:gd name="T185" fmla="*/ 3289 w 3289"/>
              <a:gd name="T186" fmla="*/ 3792 h 37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89" h="3792">
                <a:moveTo>
                  <a:pt x="1397" y="163"/>
                </a:moveTo>
                <a:lnTo>
                  <a:pt x="1404" y="149"/>
                </a:lnTo>
                <a:lnTo>
                  <a:pt x="1404" y="142"/>
                </a:lnTo>
                <a:lnTo>
                  <a:pt x="1411" y="128"/>
                </a:lnTo>
                <a:lnTo>
                  <a:pt x="1418" y="121"/>
                </a:lnTo>
                <a:lnTo>
                  <a:pt x="1425" y="106"/>
                </a:lnTo>
                <a:lnTo>
                  <a:pt x="1432" y="99"/>
                </a:lnTo>
                <a:lnTo>
                  <a:pt x="1432" y="85"/>
                </a:lnTo>
                <a:lnTo>
                  <a:pt x="1439" y="78"/>
                </a:lnTo>
                <a:lnTo>
                  <a:pt x="1446" y="71"/>
                </a:lnTo>
                <a:lnTo>
                  <a:pt x="1453" y="64"/>
                </a:lnTo>
                <a:lnTo>
                  <a:pt x="1460" y="50"/>
                </a:lnTo>
                <a:lnTo>
                  <a:pt x="1467" y="43"/>
                </a:lnTo>
                <a:lnTo>
                  <a:pt x="1467" y="36"/>
                </a:lnTo>
                <a:lnTo>
                  <a:pt x="1475" y="29"/>
                </a:lnTo>
                <a:lnTo>
                  <a:pt x="1482" y="21"/>
                </a:lnTo>
                <a:lnTo>
                  <a:pt x="1489" y="21"/>
                </a:lnTo>
                <a:lnTo>
                  <a:pt x="1496" y="14"/>
                </a:lnTo>
                <a:lnTo>
                  <a:pt x="1503" y="7"/>
                </a:lnTo>
                <a:lnTo>
                  <a:pt x="1510" y="7"/>
                </a:lnTo>
                <a:lnTo>
                  <a:pt x="1517" y="0"/>
                </a:lnTo>
                <a:lnTo>
                  <a:pt x="1524" y="0"/>
                </a:lnTo>
                <a:lnTo>
                  <a:pt x="1531" y="0"/>
                </a:lnTo>
                <a:lnTo>
                  <a:pt x="1538" y="0"/>
                </a:lnTo>
                <a:lnTo>
                  <a:pt x="1545" y="0"/>
                </a:lnTo>
                <a:lnTo>
                  <a:pt x="1552" y="0"/>
                </a:lnTo>
                <a:lnTo>
                  <a:pt x="1560" y="0"/>
                </a:lnTo>
                <a:lnTo>
                  <a:pt x="1567" y="7"/>
                </a:lnTo>
                <a:lnTo>
                  <a:pt x="1574" y="7"/>
                </a:lnTo>
                <a:lnTo>
                  <a:pt x="1581" y="14"/>
                </a:lnTo>
                <a:lnTo>
                  <a:pt x="1581" y="21"/>
                </a:lnTo>
                <a:lnTo>
                  <a:pt x="1588" y="21"/>
                </a:lnTo>
                <a:lnTo>
                  <a:pt x="1595" y="29"/>
                </a:lnTo>
                <a:lnTo>
                  <a:pt x="1602" y="36"/>
                </a:lnTo>
                <a:lnTo>
                  <a:pt x="1602" y="43"/>
                </a:lnTo>
                <a:lnTo>
                  <a:pt x="1609" y="57"/>
                </a:lnTo>
                <a:lnTo>
                  <a:pt x="1616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0" y="99"/>
                </a:lnTo>
                <a:lnTo>
                  <a:pt x="1638" y="114"/>
                </a:lnTo>
                <a:lnTo>
                  <a:pt x="1645" y="121"/>
                </a:lnTo>
                <a:lnTo>
                  <a:pt x="1645" y="135"/>
                </a:lnTo>
                <a:lnTo>
                  <a:pt x="1652" y="142"/>
                </a:lnTo>
                <a:lnTo>
                  <a:pt x="1652" y="156"/>
                </a:lnTo>
                <a:lnTo>
                  <a:pt x="1659" y="163"/>
                </a:lnTo>
                <a:lnTo>
                  <a:pt x="1659" y="177"/>
                </a:lnTo>
                <a:lnTo>
                  <a:pt x="1666" y="192"/>
                </a:lnTo>
                <a:lnTo>
                  <a:pt x="1666" y="199"/>
                </a:lnTo>
                <a:lnTo>
                  <a:pt x="1673" y="213"/>
                </a:lnTo>
                <a:lnTo>
                  <a:pt x="1673" y="227"/>
                </a:lnTo>
                <a:lnTo>
                  <a:pt x="1680" y="234"/>
                </a:lnTo>
                <a:lnTo>
                  <a:pt x="1680" y="248"/>
                </a:lnTo>
                <a:lnTo>
                  <a:pt x="1687" y="255"/>
                </a:lnTo>
                <a:lnTo>
                  <a:pt x="1687" y="269"/>
                </a:lnTo>
                <a:lnTo>
                  <a:pt x="1694" y="277"/>
                </a:lnTo>
                <a:lnTo>
                  <a:pt x="1694" y="291"/>
                </a:lnTo>
                <a:lnTo>
                  <a:pt x="1701" y="298"/>
                </a:lnTo>
                <a:lnTo>
                  <a:pt x="1701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3" y="347"/>
                </a:lnTo>
                <a:lnTo>
                  <a:pt x="1723" y="355"/>
                </a:lnTo>
                <a:lnTo>
                  <a:pt x="1730" y="362"/>
                </a:lnTo>
                <a:lnTo>
                  <a:pt x="1737" y="369"/>
                </a:lnTo>
                <a:lnTo>
                  <a:pt x="1744" y="369"/>
                </a:lnTo>
                <a:lnTo>
                  <a:pt x="1744" y="376"/>
                </a:lnTo>
                <a:lnTo>
                  <a:pt x="1751" y="376"/>
                </a:lnTo>
                <a:lnTo>
                  <a:pt x="1751" y="383"/>
                </a:lnTo>
                <a:lnTo>
                  <a:pt x="1758" y="383"/>
                </a:lnTo>
                <a:lnTo>
                  <a:pt x="1765" y="383"/>
                </a:lnTo>
                <a:lnTo>
                  <a:pt x="1772" y="383"/>
                </a:lnTo>
                <a:lnTo>
                  <a:pt x="1779" y="383"/>
                </a:lnTo>
                <a:lnTo>
                  <a:pt x="1786" y="376"/>
                </a:lnTo>
                <a:lnTo>
                  <a:pt x="1793" y="376"/>
                </a:lnTo>
                <a:lnTo>
                  <a:pt x="1793" y="369"/>
                </a:lnTo>
                <a:lnTo>
                  <a:pt x="1801" y="369"/>
                </a:lnTo>
                <a:lnTo>
                  <a:pt x="1808" y="362"/>
                </a:lnTo>
                <a:lnTo>
                  <a:pt x="1815" y="362"/>
                </a:lnTo>
                <a:lnTo>
                  <a:pt x="1822" y="355"/>
                </a:lnTo>
                <a:lnTo>
                  <a:pt x="1829" y="347"/>
                </a:lnTo>
                <a:lnTo>
                  <a:pt x="1836" y="340"/>
                </a:lnTo>
                <a:lnTo>
                  <a:pt x="1843" y="333"/>
                </a:lnTo>
                <a:lnTo>
                  <a:pt x="1850" y="326"/>
                </a:lnTo>
                <a:lnTo>
                  <a:pt x="1857" y="319"/>
                </a:lnTo>
                <a:lnTo>
                  <a:pt x="1864" y="312"/>
                </a:lnTo>
                <a:lnTo>
                  <a:pt x="1871" y="305"/>
                </a:lnTo>
                <a:lnTo>
                  <a:pt x="1878" y="298"/>
                </a:lnTo>
                <a:lnTo>
                  <a:pt x="1886" y="291"/>
                </a:lnTo>
                <a:lnTo>
                  <a:pt x="1900" y="284"/>
                </a:lnTo>
                <a:lnTo>
                  <a:pt x="1907" y="269"/>
                </a:lnTo>
                <a:lnTo>
                  <a:pt x="1914" y="262"/>
                </a:lnTo>
                <a:lnTo>
                  <a:pt x="1921" y="255"/>
                </a:lnTo>
                <a:lnTo>
                  <a:pt x="1928" y="248"/>
                </a:lnTo>
                <a:lnTo>
                  <a:pt x="1942" y="241"/>
                </a:lnTo>
                <a:lnTo>
                  <a:pt x="1949" y="227"/>
                </a:lnTo>
                <a:lnTo>
                  <a:pt x="1956" y="220"/>
                </a:lnTo>
                <a:lnTo>
                  <a:pt x="1964" y="213"/>
                </a:lnTo>
                <a:lnTo>
                  <a:pt x="1978" y="206"/>
                </a:lnTo>
                <a:lnTo>
                  <a:pt x="1985" y="199"/>
                </a:lnTo>
                <a:lnTo>
                  <a:pt x="1992" y="192"/>
                </a:lnTo>
                <a:lnTo>
                  <a:pt x="1999" y="184"/>
                </a:lnTo>
                <a:lnTo>
                  <a:pt x="2006" y="177"/>
                </a:lnTo>
                <a:lnTo>
                  <a:pt x="2020" y="170"/>
                </a:lnTo>
                <a:lnTo>
                  <a:pt x="2027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9" y="149"/>
                </a:lnTo>
                <a:lnTo>
                  <a:pt x="2056" y="142"/>
                </a:lnTo>
                <a:lnTo>
                  <a:pt x="2063" y="142"/>
                </a:lnTo>
                <a:lnTo>
                  <a:pt x="2070" y="135"/>
                </a:lnTo>
                <a:lnTo>
                  <a:pt x="2077" y="135"/>
                </a:lnTo>
                <a:lnTo>
                  <a:pt x="2084" y="135"/>
                </a:lnTo>
                <a:lnTo>
                  <a:pt x="2091" y="135"/>
                </a:lnTo>
                <a:lnTo>
                  <a:pt x="2098" y="135"/>
                </a:lnTo>
                <a:lnTo>
                  <a:pt x="2105" y="135"/>
                </a:lnTo>
                <a:lnTo>
                  <a:pt x="2112" y="135"/>
                </a:lnTo>
                <a:lnTo>
                  <a:pt x="2119" y="135"/>
                </a:lnTo>
                <a:lnTo>
                  <a:pt x="2127" y="135"/>
                </a:lnTo>
                <a:lnTo>
                  <a:pt x="2127" y="142"/>
                </a:lnTo>
                <a:lnTo>
                  <a:pt x="2134" y="142"/>
                </a:lnTo>
                <a:lnTo>
                  <a:pt x="2141" y="149"/>
                </a:lnTo>
                <a:lnTo>
                  <a:pt x="2148" y="156"/>
                </a:lnTo>
                <a:lnTo>
                  <a:pt x="2155" y="163"/>
                </a:lnTo>
                <a:lnTo>
                  <a:pt x="2155" y="170"/>
                </a:lnTo>
                <a:lnTo>
                  <a:pt x="2162" y="177"/>
                </a:lnTo>
                <a:lnTo>
                  <a:pt x="2162" y="184"/>
                </a:lnTo>
                <a:lnTo>
                  <a:pt x="2162" y="192"/>
                </a:lnTo>
                <a:lnTo>
                  <a:pt x="2169" y="199"/>
                </a:lnTo>
                <a:lnTo>
                  <a:pt x="2169" y="213"/>
                </a:lnTo>
                <a:lnTo>
                  <a:pt x="2169" y="220"/>
                </a:lnTo>
                <a:lnTo>
                  <a:pt x="2176" y="227"/>
                </a:lnTo>
                <a:lnTo>
                  <a:pt x="2176" y="241"/>
                </a:lnTo>
                <a:lnTo>
                  <a:pt x="2176" y="248"/>
                </a:lnTo>
                <a:lnTo>
                  <a:pt x="2176" y="262"/>
                </a:lnTo>
                <a:lnTo>
                  <a:pt x="2176" y="277"/>
                </a:lnTo>
                <a:lnTo>
                  <a:pt x="2176" y="284"/>
                </a:lnTo>
                <a:lnTo>
                  <a:pt x="2176" y="298"/>
                </a:lnTo>
                <a:lnTo>
                  <a:pt x="2176" y="312"/>
                </a:lnTo>
                <a:lnTo>
                  <a:pt x="2176" y="319"/>
                </a:lnTo>
                <a:lnTo>
                  <a:pt x="2176" y="333"/>
                </a:lnTo>
                <a:lnTo>
                  <a:pt x="2176" y="347"/>
                </a:lnTo>
                <a:lnTo>
                  <a:pt x="2176" y="355"/>
                </a:lnTo>
                <a:lnTo>
                  <a:pt x="2176" y="369"/>
                </a:lnTo>
                <a:lnTo>
                  <a:pt x="2176" y="383"/>
                </a:lnTo>
                <a:lnTo>
                  <a:pt x="2176" y="390"/>
                </a:lnTo>
                <a:lnTo>
                  <a:pt x="2176" y="404"/>
                </a:lnTo>
                <a:lnTo>
                  <a:pt x="2176" y="418"/>
                </a:lnTo>
                <a:lnTo>
                  <a:pt x="2176" y="425"/>
                </a:lnTo>
                <a:lnTo>
                  <a:pt x="2176" y="440"/>
                </a:lnTo>
                <a:lnTo>
                  <a:pt x="2176" y="447"/>
                </a:lnTo>
                <a:lnTo>
                  <a:pt x="2176" y="461"/>
                </a:lnTo>
                <a:lnTo>
                  <a:pt x="2176" y="468"/>
                </a:lnTo>
                <a:lnTo>
                  <a:pt x="2176" y="482"/>
                </a:lnTo>
                <a:lnTo>
                  <a:pt x="2176" y="489"/>
                </a:lnTo>
                <a:lnTo>
                  <a:pt x="2183" y="496"/>
                </a:lnTo>
                <a:lnTo>
                  <a:pt x="2183" y="510"/>
                </a:lnTo>
                <a:lnTo>
                  <a:pt x="2183" y="518"/>
                </a:lnTo>
                <a:lnTo>
                  <a:pt x="2183" y="525"/>
                </a:lnTo>
                <a:lnTo>
                  <a:pt x="2183" y="532"/>
                </a:lnTo>
                <a:lnTo>
                  <a:pt x="2183" y="539"/>
                </a:lnTo>
                <a:lnTo>
                  <a:pt x="2190" y="546"/>
                </a:lnTo>
                <a:lnTo>
                  <a:pt x="2197" y="553"/>
                </a:lnTo>
                <a:lnTo>
                  <a:pt x="2197" y="560"/>
                </a:lnTo>
                <a:lnTo>
                  <a:pt x="2204" y="567"/>
                </a:lnTo>
                <a:lnTo>
                  <a:pt x="2212" y="567"/>
                </a:lnTo>
                <a:lnTo>
                  <a:pt x="2219" y="574"/>
                </a:lnTo>
                <a:lnTo>
                  <a:pt x="2226" y="574"/>
                </a:lnTo>
                <a:lnTo>
                  <a:pt x="2233" y="574"/>
                </a:lnTo>
                <a:lnTo>
                  <a:pt x="2240" y="574"/>
                </a:lnTo>
                <a:lnTo>
                  <a:pt x="2247" y="574"/>
                </a:lnTo>
                <a:lnTo>
                  <a:pt x="2254" y="567"/>
                </a:lnTo>
                <a:lnTo>
                  <a:pt x="2261" y="567"/>
                </a:lnTo>
                <a:lnTo>
                  <a:pt x="2268" y="567"/>
                </a:lnTo>
                <a:lnTo>
                  <a:pt x="2275" y="560"/>
                </a:lnTo>
                <a:lnTo>
                  <a:pt x="2282" y="560"/>
                </a:lnTo>
                <a:lnTo>
                  <a:pt x="2297" y="553"/>
                </a:lnTo>
                <a:lnTo>
                  <a:pt x="2304" y="553"/>
                </a:lnTo>
                <a:lnTo>
                  <a:pt x="2311" y="546"/>
                </a:lnTo>
                <a:lnTo>
                  <a:pt x="2318" y="539"/>
                </a:lnTo>
                <a:lnTo>
                  <a:pt x="2332" y="539"/>
                </a:lnTo>
                <a:lnTo>
                  <a:pt x="2339" y="532"/>
                </a:lnTo>
                <a:lnTo>
                  <a:pt x="2353" y="525"/>
                </a:lnTo>
                <a:lnTo>
                  <a:pt x="2360" y="518"/>
                </a:lnTo>
                <a:lnTo>
                  <a:pt x="2375" y="518"/>
                </a:lnTo>
                <a:lnTo>
                  <a:pt x="2382" y="510"/>
                </a:lnTo>
                <a:lnTo>
                  <a:pt x="2396" y="503"/>
                </a:lnTo>
                <a:lnTo>
                  <a:pt x="2403" y="496"/>
                </a:lnTo>
                <a:lnTo>
                  <a:pt x="2417" y="496"/>
                </a:lnTo>
                <a:lnTo>
                  <a:pt x="2424" y="489"/>
                </a:lnTo>
                <a:lnTo>
                  <a:pt x="2438" y="482"/>
                </a:lnTo>
                <a:lnTo>
                  <a:pt x="2445" y="475"/>
                </a:lnTo>
                <a:lnTo>
                  <a:pt x="2460" y="475"/>
                </a:lnTo>
                <a:lnTo>
                  <a:pt x="2467" y="468"/>
                </a:lnTo>
                <a:lnTo>
                  <a:pt x="2481" y="461"/>
                </a:lnTo>
                <a:lnTo>
                  <a:pt x="2488" y="461"/>
                </a:lnTo>
                <a:lnTo>
                  <a:pt x="2502" y="454"/>
                </a:lnTo>
                <a:lnTo>
                  <a:pt x="2509" y="447"/>
                </a:lnTo>
                <a:lnTo>
                  <a:pt x="2516" y="447"/>
                </a:lnTo>
                <a:lnTo>
                  <a:pt x="2530" y="447"/>
                </a:lnTo>
                <a:lnTo>
                  <a:pt x="2538" y="440"/>
                </a:lnTo>
                <a:lnTo>
                  <a:pt x="2552" y="440"/>
                </a:lnTo>
                <a:lnTo>
                  <a:pt x="2559" y="440"/>
                </a:lnTo>
                <a:lnTo>
                  <a:pt x="2566" y="432"/>
                </a:lnTo>
                <a:lnTo>
                  <a:pt x="2573" y="432"/>
                </a:lnTo>
                <a:lnTo>
                  <a:pt x="2580" y="432"/>
                </a:lnTo>
                <a:lnTo>
                  <a:pt x="2587" y="432"/>
                </a:lnTo>
                <a:lnTo>
                  <a:pt x="2594" y="432"/>
                </a:lnTo>
                <a:lnTo>
                  <a:pt x="2601" y="432"/>
                </a:lnTo>
                <a:lnTo>
                  <a:pt x="2608" y="440"/>
                </a:lnTo>
                <a:lnTo>
                  <a:pt x="2616" y="440"/>
                </a:lnTo>
                <a:lnTo>
                  <a:pt x="2623" y="440"/>
                </a:lnTo>
                <a:lnTo>
                  <a:pt x="2630" y="447"/>
                </a:lnTo>
                <a:lnTo>
                  <a:pt x="2637" y="454"/>
                </a:lnTo>
                <a:lnTo>
                  <a:pt x="2637" y="461"/>
                </a:lnTo>
                <a:lnTo>
                  <a:pt x="2644" y="461"/>
                </a:lnTo>
                <a:lnTo>
                  <a:pt x="2644" y="468"/>
                </a:lnTo>
                <a:lnTo>
                  <a:pt x="2651" y="475"/>
                </a:lnTo>
                <a:lnTo>
                  <a:pt x="2651" y="482"/>
                </a:lnTo>
                <a:lnTo>
                  <a:pt x="2651" y="489"/>
                </a:lnTo>
                <a:lnTo>
                  <a:pt x="2651" y="496"/>
                </a:lnTo>
                <a:lnTo>
                  <a:pt x="2651" y="503"/>
                </a:lnTo>
                <a:lnTo>
                  <a:pt x="2651" y="518"/>
                </a:lnTo>
                <a:lnTo>
                  <a:pt x="2651" y="525"/>
                </a:lnTo>
                <a:lnTo>
                  <a:pt x="2651" y="532"/>
                </a:lnTo>
                <a:lnTo>
                  <a:pt x="2651" y="546"/>
                </a:lnTo>
                <a:lnTo>
                  <a:pt x="2651" y="553"/>
                </a:lnTo>
                <a:lnTo>
                  <a:pt x="2644" y="560"/>
                </a:lnTo>
                <a:lnTo>
                  <a:pt x="2644" y="574"/>
                </a:lnTo>
                <a:lnTo>
                  <a:pt x="2644" y="581"/>
                </a:lnTo>
                <a:lnTo>
                  <a:pt x="2644" y="595"/>
                </a:lnTo>
                <a:lnTo>
                  <a:pt x="2637" y="610"/>
                </a:lnTo>
                <a:lnTo>
                  <a:pt x="2637" y="617"/>
                </a:lnTo>
                <a:lnTo>
                  <a:pt x="2630" y="631"/>
                </a:lnTo>
                <a:lnTo>
                  <a:pt x="2630" y="638"/>
                </a:lnTo>
                <a:lnTo>
                  <a:pt x="2623" y="652"/>
                </a:lnTo>
                <a:lnTo>
                  <a:pt x="2623" y="666"/>
                </a:lnTo>
                <a:lnTo>
                  <a:pt x="2616" y="673"/>
                </a:lnTo>
                <a:lnTo>
                  <a:pt x="2616" y="688"/>
                </a:lnTo>
                <a:lnTo>
                  <a:pt x="2608" y="702"/>
                </a:lnTo>
                <a:lnTo>
                  <a:pt x="2601" y="709"/>
                </a:lnTo>
                <a:lnTo>
                  <a:pt x="2601" y="723"/>
                </a:lnTo>
                <a:lnTo>
                  <a:pt x="2594" y="730"/>
                </a:lnTo>
                <a:lnTo>
                  <a:pt x="2594" y="744"/>
                </a:lnTo>
                <a:lnTo>
                  <a:pt x="2587" y="751"/>
                </a:lnTo>
                <a:lnTo>
                  <a:pt x="2587" y="766"/>
                </a:lnTo>
                <a:lnTo>
                  <a:pt x="2580" y="773"/>
                </a:lnTo>
                <a:lnTo>
                  <a:pt x="2580" y="780"/>
                </a:lnTo>
                <a:lnTo>
                  <a:pt x="2580" y="794"/>
                </a:lnTo>
                <a:lnTo>
                  <a:pt x="2573" y="801"/>
                </a:lnTo>
                <a:lnTo>
                  <a:pt x="2573" y="808"/>
                </a:lnTo>
                <a:lnTo>
                  <a:pt x="2573" y="822"/>
                </a:lnTo>
                <a:lnTo>
                  <a:pt x="2573" y="829"/>
                </a:lnTo>
                <a:lnTo>
                  <a:pt x="2566" y="836"/>
                </a:lnTo>
                <a:lnTo>
                  <a:pt x="2566" y="844"/>
                </a:lnTo>
                <a:lnTo>
                  <a:pt x="2566" y="851"/>
                </a:lnTo>
                <a:lnTo>
                  <a:pt x="2566" y="858"/>
                </a:lnTo>
                <a:lnTo>
                  <a:pt x="2566" y="865"/>
                </a:lnTo>
                <a:lnTo>
                  <a:pt x="2573" y="865"/>
                </a:lnTo>
                <a:lnTo>
                  <a:pt x="2573" y="872"/>
                </a:lnTo>
                <a:lnTo>
                  <a:pt x="2573" y="879"/>
                </a:lnTo>
                <a:lnTo>
                  <a:pt x="2580" y="886"/>
                </a:lnTo>
                <a:lnTo>
                  <a:pt x="2587" y="893"/>
                </a:lnTo>
                <a:lnTo>
                  <a:pt x="2594" y="893"/>
                </a:lnTo>
                <a:lnTo>
                  <a:pt x="2601" y="900"/>
                </a:lnTo>
                <a:lnTo>
                  <a:pt x="2608" y="900"/>
                </a:lnTo>
                <a:lnTo>
                  <a:pt x="2616" y="900"/>
                </a:lnTo>
                <a:lnTo>
                  <a:pt x="2623" y="900"/>
                </a:lnTo>
                <a:lnTo>
                  <a:pt x="2630" y="900"/>
                </a:lnTo>
                <a:lnTo>
                  <a:pt x="2637" y="900"/>
                </a:lnTo>
                <a:lnTo>
                  <a:pt x="2644" y="900"/>
                </a:lnTo>
                <a:lnTo>
                  <a:pt x="2658" y="900"/>
                </a:lnTo>
                <a:lnTo>
                  <a:pt x="2665" y="900"/>
                </a:lnTo>
                <a:lnTo>
                  <a:pt x="2672" y="900"/>
                </a:lnTo>
                <a:lnTo>
                  <a:pt x="2686" y="900"/>
                </a:lnTo>
                <a:lnTo>
                  <a:pt x="2694" y="893"/>
                </a:lnTo>
                <a:lnTo>
                  <a:pt x="2708" y="893"/>
                </a:lnTo>
                <a:lnTo>
                  <a:pt x="2715" y="893"/>
                </a:lnTo>
                <a:lnTo>
                  <a:pt x="2729" y="893"/>
                </a:lnTo>
                <a:lnTo>
                  <a:pt x="2736" y="886"/>
                </a:lnTo>
                <a:lnTo>
                  <a:pt x="2750" y="886"/>
                </a:lnTo>
                <a:lnTo>
                  <a:pt x="2764" y="886"/>
                </a:lnTo>
                <a:lnTo>
                  <a:pt x="2771" y="879"/>
                </a:lnTo>
                <a:lnTo>
                  <a:pt x="2786" y="879"/>
                </a:lnTo>
                <a:lnTo>
                  <a:pt x="2800" y="879"/>
                </a:lnTo>
                <a:lnTo>
                  <a:pt x="2807" y="879"/>
                </a:lnTo>
                <a:lnTo>
                  <a:pt x="2821" y="872"/>
                </a:lnTo>
                <a:lnTo>
                  <a:pt x="2835" y="872"/>
                </a:lnTo>
                <a:lnTo>
                  <a:pt x="2842" y="872"/>
                </a:lnTo>
                <a:lnTo>
                  <a:pt x="2857" y="872"/>
                </a:lnTo>
                <a:lnTo>
                  <a:pt x="2871" y="865"/>
                </a:lnTo>
                <a:lnTo>
                  <a:pt x="2878" y="865"/>
                </a:lnTo>
                <a:lnTo>
                  <a:pt x="2892" y="865"/>
                </a:lnTo>
                <a:lnTo>
                  <a:pt x="2899" y="865"/>
                </a:lnTo>
                <a:lnTo>
                  <a:pt x="2913" y="865"/>
                </a:lnTo>
                <a:lnTo>
                  <a:pt x="2920" y="865"/>
                </a:lnTo>
                <a:lnTo>
                  <a:pt x="2934" y="865"/>
                </a:lnTo>
                <a:lnTo>
                  <a:pt x="2942" y="865"/>
                </a:lnTo>
                <a:lnTo>
                  <a:pt x="2949" y="865"/>
                </a:lnTo>
                <a:lnTo>
                  <a:pt x="2963" y="872"/>
                </a:lnTo>
                <a:lnTo>
                  <a:pt x="2970" y="872"/>
                </a:lnTo>
                <a:lnTo>
                  <a:pt x="2977" y="872"/>
                </a:lnTo>
                <a:lnTo>
                  <a:pt x="2984" y="872"/>
                </a:lnTo>
                <a:lnTo>
                  <a:pt x="2991" y="879"/>
                </a:lnTo>
                <a:lnTo>
                  <a:pt x="2998" y="879"/>
                </a:lnTo>
                <a:lnTo>
                  <a:pt x="2998" y="886"/>
                </a:lnTo>
                <a:lnTo>
                  <a:pt x="3005" y="886"/>
                </a:lnTo>
                <a:lnTo>
                  <a:pt x="3012" y="893"/>
                </a:lnTo>
                <a:lnTo>
                  <a:pt x="3012" y="900"/>
                </a:lnTo>
                <a:lnTo>
                  <a:pt x="3020" y="900"/>
                </a:lnTo>
                <a:lnTo>
                  <a:pt x="3020" y="907"/>
                </a:lnTo>
                <a:lnTo>
                  <a:pt x="3020" y="914"/>
                </a:lnTo>
                <a:lnTo>
                  <a:pt x="3027" y="922"/>
                </a:lnTo>
                <a:lnTo>
                  <a:pt x="3027" y="929"/>
                </a:lnTo>
                <a:lnTo>
                  <a:pt x="3027" y="936"/>
                </a:lnTo>
                <a:lnTo>
                  <a:pt x="3027" y="943"/>
                </a:lnTo>
                <a:lnTo>
                  <a:pt x="3027" y="950"/>
                </a:lnTo>
                <a:lnTo>
                  <a:pt x="3020" y="957"/>
                </a:lnTo>
                <a:lnTo>
                  <a:pt x="3020" y="964"/>
                </a:lnTo>
                <a:lnTo>
                  <a:pt x="3020" y="971"/>
                </a:lnTo>
                <a:lnTo>
                  <a:pt x="3012" y="978"/>
                </a:lnTo>
                <a:lnTo>
                  <a:pt x="3012" y="985"/>
                </a:lnTo>
                <a:lnTo>
                  <a:pt x="3005" y="999"/>
                </a:lnTo>
                <a:lnTo>
                  <a:pt x="3005" y="1007"/>
                </a:lnTo>
                <a:lnTo>
                  <a:pt x="2998" y="1014"/>
                </a:lnTo>
                <a:lnTo>
                  <a:pt x="2991" y="1028"/>
                </a:lnTo>
                <a:lnTo>
                  <a:pt x="2984" y="1035"/>
                </a:lnTo>
                <a:lnTo>
                  <a:pt x="2984" y="1042"/>
                </a:lnTo>
                <a:lnTo>
                  <a:pt x="2977" y="1056"/>
                </a:lnTo>
                <a:lnTo>
                  <a:pt x="2970" y="1063"/>
                </a:lnTo>
                <a:lnTo>
                  <a:pt x="2963" y="1070"/>
                </a:lnTo>
                <a:lnTo>
                  <a:pt x="2956" y="1085"/>
                </a:lnTo>
                <a:lnTo>
                  <a:pt x="2949" y="1092"/>
                </a:lnTo>
                <a:lnTo>
                  <a:pt x="2942" y="1106"/>
                </a:lnTo>
                <a:lnTo>
                  <a:pt x="2934" y="1113"/>
                </a:lnTo>
                <a:lnTo>
                  <a:pt x="2927" y="1120"/>
                </a:lnTo>
                <a:lnTo>
                  <a:pt x="2920" y="1134"/>
                </a:lnTo>
                <a:lnTo>
                  <a:pt x="2913" y="1141"/>
                </a:lnTo>
                <a:lnTo>
                  <a:pt x="2906" y="1148"/>
                </a:lnTo>
                <a:lnTo>
                  <a:pt x="2899" y="1162"/>
                </a:lnTo>
                <a:lnTo>
                  <a:pt x="2892" y="1170"/>
                </a:lnTo>
                <a:lnTo>
                  <a:pt x="2885" y="1177"/>
                </a:lnTo>
                <a:lnTo>
                  <a:pt x="2878" y="1191"/>
                </a:lnTo>
                <a:lnTo>
                  <a:pt x="2871" y="1198"/>
                </a:lnTo>
                <a:lnTo>
                  <a:pt x="2864" y="1205"/>
                </a:lnTo>
                <a:lnTo>
                  <a:pt x="2864" y="1212"/>
                </a:lnTo>
                <a:lnTo>
                  <a:pt x="2857" y="1219"/>
                </a:lnTo>
                <a:lnTo>
                  <a:pt x="2849" y="1226"/>
                </a:lnTo>
                <a:lnTo>
                  <a:pt x="2849" y="1233"/>
                </a:lnTo>
                <a:lnTo>
                  <a:pt x="2842" y="1240"/>
                </a:lnTo>
                <a:lnTo>
                  <a:pt x="2842" y="1248"/>
                </a:lnTo>
                <a:lnTo>
                  <a:pt x="2835" y="1255"/>
                </a:lnTo>
                <a:lnTo>
                  <a:pt x="2835" y="1262"/>
                </a:lnTo>
                <a:lnTo>
                  <a:pt x="2835" y="1269"/>
                </a:lnTo>
                <a:lnTo>
                  <a:pt x="2828" y="1276"/>
                </a:lnTo>
                <a:lnTo>
                  <a:pt x="2828" y="1283"/>
                </a:lnTo>
                <a:lnTo>
                  <a:pt x="2828" y="1290"/>
                </a:lnTo>
                <a:lnTo>
                  <a:pt x="2835" y="1297"/>
                </a:lnTo>
                <a:lnTo>
                  <a:pt x="2835" y="1304"/>
                </a:lnTo>
                <a:lnTo>
                  <a:pt x="2842" y="1311"/>
                </a:lnTo>
                <a:lnTo>
                  <a:pt x="2849" y="1318"/>
                </a:lnTo>
                <a:lnTo>
                  <a:pt x="2857" y="1325"/>
                </a:lnTo>
                <a:lnTo>
                  <a:pt x="2864" y="1325"/>
                </a:lnTo>
                <a:lnTo>
                  <a:pt x="2871" y="1333"/>
                </a:lnTo>
                <a:lnTo>
                  <a:pt x="2878" y="1333"/>
                </a:lnTo>
                <a:lnTo>
                  <a:pt x="2885" y="1333"/>
                </a:lnTo>
                <a:lnTo>
                  <a:pt x="2892" y="1340"/>
                </a:lnTo>
                <a:lnTo>
                  <a:pt x="2899" y="1340"/>
                </a:lnTo>
                <a:lnTo>
                  <a:pt x="2913" y="1340"/>
                </a:lnTo>
                <a:lnTo>
                  <a:pt x="2920" y="1340"/>
                </a:lnTo>
                <a:lnTo>
                  <a:pt x="2927" y="1347"/>
                </a:lnTo>
                <a:lnTo>
                  <a:pt x="2942" y="1347"/>
                </a:lnTo>
                <a:lnTo>
                  <a:pt x="2949" y="1347"/>
                </a:lnTo>
                <a:lnTo>
                  <a:pt x="2963" y="1347"/>
                </a:lnTo>
                <a:lnTo>
                  <a:pt x="2970" y="1354"/>
                </a:lnTo>
                <a:lnTo>
                  <a:pt x="2984" y="1354"/>
                </a:lnTo>
                <a:lnTo>
                  <a:pt x="2998" y="1354"/>
                </a:lnTo>
                <a:lnTo>
                  <a:pt x="3005" y="1354"/>
                </a:lnTo>
                <a:lnTo>
                  <a:pt x="3020" y="1361"/>
                </a:lnTo>
                <a:lnTo>
                  <a:pt x="3034" y="1361"/>
                </a:lnTo>
                <a:lnTo>
                  <a:pt x="3041" y="1361"/>
                </a:lnTo>
                <a:lnTo>
                  <a:pt x="3055" y="1361"/>
                </a:lnTo>
                <a:lnTo>
                  <a:pt x="3069" y="1368"/>
                </a:lnTo>
                <a:lnTo>
                  <a:pt x="3076" y="1368"/>
                </a:lnTo>
                <a:lnTo>
                  <a:pt x="3090" y="1368"/>
                </a:lnTo>
                <a:lnTo>
                  <a:pt x="3105" y="1375"/>
                </a:lnTo>
                <a:lnTo>
                  <a:pt x="3112" y="1375"/>
                </a:lnTo>
                <a:lnTo>
                  <a:pt x="3126" y="1375"/>
                </a:lnTo>
                <a:lnTo>
                  <a:pt x="3133" y="1382"/>
                </a:lnTo>
                <a:lnTo>
                  <a:pt x="3147" y="1382"/>
                </a:lnTo>
                <a:lnTo>
                  <a:pt x="3154" y="1389"/>
                </a:lnTo>
                <a:lnTo>
                  <a:pt x="3168" y="1389"/>
                </a:lnTo>
                <a:lnTo>
                  <a:pt x="3175" y="1389"/>
                </a:lnTo>
                <a:lnTo>
                  <a:pt x="3183" y="1396"/>
                </a:lnTo>
                <a:lnTo>
                  <a:pt x="3190" y="1396"/>
                </a:lnTo>
                <a:lnTo>
                  <a:pt x="3204" y="1403"/>
                </a:lnTo>
                <a:lnTo>
                  <a:pt x="3211" y="1411"/>
                </a:lnTo>
                <a:lnTo>
                  <a:pt x="3218" y="1411"/>
                </a:lnTo>
                <a:lnTo>
                  <a:pt x="3218" y="1418"/>
                </a:lnTo>
                <a:lnTo>
                  <a:pt x="3225" y="1418"/>
                </a:lnTo>
                <a:lnTo>
                  <a:pt x="3232" y="1425"/>
                </a:lnTo>
                <a:lnTo>
                  <a:pt x="3232" y="1432"/>
                </a:lnTo>
                <a:lnTo>
                  <a:pt x="3239" y="1439"/>
                </a:lnTo>
                <a:lnTo>
                  <a:pt x="3246" y="1446"/>
                </a:lnTo>
                <a:lnTo>
                  <a:pt x="3246" y="1453"/>
                </a:lnTo>
                <a:lnTo>
                  <a:pt x="3246" y="1460"/>
                </a:lnTo>
                <a:lnTo>
                  <a:pt x="3246" y="1467"/>
                </a:lnTo>
                <a:lnTo>
                  <a:pt x="3246" y="1474"/>
                </a:lnTo>
                <a:lnTo>
                  <a:pt x="3246" y="1481"/>
                </a:lnTo>
                <a:lnTo>
                  <a:pt x="3239" y="1488"/>
                </a:lnTo>
                <a:lnTo>
                  <a:pt x="3239" y="1496"/>
                </a:lnTo>
                <a:lnTo>
                  <a:pt x="3232" y="1503"/>
                </a:lnTo>
                <a:lnTo>
                  <a:pt x="3232" y="1510"/>
                </a:lnTo>
                <a:lnTo>
                  <a:pt x="3225" y="1517"/>
                </a:lnTo>
                <a:lnTo>
                  <a:pt x="3218" y="1524"/>
                </a:lnTo>
                <a:lnTo>
                  <a:pt x="3211" y="1531"/>
                </a:lnTo>
                <a:lnTo>
                  <a:pt x="3204" y="1538"/>
                </a:lnTo>
                <a:lnTo>
                  <a:pt x="3197" y="1545"/>
                </a:lnTo>
                <a:lnTo>
                  <a:pt x="3190" y="1552"/>
                </a:lnTo>
                <a:lnTo>
                  <a:pt x="3183" y="1559"/>
                </a:lnTo>
                <a:lnTo>
                  <a:pt x="3175" y="1566"/>
                </a:lnTo>
                <a:lnTo>
                  <a:pt x="3168" y="1574"/>
                </a:lnTo>
                <a:lnTo>
                  <a:pt x="3154" y="1588"/>
                </a:lnTo>
                <a:lnTo>
                  <a:pt x="3147" y="1588"/>
                </a:lnTo>
                <a:lnTo>
                  <a:pt x="3140" y="1602"/>
                </a:lnTo>
                <a:lnTo>
                  <a:pt x="3133" y="1609"/>
                </a:lnTo>
                <a:lnTo>
                  <a:pt x="3119" y="1616"/>
                </a:lnTo>
                <a:lnTo>
                  <a:pt x="3112" y="1623"/>
                </a:lnTo>
                <a:lnTo>
                  <a:pt x="3097" y="1630"/>
                </a:lnTo>
                <a:lnTo>
                  <a:pt x="3090" y="1637"/>
                </a:lnTo>
                <a:lnTo>
                  <a:pt x="3083" y="1644"/>
                </a:lnTo>
                <a:lnTo>
                  <a:pt x="3069" y="1651"/>
                </a:lnTo>
                <a:lnTo>
                  <a:pt x="3062" y="1651"/>
                </a:lnTo>
                <a:lnTo>
                  <a:pt x="3048" y="1659"/>
                </a:lnTo>
                <a:lnTo>
                  <a:pt x="3041" y="1666"/>
                </a:lnTo>
                <a:lnTo>
                  <a:pt x="3034" y="1673"/>
                </a:lnTo>
                <a:lnTo>
                  <a:pt x="3027" y="1680"/>
                </a:lnTo>
                <a:lnTo>
                  <a:pt x="3012" y="1687"/>
                </a:lnTo>
                <a:lnTo>
                  <a:pt x="3005" y="1694"/>
                </a:lnTo>
                <a:lnTo>
                  <a:pt x="2998" y="1701"/>
                </a:lnTo>
                <a:lnTo>
                  <a:pt x="2991" y="1708"/>
                </a:lnTo>
                <a:lnTo>
                  <a:pt x="2984" y="1715"/>
                </a:lnTo>
                <a:lnTo>
                  <a:pt x="2977" y="1715"/>
                </a:lnTo>
                <a:lnTo>
                  <a:pt x="2970" y="1722"/>
                </a:lnTo>
                <a:lnTo>
                  <a:pt x="2970" y="1729"/>
                </a:lnTo>
                <a:lnTo>
                  <a:pt x="2963" y="1737"/>
                </a:lnTo>
                <a:lnTo>
                  <a:pt x="2956" y="1737"/>
                </a:lnTo>
                <a:lnTo>
                  <a:pt x="2956" y="1744"/>
                </a:lnTo>
                <a:lnTo>
                  <a:pt x="2949" y="1751"/>
                </a:lnTo>
                <a:lnTo>
                  <a:pt x="2949" y="1758"/>
                </a:lnTo>
                <a:lnTo>
                  <a:pt x="2949" y="1765"/>
                </a:lnTo>
                <a:lnTo>
                  <a:pt x="2949" y="1772"/>
                </a:lnTo>
                <a:lnTo>
                  <a:pt x="2949" y="1779"/>
                </a:lnTo>
                <a:lnTo>
                  <a:pt x="2949" y="1786"/>
                </a:lnTo>
                <a:lnTo>
                  <a:pt x="2949" y="1793"/>
                </a:lnTo>
                <a:lnTo>
                  <a:pt x="2956" y="1793"/>
                </a:lnTo>
                <a:lnTo>
                  <a:pt x="2956" y="1800"/>
                </a:lnTo>
                <a:lnTo>
                  <a:pt x="2963" y="1800"/>
                </a:lnTo>
                <a:lnTo>
                  <a:pt x="2970" y="1807"/>
                </a:lnTo>
                <a:lnTo>
                  <a:pt x="2970" y="1814"/>
                </a:lnTo>
                <a:lnTo>
                  <a:pt x="2977" y="1822"/>
                </a:lnTo>
                <a:lnTo>
                  <a:pt x="2984" y="1822"/>
                </a:lnTo>
                <a:lnTo>
                  <a:pt x="2991" y="1829"/>
                </a:lnTo>
                <a:lnTo>
                  <a:pt x="2998" y="1829"/>
                </a:lnTo>
                <a:lnTo>
                  <a:pt x="3005" y="1836"/>
                </a:lnTo>
                <a:lnTo>
                  <a:pt x="3020" y="1843"/>
                </a:lnTo>
                <a:lnTo>
                  <a:pt x="3027" y="1843"/>
                </a:lnTo>
                <a:lnTo>
                  <a:pt x="3034" y="1850"/>
                </a:lnTo>
                <a:lnTo>
                  <a:pt x="3041" y="1857"/>
                </a:lnTo>
                <a:lnTo>
                  <a:pt x="3055" y="1864"/>
                </a:lnTo>
                <a:lnTo>
                  <a:pt x="3062" y="1864"/>
                </a:lnTo>
                <a:lnTo>
                  <a:pt x="3076" y="1871"/>
                </a:lnTo>
                <a:lnTo>
                  <a:pt x="3083" y="1878"/>
                </a:lnTo>
                <a:lnTo>
                  <a:pt x="3097" y="1878"/>
                </a:lnTo>
                <a:lnTo>
                  <a:pt x="3105" y="1885"/>
                </a:lnTo>
                <a:lnTo>
                  <a:pt x="3119" y="1892"/>
                </a:lnTo>
                <a:lnTo>
                  <a:pt x="3126" y="1900"/>
                </a:lnTo>
                <a:lnTo>
                  <a:pt x="3140" y="1907"/>
                </a:lnTo>
                <a:lnTo>
                  <a:pt x="3147" y="1907"/>
                </a:lnTo>
                <a:lnTo>
                  <a:pt x="3161" y="1914"/>
                </a:lnTo>
                <a:lnTo>
                  <a:pt x="3168" y="1921"/>
                </a:lnTo>
                <a:lnTo>
                  <a:pt x="3183" y="1928"/>
                </a:lnTo>
                <a:lnTo>
                  <a:pt x="3190" y="1935"/>
                </a:lnTo>
                <a:lnTo>
                  <a:pt x="3204" y="1935"/>
                </a:lnTo>
                <a:lnTo>
                  <a:pt x="3211" y="1942"/>
                </a:lnTo>
                <a:lnTo>
                  <a:pt x="3218" y="1949"/>
                </a:lnTo>
                <a:lnTo>
                  <a:pt x="3225" y="1956"/>
                </a:lnTo>
                <a:lnTo>
                  <a:pt x="3239" y="1963"/>
                </a:lnTo>
                <a:lnTo>
                  <a:pt x="3246" y="1970"/>
                </a:lnTo>
                <a:lnTo>
                  <a:pt x="3253" y="1970"/>
                </a:lnTo>
                <a:lnTo>
                  <a:pt x="3260" y="1978"/>
                </a:lnTo>
                <a:lnTo>
                  <a:pt x="3268" y="1985"/>
                </a:lnTo>
                <a:lnTo>
                  <a:pt x="3268" y="1992"/>
                </a:lnTo>
                <a:lnTo>
                  <a:pt x="3275" y="1999"/>
                </a:lnTo>
                <a:lnTo>
                  <a:pt x="3282" y="2006"/>
                </a:lnTo>
                <a:lnTo>
                  <a:pt x="3282" y="2013"/>
                </a:lnTo>
                <a:lnTo>
                  <a:pt x="3289" y="2020"/>
                </a:lnTo>
                <a:lnTo>
                  <a:pt x="3289" y="2027"/>
                </a:lnTo>
                <a:lnTo>
                  <a:pt x="3289" y="2034"/>
                </a:lnTo>
                <a:lnTo>
                  <a:pt x="3289" y="2041"/>
                </a:lnTo>
                <a:lnTo>
                  <a:pt x="3289" y="2048"/>
                </a:lnTo>
                <a:lnTo>
                  <a:pt x="3289" y="2055"/>
                </a:lnTo>
                <a:lnTo>
                  <a:pt x="3289" y="2063"/>
                </a:lnTo>
                <a:lnTo>
                  <a:pt x="3282" y="2070"/>
                </a:lnTo>
                <a:lnTo>
                  <a:pt x="3282" y="2077"/>
                </a:lnTo>
                <a:lnTo>
                  <a:pt x="3275" y="2084"/>
                </a:lnTo>
                <a:lnTo>
                  <a:pt x="3268" y="2084"/>
                </a:lnTo>
                <a:lnTo>
                  <a:pt x="3268" y="2091"/>
                </a:lnTo>
                <a:lnTo>
                  <a:pt x="3260" y="2098"/>
                </a:lnTo>
                <a:lnTo>
                  <a:pt x="3253" y="2105"/>
                </a:lnTo>
                <a:lnTo>
                  <a:pt x="3246" y="2105"/>
                </a:lnTo>
                <a:lnTo>
                  <a:pt x="3232" y="2112"/>
                </a:lnTo>
                <a:lnTo>
                  <a:pt x="3225" y="2119"/>
                </a:lnTo>
                <a:lnTo>
                  <a:pt x="3218" y="2126"/>
                </a:lnTo>
                <a:lnTo>
                  <a:pt x="3211" y="2126"/>
                </a:lnTo>
                <a:lnTo>
                  <a:pt x="3197" y="2133"/>
                </a:lnTo>
                <a:lnTo>
                  <a:pt x="3190" y="2133"/>
                </a:lnTo>
                <a:lnTo>
                  <a:pt x="3175" y="2141"/>
                </a:lnTo>
                <a:lnTo>
                  <a:pt x="3168" y="2148"/>
                </a:lnTo>
                <a:lnTo>
                  <a:pt x="3154" y="2148"/>
                </a:lnTo>
                <a:lnTo>
                  <a:pt x="3147" y="2155"/>
                </a:lnTo>
                <a:lnTo>
                  <a:pt x="3133" y="2155"/>
                </a:lnTo>
                <a:lnTo>
                  <a:pt x="3126" y="2162"/>
                </a:lnTo>
                <a:lnTo>
                  <a:pt x="3112" y="2162"/>
                </a:lnTo>
                <a:lnTo>
                  <a:pt x="3097" y="2169"/>
                </a:lnTo>
                <a:lnTo>
                  <a:pt x="3090" y="2169"/>
                </a:lnTo>
                <a:lnTo>
                  <a:pt x="3076" y="2176"/>
                </a:lnTo>
                <a:lnTo>
                  <a:pt x="3062" y="2176"/>
                </a:lnTo>
                <a:lnTo>
                  <a:pt x="3055" y="2183"/>
                </a:lnTo>
                <a:lnTo>
                  <a:pt x="3041" y="2183"/>
                </a:lnTo>
                <a:lnTo>
                  <a:pt x="3034" y="2190"/>
                </a:lnTo>
                <a:lnTo>
                  <a:pt x="3020" y="2190"/>
                </a:lnTo>
                <a:lnTo>
                  <a:pt x="3012" y="2197"/>
                </a:lnTo>
                <a:lnTo>
                  <a:pt x="2998" y="2197"/>
                </a:lnTo>
                <a:lnTo>
                  <a:pt x="2991" y="2204"/>
                </a:lnTo>
                <a:lnTo>
                  <a:pt x="2984" y="2204"/>
                </a:lnTo>
                <a:lnTo>
                  <a:pt x="2970" y="2211"/>
                </a:lnTo>
                <a:lnTo>
                  <a:pt x="2963" y="2211"/>
                </a:lnTo>
                <a:lnTo>
                  <a:pt x="2956" y="2218"/>
                </a:lnTo>
                <a:lnTo>
                  <a:pt x="2949" y="2218"/>
                </a:lnTo>
                <a:lnTo>
                  <a:pt x="2942" y="2226"/>
                </a:lnTo>
                <a:lnTo>
                  <a:pt x="2934" y="2226"/>
                </a:lnTo>
                <a:lnTo>
                  <a:pt x="2927" y="2233"/>
                </a:lnTo>
                <a:lnTo>
                  <a:pt x="2920" y="2240"/>
                </a:lnTo>
                <a:lnTo>
                  <a:pt x="2920" y="2247"/>
                </a:lnTo>
                <a:lnTo>
                  <a:pt x="2913" y="2247"/>
                </a:lnTo>
                <a:lnTo>
                  <a:pt x="2913" y="2254"/>
                </a:lnTo>
                <a:lnTo>
                  <a:pt x="2906" y="2254"/>
                </a:lnTo>
                <a:lnTo>
                  <a:pt x="2906" y="2261"/>
                </a:lnTo>
                <a:lnTo>
                  <a:pt x="2906" y="2268"/>
                </a:lnTo>
                <a:lnTo>
                  <a:pt x="2906" y="2275"/>
                </a:lnTo>
                <a:lnTo>
                  <a:pt x="2906" y="2282"/>
                </a:lnTo>
                <a:lnTo>
                  <a:pt x="2913" y="2289"/>
                </a:lnTo>
                <a:lnTo>
                  <a:pt x="2913" y="2296"/>
                </a:lnTo>
                <a:lnTo>
                  <a:pt x="2920" y="2296"/>
                </a:lnTo>
                <a:lnTo>
                  <a:pt x="2920" y="2304"/>
                </a:lnTo>
                <a:lnTo>
                  <a:pt x="2927" y="2311"/>
                </a:lnTo>
                <a:lnTo>
                  <a:pt x="2927" y="2318"/>
                </a:lnTo>
                <a:lnTo>
                  <a:pt x="2934" y="2325"/>
                </a:lnTo>
                <a:lnTo>
                  <a:pt x="2942" y="2332"/>
                </a:lnTo>
                <a:lnTo>
                  <a:pt x="2949" y="2339"/>
                </a:lnTo>
                <a:lnTo>
                  <a:pt x="2956" y="2346"/>
                </a:lnTo>
                <a:lnTo>
                  <a:pt x="2963" y="2353"/>
                </a:lnTo>
                <a:lnTo>
                  <a:pt x="2970" y="2360"/>
                </a:lnTo>
                <a:lnTo>
                  <a:pt x="2977" y="2367"/>
                </a:lnTo>
                <a:lnTo>
                  <a:pt x="2984" y="2374"/>
                </a:lnTo>
                <a:lnTo>
                  <a:pt x="2991" y="2381"/>
                </a:lnTo>
                <a:lnTo>
                  <a:pt x="2998" y="2389"/>
                </a:lnTo>
                <a:lnTo>
                  <a:pt x="3005" y="2403"/>
                </a:lnTo>
                <a:lnTo>
                  <a:pt x="3020" y="2410"/>
                </a:lnTo>
                <a:lnTo>
                  <a:pt x="3027" y="2417"/>
                </a:lnTo>
                <a:lnTo>
                  <a:pt x="3034" y="2424"/>
                </a:lnTo>
                <a:lnTo>
                  <a:pt x="3041" y="2431"/>
                </a:lnTo>
                <a:lnTo>
                  <a:pt x="3048" y="2445"/>
                </a:lnTo>
                <a:lnTo>
                  <a:pt x="3062" y="2452"/>
                </a:lnTo>
                <a:lnTo>
                  <a:pt x="3069" y="2459"/>
                </a:lnTo>
                <a:lnTo>
                  <a:pt x="3076" y="2467"/>
                </a:lnTo>
                <a:lnTo>
                  <a:pt x="3083" y="2481"/>
                </a:lnTo>
                <a:lnTo>
                  <a:pt x="3090" y="2488"/>
                </a:lnTo>
                <a:lnTo>
                  <a:pt x="3097" y="2495"/>
                </a:lnTo>
                <a:lnTo>
                  <a:pt x="3105" y="2502"/>
                </a:lnTo>
                <a:lnTo>
                  <a:pt x="3112" y="2509"/>
                </a:lnTo>
                <a:lnTo>
                  <a:pt x="3119" y="2523"/>
                </a:lnTo>
                <a:lnTo>
                  <a:pt x="3126" y="2530"/>
                </a:lnTo>
                <a:lnTo>
                  <a:pt x="3133" y="2537"/>
                </a:lnTo>
                <a:lnTo>
                  <a:pt x="3140" y="2544"/>
                </a:lnTo>
                <a:lnTo>
                  <a:pt x="3140" y="2552"/>
                </a:lnTo>
                <a:lnTo>
                  <a:pt x="3147" y="2559"/>
                </a:lnTo>
                <a:lnTo>
                  <a:pt x="3147" y="2566"/>
                </a:lnTo>
                <a:lnTo>
                  <a:pt x="3154" y="2573"/>
                </a:lnTo>
                <a:lnTo>
                  <a:pt x="3154" y="2580"/>
                </a:lnTo>
                <a:lnTo>
                  <a:pt x="3154" y="2587"/>
                </a:lnTo>
                <a:lnTo>
                  <a:pt x="3154" y="2594"/>
                </a:lnTo>
                <a:lnTo>
                  <a:pt x="3154" y="2601"/>
                </a:lnTo>
                <a:lnTo>
                  <a:pt x="3154" y="2608"/>
                </a:lnTo>
                <a:lnTo>
                  <a:pt x="3154" y="2615"/>
                </a:lnTo>
                <a:lnTo>
                  <a:pt x="3154" y="2622"/>
                </a:lnTo>
                <a:lnTo>
                  <a:pt x="3154" y="2630"/>
                </a:lnTo>
                <a:lnTo>
                  <a:pt x="3147" y="2630"/>
                </a:lnTo>
                <a:lnTo>
                  <a:pt x="3147" y="2637"/>
                </a:lnTo>
                <a:lnTo>
                  <a:pt x="3140" y="2644"/>
                </a:lnTo>
                <a:lnTo>
                  <a:pt x="3133" y="2651"/>
                </a:lnTo>
                <a:lnTo>
                  <a:pt x="3126" y="2658"/>
                </a:lnTo>
                <a:lnTo>
                  <a:pt x="3119" y="2658"/>
                </a:lnTo>
                <a:lnTo>
                  <a:pt x="3112" y="2665"/>
                </a:lnTo>
                <a:lnTo>
                  <a:pt x="3105" y="2665"/>
                </a:lnTo>
                <a:lnTo>
                  <a:pt x="3097" y="2665"/>
                </a:lnTo>
                <a:lnTo>
                  <a:pt x="3090" y="2672"/>
                </a:lnTo>
                <a:lnTo>
                  <a:pt x="3076" y="2672"/>
                </a:lnTo>
                <a:lnTo>
                  <a:pt x="3069" y="2672"/>
                </a:lnTo>
                <a:lnTo>
                  <a:pt x="3062" y="2679"/>
                </a:lnTo>
                <a:lnTo>
                  <a:pt x="3048" y="2679"/>
                </a:lnTo>
                <a:lnTo>
                  <a:pt x="3041" y="2679"/>
                </a:lnTo>
                <a:lnTo>
                  <a:pt x="3027" y="2679"/>
                </a:lnTo>
                <a:lnTo>
                  <a:pt x="3012" y="2679"/>
                </a:lnTo>
                <a:lnTo>
                  <a:pt x="3005" y="2679"/>
                </a:lnTo>
                <a:lnTo>
                  <a:pt x="2991" y="2679"/>
                </a:lnTo>
                <a:lnTo>
                  <a:pt x="2977" y="2679"/>
                </a:lnTo>
                <a:lnTo>
                  <a:pt x="2970" y="2679"/>
                </a:lnTo>
                <a:lnTo>
                  <a:pt x="2956" y="2679"/>
                </a:lnTo>
                <a:lnTo>
                  <a:pt x="2942" y="2679"/>
                </a:lnTo>
                <a:lnTo>
                  <a:pt x="2934" y="2679"/>
                </a:lnTo>
                <a:lnTo>
                  <a:pt x="2920" y="2679"/>
                </a:lnTo>
                <a:lnTo>
                  <a:pt x="2906" y="2679"/>
                </a:lnTo>
                <a:lnTo>
                  <a:pt x="2899" y="2679"/>
                </a:lnTo>
                <a:lnTo>
                  <a:pt x="2885" y="2679"/>
                </a:lnTo>
                <a:lnTo>
                  <a:pt x="2871" y="2679"/>
                </a:lnTo>
                <a:lnTo>
                  <a:pt x="2864" y="2679"/>
                </a:lnTo>
                <a:lnTo>
                  <a:pt x="2849" y="2679"/>
                </a:lnTo>
                <a:lnTo>
                  <a:pt x="2842" y="2679"/>
                </a:lnTo>
                <a:lnTo>
                  <a:pt x="2828" y="2679"/>
                </a:lnTo>
                <a:lnTo>
                  <a:pt x="2821" y="2679"/>
                </a:lnTo>
                <a:lnTo>
                  <a:pt x="2807" y="2679"/>
                </a:lnTo>
                <a:lnTo>
                  <a:pt x="2800" y="2679"/>
                </a:lnTo>
                <a:lnTo>
                  <a:pt x="2793" y="2686"/>
                </a:lnTo>
                <a:lnTo>
                  <a:pt x="2779" y="2686"/>
                </a:lnTo>
                <a:lnTo>
                  <a:pt x="2771" y="2686"/>
                </a:lnTo>
                <a:lnTo>
                  <a:pt x="2764" y="2686"/>
                </a:lnTo>
                <a:lnTo>
                  <a:pt x="2757" y="2686"/>
                </a:lnTo>
                <a:lnTo>
                  <a:pt x="2750" y="2686"/>
                </a:lnTo>
                <a:lnTo>
                  <a:pt x="2743" y="2693"/>
                </a:lnTo>
                <a:lnTo>
                  <a:pt x="2736" y="2700"/>
                </a:lnTo>
                <a:lnTo>
                  <a:pt x="2729" y="2700"/>
                </a:lnTo>
                <a:lnTo>
                  <a:pt x="2722" y="2707"/>
                </a:lnTo>
                <a:lnTo>
                  <a:pt x="2722" y="2715"/>
                </a:lnTo>
                <a:lnTo>
                  <a:pt x="2715" y="2722"/>
                </a:lnTo>
                <a:lnTo>
                  <a:pt x="2715" y="2729"/>
                </a:lnTo>
                <a:lnTo>
                  <a:pt x="2715" y="2736"/>
                </a:lnTo>
                <a:lnTo>
                  <a:pt x="2715" y="2743"/>
                </a:lnTo>
                <a:lnTo>
                  <a:pt x="2715" y="2750"/>
                </a:lnTo>
                <a:lnTo>
                  <a:pt x="2722" y="2757"/>
                </a:lnTo>
                <a:lnTo>
                  <a:pt x="2722" y="2764"/>
                </a:lnTo>
                <a:lnTo>
                  <a:pt x="2722" y="2771"/>
                </a:lnTo>
                <a:lnTo>
                  <a:pt x="2729" y="2778"/>
                </a:lnTo>
                <a:lnTo>
                  <a:pt x="2729" y="2785"/>
                </a:lnTo>
                <a:lnTo>
                  <a:pt x="2736" y="2800"/>
                </a:lnTo>
                <a:lnTo>
                  <a:pt x="2736" y="2807"/>
                </a:lnTo>
                <a:lnTo>
                  <a:pt x="2743" y="2814"/>
                </a:lnTo>
                <a:lnTo>
                  <a:pt x="2750" y="2821"/>
                </a:lnTo>
                <a:lnTo>
                  <a:pt x="2750" y="2835"/>
                </a:lnTo>
                <a:lnTo>
                  <a:pt x="2757" y="2842"/>
                </a:lnTo>
                <a:lnTo>
                  <a:pt x="2764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9" y="2885"/>
                </a:lnTo>
                <a:lnTo>
                  <a:pt x="2786" y="2899"/>
                </a:lnTo>
                <a:lnTo>
                  <a:pt x="2793" y="2906"/>
                </a:lnTo>
                <a:lnTo>
                  <a:pt x="2793" y="2920"/>
                </a:lnTo>
                <a:lnTo>
                  <a:pt x="2800" y="2927"/>
                </a:lnTo>
                <a:lnTo>
                  <a:pt x="2807" y="2941"/>
                </a:lnTo>
                <a:lnTo>
                  <a:pt x="2814" y="2948"/>
                </a:lnTo>
                <a:lnTo>
                  <a:pt x="2814" y="2963"/>
                </a:lnTo>
                <a:lnTo>
                  <a:pt x="2821" y="2970"/>
                </a:lnTo>
                <a:lnTo>
                  <a:pt x="2828" y="2984"/>
                </a:lnTo>
                <a:lnTo>
                  <a:pt x="2828" y="2991"/>
                </a:lnTo>
                <a:lnTo>
                  <a:pt x="2835" y="3005"/>
                </a:lnTo>
                <a:lnTo>
                  <a:pt x="2842" y="3012"/>
                </a:lnTo>
                <a:lnTo>
                  <a:pt x="2842" y="3019"/>
                </a:lnTo>
                <a:lnTo>
                  <a:pt x="2842" y="3033"/>
                </a:lnTo>
                <a:lnTo>
                  <a:pt x="2849" y="3041"/>
                </a:lnTo>
                <a:lnTo>
                  <a:pt x="2849" y="3055"/>
                </a:lnTo>
                <a:lnTo>
                  <a:pt x="2849" y="3062"/>
                </a:lnTo>
                <a:lnTo>
                  <a:pt x="2857" y="3069"/>
                </a:lnTo>
                <a:lnTo>
                  <a:pt x="2857" y="3076"/>
                </a:lnTo>
                <a:lnTo>
                  <a:pt x="2857" y="3083"/>
                </a:lnTo>
                <a:lnTo>
                  <a:pt x="2857" y="3090"/>
                </a:lnTo>
                <a:lnTo>
                  <a:pt x="2857" y="3097"/>
                </a:lnTo>
                <a:lnTo>
                  <a:pt x="2857" y="3104"/>
                </a:lnTo>
                <a:lnTo>
                  <a:pt x="2849" y="3111"/>
                </a:lnTo>
                <a:lnTo>
                  <a:pt x="2849" y="3119"/>
                </a:lnTo>
                <a:lnTo>
                  <a:pt x="2849" y="3126"/>
                </a:lnTo>
                <a:lnTo>
                  <a:pt x="2842" y="3133"/>
                </a:lnTo>
                <a:lnTo>
                  <a:pt x="2835" y="3140"/>
                </a:lnTo>
                <a:lnTo>
                  <a:pt x="2828" y="3140"/>
                </a:lnTo>
                <a:lnTo>
                  <a:pt x="2828" y="3147"/>
                </a:lnTo>
                <a:lnTo>
                  <a:pt x="2821" y="3147"/>
                </a:lnTo>
                <a:lnTo>
                  <a:pt x="2814" y="3154"/>
                </a:lnTo>
                <a:lnTo>
                  <a:pt x="2807" y="3154"/>
                </a:lnTo>
                <a:lnTo>
                  <a:pt x="2800" y="3154"/>
                </a:lnTo>
                <a:lnTo>
                  <a:pt x="2793" y="3154"/>
                </a:lnTo>
                <a:lnTo>
                  <a:pt x="2786" y="3154"/>
                </a:lnTo>
                <a:lnTo>
                  <a:pt x="2771" y="3154"/>
                </a:lnTo>
                <a:lnTo>
                  <a:pt x="2764" y="3154"/>
                </a:lnTo>
                <a:lnTo>
                  <a:pt x="2757" y="3154"/>
                </a:lnTo>
                <a:lnTo>
                  <a:pt x="2743" y="3154"/>
                </a:lnTo>
                <a:lnTo>
                  <a:pt x="2736" y="3154"/>
                </a:lnTo>
                <a:lnTo>
                  <a:pt x="2729" y="3147"/>
                </a:lnTo>
                <a:lnTo>
                  <a:pt x="2715" y="3147"/>
                </a:lnTo>
                <a:lnTo>
                  <a:pt x="2708" y="3147"/>
                </a:lnTo>
                <a:lnTo>
                  <a:pt x="2694" y="3147"/>
                </a:lnTo>
                <a:lnTo>
                  <a:pt x="2679" y="3140"/>
                </a:lnTo>
                <a:lnTo>
                  <a:pt x="2672" y="3140"/>
                </a:lnTo>
                <a:lnTo>
                  <a:pt x="2658" y="3133"/>
                </a:lnTo>
                <a:lnTo>
                  <a:pt x="2651" y="3133"/>
                </a:lnTo>
                <a:lnTo>
                  <a:pt x="2637" y="3126"/>
                </a:lnTo>
                <a:lnTo>
                  <a:pt x="2623" y="3126"/>
                </a:lnTo>
                <a:lnTo>
                  <a:pt x="2616" y="3119"/>
                </a:lnTo>
                <a:lnTo>
                  <a:pt x="2601" y="3119"/>
                </a:lnTo>
                <a:lnTo>
                  <a:pt x="2587" y="3111"/>
                </a:lnTo>
                <a:lnTo>
                  <a:pt x="2580" y="3104"/>
                </a:lnTo>
                <a:lnTo>
                  <a:pt x="2566" y="3104"/>
                </a:lnTo>
                <a:lnTo>
                  <a:pt x="2559" y="3097"/>
                </a:lnTo>
                <a:lnTo>
                  <a:pt x="2545" y="3097"/>
                </a:lnTo>
                <a:lnTo>
                  <a:pt x="2538" y="3090"/>
                </a:lnTo>
                <a:lnTo>
                  <a:pt x="2523" y="3090"/>
                </a:lnTo>
                <a:lnTo>
                  <a:pt x="2516" y="3083"/>
                </a:lnTo>
                <a:lnTo>
                  <a:pt x="2509" y="3083"/>
                </a:lnTo>
                <a:lnTo>
                  <a:pt x="2495" y="3083"/>
                </a:lnTo>
                <a:lnTo>
                  <a:pt x="2488" y="3076"/>
                </a:lnTo>
                <a:lnTo>
                  <a:pt x="2481" y="3076"/>
                </a:lnTo>
                <a:lnTo>
                  <a:pt x="2467" y="3076"/>
                </a:lnTo>
                <a:lnTo>
                  <a:pt x="2460" y="3076"/>
                </a:lnTo>
                <a:lnTo>
                  <a:pt x="2453" y="3069"/>
                </a:lnTo>
                <a:lnTo>
                  <a:pt x="2445" y="3069"/>
                </a:lnTo>
                <a:lnTo>
                  <a:pt x="2438" y="3069"/>
                </a:lnTo>
                <a:lnTo>
                  <a:pt x="2431" y="3069"/>
                </a:lnTo>
                <a:lnTo>
                  <a:pt x="2424" y="3069"/>
                </a:lnTo>
                <a:lnTo>
                  <a:pt x="2424" y="3076"/>
                </a:lnTo>
                <a:lnTo>
                  <a:pt x="2417" y="3076"/>
                </a:lnTo>
                <a:lnTo>
                  <a:pt x="2410" y="3076"/>
                </a:lnTo>
                <a:lnTo>
                  <a:pt x="2403" y="3083"/>
                </a:lnTo>
                <a:lnTo>
                  <a:pt x="2396" y="3090"/>
                </a:lnTo>
                <a:lnTo>
                  <a:pt x="2396" y="3097"/>
                </a:lnTo>
                <a:lnTo>
                  <a:pt x="2389" y="3104"/>
                </a:lnTo>
                <a:lnTo>
                  <a:pt x="2389" y="3111"/>
                </a:lnTo>
                <a:lnTo>
                  <a:pt x="2389" y="3119"/>
                </a:lnTo>
                <a:lnTo>
                  <a:pt x="2389" y="3126"/>
                </a:lnTo>
                <a:lnTo>
                  <a:pt x="2389" y="3133"/>
                </a:lnTo>
                <a:lnTo>
                  <a:pt x="2389" y="3140"/>
                </a:lnTo>
                <a:lnTo>
                  <a:pt x="2389" y="3147"/>
                </a:lnTo>
                <a:lnTo>
                  <a:pt x="2389" y="3161"/>
                </a:lnTo>
                <a:lnTo>
                  <a:pt x="2389" y="3168"/>
                </a:lnTo>
                <a:lnTo>
                  <a:pt x="2389" y="3175"/>
                </a:lnTo>
                <a:lnTo>
                  <a:pt x="2389" y="3189"/>
                </a:lnTo>
                <a:lnTo>
                  <a:pt x="2396" y="3197"/>
                </a:lnTo>
                <a:lnTo>
                  <a:pt x="2396" y="3211"/>
                </a:lnTo>
                <a:lnTo>
                  <a:pt x="2396" y="3218"/>
                </a:lnTo>
                <a:lnTo>
                  <a:pt x="2396" y="3232"/>
                </a:lnTo>
                <a:lnTo>
                  <a:pt x="2403" y="3239"/>
                </a:lnTo>
                <a:lnTo>
                  <a:pt x="2403" y="3253"/>
                </a:lnTo>
                <a:lnTo>
                  <a:pt x="2403" y="3267"/>
                </a:lnTo>
                <a:lnTo>
                  <a:pt x="2410" y="3274"/>
                </a:lnTo>
                <a:lnTo>
                  <a:pt x="2410" y="3289"/>
                </a:lnTo>
                <a:lnTo>
                  <a:pt x="2410" y="3303"/>
                </a:lnTo>
                <a:lnTo>
                  <a:pt x="2410" y="3310"/>
                </a:lnTo>
                <a:lnTo>
                  <a:pt x="2417" y="3324"/>
                </a:lnTo>
                <a:lnTo>
                  <a:pt x="2417" y="3338"/>
                </a:lnTo>
                <a:lnTo>
                  <a:pt x="2417" y="3345"/>
                </a:lnTo>
                <a:lnTo>
                  <a:pt x="2417" y="3360"/>
                </a:lnTo>
                <a:lnTo>
                  <a:pt x="2424" y="3374"/>
                </a:lnTo>
                <a:lnTo>
                  <a:pt x="2424" y="3381"/>
                </a:lnTo>
                <a:lnTo>
                  <a:pt x="2424" y="3395"/>
                </a:lnTo>
                <a:lnTo>
                  <a:pt x="2424" y="3402"/>
                </a:lnTo>
                <a:lnTo>
                  <a:pt x="2424" y="3416"/>
                </a:lnTo>
                <a:lnTo>
                  <a:pt x="2424" y="3423"/>
                </a:lnTo>
                <a:lnTo>
                  <a:pt x="2424" y="3437"/>
                </a:lnTo>
                <a:lnTo>
                  <a:pt x="2424" y="3445"/>
                </a:lnTo>
                <a:lnTo>
                  <a:pt x="2424" y="3452"/>
                </a:lnTo>
                <a:lnTo>
                  <a:pt x="2417" y="3466"/>
                </a:lnTo>
                <a:lnTo>
                  <a:pt x="2417" y="3473"/>
                </a:lnTo>
                <a:lnTo>
                  <a:pt x="2417" y="3480"/>
                </a:lnTo>
                <a:lnTo>
                  <a:pt x="2417" y="3487"/>
                </a:lnTo>
                <a:lnTo>
                  <a:pt x="2410" y="3494"/>
                </a:lnTo>
                <a:lnTo>
                  <a:pt x="2410" y="3501"/>
                </a:lnTo>
                <a:lnTo>
                  <a:pt x="2403" y="3501"/>
                </a:lnTo>
                <a:lnTo>
                  <a:pt x="2403" y="3508"/>
                </a:lnTo>
                <a:lnTo>
                  <a:pt x="2396" y="3515"/>
                </a:lnTo>
                <a:lnTo>
                  <a:pt x="2389" y="3515"/>
                </a:lnTo>
                <a:lnTo>
                  <a:pt x="2389" y="3523"/>
                </a:lnTo>
                <a:lnTo>
                  <a:pt x="2382" y="3523"/>
                </a:lnTo>
                <a:lnTo>
                  <a:pt x="2375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53" y="3530"/>
                </a:lnTo>
                <a:lnTo>
                  <a:pt x="2346" y="3530"/>
                </a:lnTo>
                <a:lnTo>
                  <a:pt x="2339" y="3530"/>
                </a:lnTo>
                <a:lnTo>
                  <a:pt x="2332" y="3523"/>
                </a:lnTo>
                <a:lnTo>
                  <a:pt x="2325" y="3523"/>
                </a:lnTo>
                <a:lnTo>
                  <a:pt x="2318" y="3523"/>
                </a:lnTo>
                <a:lnTo>
                  <a:pt x="2311" y="3515"/>
                </a:lnTo>
                <a:lnTo>
                  <a:pt x="2304" y="3515"/>
                </a:lnTo>
                <a:lnTo>
                  <a:pt x="2290" y="3508"/>
                </a:lnTo>
                <a:lnTo>
                  <a:pt x="2282" y="3508"/>
                </a:lnTo>
                <a:lnTo>
                  <a:pt x="2275" y="3501"/>
                </a:lnTo>
                <a:lnTo>
                  <a:pt x="2261" y="3494"/>
                </a:lnTo>
                <a:lnTo>
                  <a:pt x="2254" y="3487"/>
                </a:lnTo>
                <a:lnTo>
                  <a:pt x="2247" y="3487"/>
                </a:lnTo>
                <a:lnTo>
                  <a:pt x="2233" y="3480"/>
                </a:lnTo>
                <a:lnTo>
                  <a:pt x="2226" y="3473"/>
                </a:lnTo>
                <a:lnTo>
                  <a:pt x="2219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3" y="3445"/>
                </a:lnTo>
                <a:lnTo>
                  <a:pt x="2176" y="3437"/>
                </a:lnTo>
                <a:lnTo>
                  <a:pt x="2169" y="3430"/>
                </a:lnTo>
                <a:lnTo>
                  <a:pt x="2155" y="3423"/>
                </a:lnTo>
                <a:lnTo>
                  <a:pt x="2148" y="3416"/>
                </a:lnTo>
                <a:lnTo>
                  <a:pt x="2141" y="3409"/>
                </a:lnTo>
                <a:lnTo>
                  <a:pt x="2127" y="3402"/>
                </a:lnTo>
                <a:lnTo>
                  <a:pt x="2119" y="3395"/>
                </a:lnTo>
                <a:lnTo>
                  <a:pt x="2112" y="3388"/>
                </a:lnTo>
                <a:lnTo>
                  <a:pt x="2098" y="3381"/>
                </a:lnTo>
                <a:lnTo>
                  <a:pt x="2091" y="3374"/>
                </a:lnTo>
                <a:lnTo>
                  <a:pt x="2084" y="3367"/>
                </a:lnTo>
                <a:lnTo>
                  <a:pt x="2077" y="3367"/>
                </a:lnTo>
                <a:lnTo>
                  <a:pt x="2070" y="3360"/>
                </a:lnTo>
                <a:lnTo>
                  <a:pt x="2063" y="3352"/>
                </a:lnTo>
                <a:lnTo>
                  <a:pt x="2056" y="3352"/>
                </a:lnTo>
                <a:lnTo>
                  <a:pt x="2049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7" y="3338"/>
                </a:lnTo>
                <a:lnTo>
                  <a:pt x="2020" y="3338"/>
                </a:lnTo>
                <a:lnTo>
                  <a:pt x="2013" y="3331"/>
                </a:lnTo>
                <a:lnTo>
                  <a:pt x="2006" y="3331"/>
                </a:lnTo>
                <a:lnTo>
                  <a:pt x="1999" y="3331"/>
                </a:lnTo>
                <a:lnTo>
                  <a:pt x="1992" y="3338"/>
                </a:lnTo>
                <a:lnTo>
                  <a:pt x="1985" y="3338"/>
                </a:lnTo>
                <a:lnTo>
                  <a:pt x="1978" y="3345"/>
                </a:lnTo>
                <a:lnTo>
                  <a:pt x="1971" y="3352"/>
                </a:lnTo>
                <a:lnTo>
                  <a:pt x="1964" y="3360"/>
                </a:lnTo>
                <a:lnTo>
                  <a:pt x="1964" y="3367"/>
                </a:lnTo>
                <a:lnTo>
                  <a:pt x="1956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49" y="3395"/>
                </a:lnTo>
                <a:lnTo>
                  <a:pt x="1949" y="3402"/>
                </a:lnTo>
                <a:lnTo>
                  <a:pt x="1949" y="3416"/>
                </a:lnTo>
                <a:lnTo>
                  <a:pt x="1949" y="3423"/>
                </a:lnTo>
                <a:lnTo>
                  <a:pt x="1942" y="3430"/>
                </a:lnTo>
                <a:lnTo>
                  <a:pt x="1942" y="3445"/>
                </a:lnTo>
                <a:lnTo>
                  <a:pt x="1942" y="3452"/>
                </a:lnTo>
                <a:lnTo>
                  <a:pt x="1942" y="3466"/>
                </a:lnTo>
                <a:lnTo>
                  <a:pt x="1935" y="3473"/>
                </a:lnTo>
                <a:lnTo>
                  <a:pt x="1935" y="3487"/>
                </a:lnTo>
                <a:lnTo>
                  <a:pt x="1935" y="3501"/>
                </a:lnTo>
                <a:lnTo>
                  <a:pt x="1935" y="3508"/>
                </a:lnTo>
                <a:lnTo>
                  <a:pt x="1928" y="3523"/>
                </a:lnTo>
                <a:lnTo>
                  <a:pt x="1928" y="3537"/>
                </a:lnTo>
                <a:lnTo>
                  <a:pt x="1928" y="3544"/>
                </a:lnTo>
                <a:lnTo>
                  <a:pt x="1928" y="3558"/>
                </a:lnTo>
                <a:lnTo>
                  <a:pt x="1921" y="3572"/>
                </a:lnTo>
                <a:lnTo>
                  <a:pt x="1921" y="3579"/>
                </a:lnTo>
                <a:lnTo>
                  <a:pt x="1921" y="3593"/>
                </a:lnTo>
                <a:lnTo>
                  <a:pt x="1914" y="3608"/>
                </a:lnTo>
                <a:lnTo>
                  <a:pt x="1914" y="3615"/>
                </a:lnTo>
                <a:lnTo>
                  <a:pt x="1914" y="3629"/>
                </a:lnTo>
                <a:lnTo>
                  <a:pt x="1907" y="3636"/>
                </a:lnTo>
                <a:lnTo>
                  <a:pt x="1907" y="3650"/>
                </a:lnTo>
                <a:lnTo>
                  <a:pt x="1900" y="3657"/>
                </a:lnTo>
                <a:lnTo>
                  <a:pt x="1900" y="3671"/>
                </a:lnTo>
                <a:lnTo>
                  <a:pt x="1900" y="3678"/>
                </a:lnTo>
                <a:lnTo>
                  <a:pt x="1893" y="3686"/>
                </a:lnTo>
                <a:lnTo>
                  <a:pt x="1893" y="3693"/>
                </a:lnTo>
                <a:lnTo>
                  <a:pt x="1886" y="3707"/>
                </a:lnTo>
                <a:lnTo>
                  <a:pt x="1878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4" y="3735"/>
                </a:lnTo>
                <a:lnTo>
                  <a:pt x="1857" y="3735"/>
                </a:lnTo>
                <a:lnTo>
                  <a:pt x="1850" y="3742"/>
                </a:lnTo>
                <a:lnTo>
                  <a:pt x="1843" y="3749"/>
                </a:lnTo>
                <a:lnTo>
                  <a:pt x="1836" y="3749"/>
                </a:lnTo>
                <a:lnTo>
                  <a:pt x="1829" y="3749"/>
                </a:lnTo>
                <a:lnTo>
                  <a:pt x="1822" y="3749"/>
                </a:lnTo>
                <a:lnTo>
                  <a:pt x="1815" y="3749"/>
                </a:lnTo>
                <a:lnTo>
                  <a:pt x="1808" y="3749"/>
                </a:lnTo>
                <a:lnTo>
                  <a:pt x="1801" y="3742"/>
                </a:lnTo>
                <a:lnTo>
                  <a:pt x="1793" y="3742"/>
                </a:lnTo>
                <a:lnTo>
                  <a:pt x="1786" y="3735"/>
                </a:lnTo>
                <a:lnTo>
                  <a:pt x="1779" y="3735"/>
                </a:lnTo>
                <a:lnTo>
                  <a:pt x="1772" y="3728"/>
                </a:lnTo>
                <a:lnTo>
                  <a:pt x="1765" y="3721"/>
                </a:lnTo>
                <a:lnTo>
                  <a:pt x="1758" y="3714"/>
                </a:lnTo>
                <a:lnTo>
                  <a:pt x="1751" y="3707"/>
                </a:lnTo>
                <a:lnTo>
                  <a:pt x="1744" y="3700"/>
                </a:lnTo>
                <a:lnTo>
                  <a:pt x="1737" y="3693"/>
                </a:lnTo>
                <a:lnTo>
                  <a:pt x="1730" y="3686"/>
                </a:lnTo>
                <a:lnTo>
                  <a:pt x="1723" y="3678"/>
                </a:lnTo>
                <a:lnTo>
                  <a:pt x="1715" y="3671"/>
                </a:lnTo>
                <a:lnTo>
                  <a:pt x="1701" y="3657"/>
                </a:lnTo>
                <a:lnTo>
                  <a:pt x="1701" y="3650"/>
                </a:lnTo>
                <a:lnTo>
                  <a:pt x="1687" y="3643"/>
                </a:lnTo>
                <a:lnTo>
                  <a:pt x="1680" y="3636"/>
                </a:lnTo>
                <a:lnTo>
                  <a:pt x="1673" y="3622"/>
                </a:lnTo>
                <a:lnTo>
                  <a:pt x="1666" y="3615"/>
                </a:lnTo>
                <a:lnTo>
                  <a:pt x="1659" y="3600"/>
                </a:lnTo>
                <a:lnTo>
                  <a:pt x="1652" y="3593"/>
                </a:lnTo>
                <a:lnTo>
                  <a:pt x="1645" y="3586"/>
                </a:lnTo>
                <a:lnTo>
                  <a:pt x="1638" y="3572"/>
                </a:lnTo>
                <a:lnTo>
                  <a:pt x="1638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6" y="3537"/>
                </a:lnTo>
                <a:lnTo>
                  <a:pt x="1609" y="3530"/>
                </a:lnTo>
                <a:lnTo>
                  <a:pt x="1602" y="3515"/>
                </a:lnTo>
                <a:lnTo>
                  <a:pt x="1595" y="3508"/>
                </a:lnTo>
                <a:lnTo>
                  <a:pt x="1588" y="3501"/>
                </a:lnTo>
                <a:lnTo>
                  <a:pt x="1581" y="3494"/>
                </a:lnTo>
                <a:lnTo>
                  <a:pt x="1574" y="3487"/>
                </a:lnTo>
                <a:lnTo>
                  <a:pt x="1574" y="3480"/>
                </a:lnTo>
                <a:lnTo>
                  <a:pt x="1567" y="3473"/>
                </a:lnTo>
                <a:lnTo>
                  <a:pt x="1560" y="3473"/>
                </a:lnTo>
                <a:lnTo>
                  <a:pt x="1552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8" y="3452"/>
                </a:lnTo>
                <a:lnTo>
                  <a:pt x="1531" y="3452"/>
                </a:lnTo>
                <a:lnTo>
                  <a:pt x="1524" y="3452"/>
                </a:lnTo>
                <a:lnTo>
                  <a:pt x="1517" y="3452"/>
                </a:lnTo>
                <a:lnTo>
                  <a:pt x="1510" y="3452"/>
                </a:lnTo>
                <a:lnTo>
                  <a:pt x="1503" y="3452"/>
                </a:lnTo>
                <a:lnTo>
                  <a:pt x="1496" y="3452"/>
                </a:lnTo>
                <a:lnTo>
                  <a:pt x="1496" y="3459"/>
                </a:lnTo>
                <a:lnTo>
                  <a:pt x="1489" y="3459"/>
                </a:lnTo>
                <a:lnTo>
                  <a:pt x="1489" y="3466"/>
                </a:lnTo>
                <a:lnTo>
                  <a:pt x="1482" y="3473"/>
                </a:lnTo>
                <a:lnTo>
                  <a:pt x="1475" y="3473"/>
                </a:lnTo>
                <a:lnTo>
                  <a:pt x="1467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3" y="3508"/>
                </a:lnTo>
                <a:lnTo>
                  <a:pt x="1446" y="3523"/>
                </a:lnTo>
                <a:lnTo>
                  <a:pt x="1446" y="3530"/>
                </a:lnTo>
                <a:lnTo>
                  <a:pt x="1439" y="3537"/>
                </a:lnTo>
                <a:lnTo>
                  <a:pt x="1432" y="3544"/>
                </a:lnTo>
                <a:lnTo>
                  <a:pt x="1425" y="3558"/>
                </a:lnTo>
                <a:lnTo>
                  <a:pt x="1425" y="3565"/>
                </a:lnTo>
                <a:lnTo>
                  <a:pt x="1418" y="3579"/>
                </a:lnTo>
                <a:lnTo>
                  <a:pt x="1411" y="3586"/>
                </a:lnTo>
                <a:lnTo>
                  <a:pt x="1411" y="3600"/>
                </a:lnTo>
                <a:lnTo>
                  <a:pt x="1404" y="3608"/>
                </a:lnTo>
                <a:lnTo>
                  <a:pt x="1397" y="3622"/>
                </a:lnTo>
                <a:lnTo>
                  <a:pt x="1389" y="3629"/>
                </a:lnTo>
                <a:lnTo>
                  <a:pt x="1382" y="3643"/>
                </a:lnTo>
                <a:lnTo>
                  <a:pt x="1382" y="3650"/>
                </a:lnTo>
                <a:lnTo>
                  <a:pt x="1375" y="3664"/>
                </a:lnTo>
                <a:lnTo>
                  <a:pt x="1368" y="3671"/>
                </a:lnTo>
                <a:lnTo>
                  <a:pt x="1361" y="3686"/>
                </a:lnTo>
                <a:lnTo>
                  <a:pt x="1354" y="3693"/>
                </a:lnTo>
                <a:lnTo>
                  <a:pt x="1354" y="3707"/>
                </a:lnTo>
                <a:lnTo>
                  <a:pt x="1347" y="3714"/>
                </a:lnTo>
                <a:lnTo>
                  <a:pt x="1340" y="3721"/>
                </a:lnTo>
                <a:lnTo>
                  <a:pt x="1333" y="3728"/>
                </a:lnTo>
                <a:lnTo>
                  <a:pt x="1326" y="3742"/>
                </a:lnTo>
                <a:lnTo>
                  <a:pt x="1319" y="3749"/>
                </a:lnTo>
                <a:lnTo>
                  <a:pt x="1319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90" y="3778"/>
                </a:lnTo>
                <a:lnTo>
                  <a:pt x="1283" y="3785"/>
                </a:lnTo>
                <a:lnTo>
                  <a:pt x="1276" y="3785"/>
                </a:lnTo>
                <a:lnTo>
                  <a:pt x="1269" y="3792"/>
                </a:lnTo>
                <a:lnTo>
                  <a:pt x="1262" y="3792"/>
                </a:lnTo>
                <a:lnTo>
                  <a:pt x="1255" y="3792"/>
                </a:lnTo>
                <a:lnTo>
                  <a:pt x="1248" y="3792"/>
                </a:lnTo>
                <a:lnTo>
                  <a:pt x="1241" y="3792"/>
                </a:lnTo>
                <a:lnTo>
                  <a:pt x="1234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2" y="3785"/>
                </a:lnTo>
                <a:lnTo>
                  <a:pt x="1205" y="3778"/>
                </a:lnTo>
                <a:lnTo>
                  <a:pt x="1205" y="3771"/>
                </a:lnTo>
                <a:lnTo>
                  <a:pt x="1198" y="3771"/>
                </a:lnTo>
                <a:lnTo>
                  <a:pt x="1191" y="3763"/>
                </a:lnTo>
                <a:lnTo>
                  <a:pt x="1184" y="3756"/>
                </a:lnTo>
                <a:lnTo>
                  <a:pt x="1184" y="3749"/>
                </a:lnTo>
                <a:lnTo>
                  <a:pt x="1177" y="3735"/>
                </a:lnTo>
                <a:lnTo>
                  <a:pt x="1170" y="3728"/>
                </a:lnTo>
                <a:lnTo>
                  <a:pt x="1163" y="3721"/>
                </a:lnTo>
                <a:lnTo>
                  <a:pt x="1163" y="3714"/>
                </a:lnTo>
                <a:lnTo>
                  <a:pt x="1156" y="3700"/>
                </a:lnTo>
                <a:lnTo>
                  <a:pt x="1156" y="3693"/>
                </a:lnTo>
                <a:lnTo>
                  <a:pt x="1148" y="3678"/>
                </a:lnTo>
                <a:lnTo>
                  <a:pt x="1141" y="3671"/>
                </a:lnTo>
                <a:lnTo>
                  <a:pt x="1141" y="3657"/>
                </a:lnTo>
                <a:lnTo>
                  <a:pt x="1134" y="3650"/>
                </a:lnTo>
                <a:lnTo>
                  <a:pt x="1134" y="3636"/>
                </a:lnTo>
                <a:lnTo>
                  <a:pt x="1127" y="3629"/>
                </a:lnTo>
                <a:lnTo>
                  <a:pt x="1127" y="3615"/>
                </a:lnTo>
                <a:lnTo>
                  <a:pt x="1120" y="3600"/>
                </a:lnTo>
                <a:lnTo>
                  <a:pt x="1120" y="3593"/>
                </a:lnTo>
                <a:lnTo>
                  <a:pt x="1113" y="3579"/>
                </a:lnTo>
                <a:lnTo>
                  <a:pt x="1113" y="3565"/>
                </a:lnTo>
                <a:lnTo>
                  <a:pt x="1106" y="3558"/>
                </a:lnTo>
                <a:lnTo>
                  <a:pt x="1106" y="3544"/>
                </a:lnTo>
                <a:lnTo>
                  <a:pt x="1099" y="3537"/>
                </a:lnTo>
                <a:lnTo>
                  <a:pt x="1099" y="3523"/>
                </a:lnTo>
                <a:lnTo>
                  <a:pt x="1092" y="3515"/>
                </a:lnTo>
                <a:lnTo>
                  <a:pt x="1092" y="3501"/>
                </a:lnTo>
                <a:lnTo>
                  <a:pt x="1085" y="3494"/>
                </a:lnTo>
                <a:lnTo>
                  <a:pt x="1085" y="3487"/>
                </a:lnTo>
                <a:lnTo>
                  <a:pt x="1078" y="3473"/>
                </a:lnTo>
                <a:lnTo>
                  <a:pt x="1078" y="3466"/>
                </a:lnTo>
                <a:lnTo>
                  <a:pt x="1071" y="3459"/>
                </a:lnTo>
                <a:lnTo>
                  <a:pt x="1071" y="3452"/>
                </a:lnTo>
                <a:lnTo>
                  <a:pt x="1063" y="3445"/>
                </a:lnTo>
                <a:lnTo>
                  <a:pt x="1063" y="3437"/>
                </a:lnTo>
                <a:lnTo>
                  <a:pt x="1056" y="3430"/>
                </a:lnTo>
                <a:lnTo>
                  <a:pt x="1049" y="3423"/>
                </a:lnTo>
                <a:lnTo>
                  <a:pt x="1042" y="3423"/>
                </a:lnTo>
                <a:lnTo>
                  <a:pt x="1042" y="3416"/>
                </a:lnTo>
                <a:lnTo>
                  <a:pt x="1035" y="3416"/>
                </a:lnTo>
                <a:lnTo>
                  <a:pt x="1035" y="3409"/>
                </a:lnTo>
                <a:lnTo>
                  <a:pt x="1028" y="3409"/>
                </a:lnTo>
                <a:lnTo>
                  <a:pt x="1021" y="3409"/>
                </a:lnTo>
                <a:lnTo>
                  <a:pt x="1014" y="3409"/>
                </a:lnTo>
                <a:lnTo>
                  <a:pt x="1007" y="3409"/>
                </a:lnTo>
                <a:lnTo>
                  <a:pt x="1000" y="3416"/>
                </a:lnTo>
                <a:lnTo>
                  <a:pt x="993" y="3416"/>
                </a:lnTo>
                <a:lnTo>
                  <a:pt x="993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4" y="3437"/>
                </a:lnTo>
                <a:lnTo>
                  <a:pt x="957" y="3445"/>
                </a:lnTo>
                <a:lnTo>
                  <a:pt x="950" y="3452"/>
                </a:lnTo>
                <a:lnTo>
                  <a:pt x="943" y="3459"/>
                </a:lnTo>
                <a:lnTo>
                  <a:pt x="936" y="3466"/>
                </a:lnTo>
                <a:lnTo>
                  <a:pt x="929" y="3473"/>
                </a:lnTo>
                <a:lnTo>
                  <a:pt x="922" y="3480"/>
                </a:lnTo>
                <a:lnTo>
                  <a:pt x="915" y="3487"/>
                </a:lnTo>
                <a:lnTo>
                  <a:pt x="908" y="3494"/>
                </a:lnTo>
                <a:lnTo>
                  <a:pt x="900" y="3501"/>
                </a:lnTo>
                <a:lnTo>
                  <a:pt x="886" y="3508"/>
                </a:lnTo>
                <a:lnTo>
                  <a:pt x="879" y="3523"/>
                </a:lnTo>
                <a:lnTo>
                  <a:pt x="872" y="3530"/>
                </a:lnTo>
                <a:lnTo>
                  <a:pt x="865" y="3537"/>
                </a:lnTo>
                <a:lnTo>
                  <a:pt x="858" y="3544"/>
                </a:lnTo>
                <a:lnTo>
                  <a:pt x="844" y="3551"/>
                </a:lnTo>
                <a:lnTo>
                  <a:pt x="837" y="3565"/>
                </a:lnTo>
                <a:lnTo>
                  <a:pt x="830" y="3572"/>
                </a:lnTo>
                <a:lnTo>
                  <a:pt x="822" y="3579"/>
                </a:lnTo>
                <a:lnTo>
                  <a:pt x="808" y="3586"/>
                </a:lnTo>
                <a:lnTo>
                  <a:pt x="801" y="3593"/>
                </a:lnTo>
                <a:lnTo>
                  <a:pt x="794" y="3600"/>
                </a:lnTo>
                <a:lnTo>
                  <a:pt x="787" y="3608"/>
                </a:lnTo>
                <a:lnTo>
                  <a:pt x="780" y="3615"/>
                </a:lnTo>
                <a:lnTo>
                  <a:pt x="766" y="3622"/>
                </a:lnTo>
                <a:lnTo>
                  <a:pt x="759" y="3629"/>
                </a:lnTo>
                <a:lnTo>
                  <a:pt x="752" y="3636"/>
                </a:lnTo>
                <a:lnTo>
                  <a:pt x="745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6" y="3657"/>
                </a:lnTo>
                <a:lnTo>
                  <a:pt x="709" y="3657"/>
                </a:lnTo>
                <a:lnTo>
                  <a:pt x="702" y="3657"/>
                </a:lnTo>
                <a:lnTo>
                  <a:pt x="695" y="3657"/>
                </a:lnTo>
                <a:lnTo>
                  <a:pt x="688" y="3657"/>
                </a:lnTo>
                <a:lnTo>
                  <a:pt x="681" y="3657"/>
                </a:lnTo>
                <a:lnTo>
                  <a:pt x="674" y="3657"/>
                </a:lnTo>
                <a:lnTo>
                  <a:pt x="667" y="3657"/>
                </a:lnTo>
                <a:lnTo>
                  <a:pt x="659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45" y="3643"/>
                </a:lnTo>
                <a:lnTo>
                  <a:pt x="638" y="3636"/>
                </a:lnTo>
                <a:lnTo>
                  <a:pt x="631" y="3629"/>
                </a:lnTo>
                <a:lnTo>
                  <a:pt x="631" y="3622"/>
                </a:lnTo>
                <a:lnTo>
                  <a:pt x="624" y="3615"/>
                </a:lnTo>
                <a:lnTo>
                  <a:pt x="624" y="3608"/>
                </a:lnTo>
                <a:lnTo>
                  <a:pt x="624" y="3600"/>
                </a:lnTo>
                <a:lnTo>
                  <a:pt x="617" y="3593"/>
                </a:lnTo>
                <a:lnTo>
                  <a:pt x="617" y="3579"/>
                </a:lnTo>
                <a:lnTo>
                  <a:pt x="617" y="3572"/>
                </a:lnTo>
                <a:lnTo>
                  <a:pt x="610" y="3565"/>
                </a:lnTo>
                <a:lnTo>
                  <a:pt x="610" y="3551"/>
                </a:lnTo>
                <a:lnTo>
                  <a:pt x="610" y="3544"/>
                </a:lnTo>
                <a:lnTo>
                  <a:pt x="610" y="3530"/>
                </a:lnTo>
                <a:lnTo>
                  <a:pt x="610" y="3515"/>
                </a:lnTo>
                <a:lnTo>
                  <a:pt x="610" y="3508"/>
                </a:lnTo>
                <a:lnTo>
                  <a:pt x="610" y="3494"/>
                </a:lnTo>
                <a:lnTo>
                  <a:pt x="610" y="3480"/>
                </a:lnTo>
                <a:lnTo>
                  <a:pt x="610" y="3473"/>
                </a:lnTo>
                <a:lnTo>
                  <a:pt x="610" y="3459"/>
                </a:lnTo>
                <a:lnTo>
                  <a:pt x="610" y="3445"/>
                </a:lnTo>
                <a:lnTo>
                  <a:pt x="610" y="3437"/>
                </a:lnTo>
                <a:lnTo>
                  <a:pt x="610" y="3423"/>
                </a:lnTo>
                <a:lnTo>
                  <a:pt x="610" y="3409"/>
                </a:lnTo>
                <a:lnTo>
                  <a:pt x="610" y="3402"/>
                </a:lnTo>
                <a:lnTo>
                  <a:pt x="610" y="3388"/>
                </a:lnTo>
                <a:lnTo>
                  <a:pt x="610" y="3374"/>
                </a:lnTo>
                <a:lnTo>
                  <a:pt x="610" y="3367"/>
                </a:lnTo>
                <a:lnTo>
                  <a:pt x="610" y="3352"/>
                </a:lnTo>
                <a:lnTo>
                  <a:pt x="610" y="3345"/>
                </a:lnTo>
                <a:lnTo>
                  <a:pt x="610" y="3331"/>
                </a:lnTo>
                <a:lnTo>
                  <a:pt x="610" y="3324"/>
                </a:lnTo>
                <a:lnTo>
                  <a:pt x="610" y="3310"/>
                </a:lnTo>
                <a:lnTo>
                  <a:pt x="610" y="3303"/>
                </a:lnTo>
                <a:lnTo>
                  <a:pt x="603" y="3296"/>
                </a:lnTo>
                <a:lnTo>
                  <a:pt x="603" y="3282"/>
                </a:lnTo>
                <a:lnTo>
                  <a:pt x="603" y="3274"/>
                </a:lnTo>
                <a:lnTo>
                  <a:pt x="603" y="3267"/>
                </a:lnTo>
                <a:lnTo>
                  <a:pt x="603" y="3260"/>
                </a:lnTo>
                <a:lnTo>
                  <a:pt x="603" y="3253"/>
                </a:lnTo>
                <a:lnTo>
                  <a:pt x="596" y="3246"/>
                </a:lnTo>
                <a:lnTo>
                  <a:pt x="589" y="3239"/>
                </a:lnTo>
                <a:lnTo>
                  <a:pt x="589" y="3232"/>
                </a:lnTo>
                <a:lnTo>
                  <a:pt x="582" y="3225"/>
                </a:lnTo>
                <a:lnTo>
                  <a:pt x="574" y="3225"/>
                </a:lnTo>
                <a:lnTo>
                  <a:pt x="567" y="3218"/>
                </a:lnTo>
                <a:lnTo>
                  <a:pt x="560" y="3218"/>
                </a:lnTo>
                <a:lnTo>
                  <a:pt x="553" y="3218"/>
                </a:lnTo>
                <a:lnTo>
                  <a:pt x="546" y="3218"/>
                </a:lnTo>
                <a:lnTo>
                  <a:pt x="539" y="3218"/>
                </a:lnTo>
                <a:lnTo>
                  <a:pt x="532" y="3225"/>
                </a:lnTo>
                <a:lnTo>
                  <a:pt x="525" y="3225"/>
                </a:lnTo>
                <a:lnTo>
                  <a:pt x="518" y="3225"/>
                </a:lnTo>
                <a:lnTo>
                  <a:pt x="511" y="3232"/>
                </a:lnTo>
                <a:lnTo>
                  <a:pt x="504" y="3232"/>
                </a:lnTo>
                <a:lnTo>
                  <a:pt x="489" y="3239"/>
                </a:lnTo>
                <a:lnTo>
                  <a:pt x="482" y="3239"/>
                </a:lnTo>
                <a:lnTo>
                  <a:pt x="475" y="3246"/>
                </a:lnTo>
                <a:lnTo>
                  <a:pt x="468" y="3253"/>
                </a:lnTo>
                <a:lnTo>
                  <a:pt x="454" y="3253"/>
                </a:lnTo>
                <a:lnTo>
                  <a:pt x="447" y="3260"/>
                </a:lnTo>
                <a:lnTo>
                  <a:pt x="433" y="3267"/>
                </a:lnTo>
                <a:lnTo>
                  <a:pt x="426" y="3274"/>
                </a:lnTo>
                <a:lnTo>
                  <a:pt x="411" y="3274"/>
                </a:lnTo>
                <a:lnTo>
                  <a:pt x="404" y="3282"/>
                </a:lnTo>
                <a:lnTo>
                  <a:pt x="390" y="3289"/>
                </a:lnTo>
                <a:lnTo>
                  <a:pt x="383" y="3296"/>
                </a:lnTo>
                <a:lnTo>
                  <a:pt x="369" y="3296"/>
                </a:lnTo>
                <a:lnTo>
                  <a:pt x="362" y="3303"/>
                </a:lnTo>
                <a:lnTo>
                  <a:pt x="348" y="3310"/>
                </a:lnTo>
                <a:lnTo>
                  <a:pt x="341" y="3317"/>
                </a:lnTo>
                <a:lnTo>
                  <a:pt x="326" y="3317"/>
                </a:lnTo>
                <a:lnTo>
                  <a:pt x="319" y="3324"/>
                </a:lnTo>
                <a:lnTo>
                  <a:pt x="305" y="3331"/>
                </a:lnTo>
                <a:lnTo>
                  <a:pt x="298" y="3331"/>
                </a:lnTo>
                <a:lnTo>
                  <a:pt x="284" y="3338"/>
                </a:lnTo>
                <a:lnTo>
                  <a:pt x="277" y="3345"/>
                </a:lnTo>
                <a:lnTo>
                  <a:pt x="270" y="3345"/>
                </a:lnTo>
                <a:lnTo>
                  <a:pt x="256" y="3345"/>
                </a:lnTo>
                <a:lnTo>
                  <a:pt x="248" y="3352"/>
                </a:lnTo>
                <a:lnTo>
                  <a:pt x="234" y="3352"/>
                </a:lnTo>
                <a:lnTo>
                  <a:pt x="227" y="3352"/>
                </a:lnTo>
                <a:lnTo>
                  <a:pt x="220" y="3360"/>
                </a:lnTo>
                <a:lnTo>
                  <a:pt x="213" y="3360"/>
                </a:lnTo>
                <a:lnTo>
                  <a:pt x="206" y="3360"/>
                </a:lnTo>
                <a:lnTo>
                  <a:pt x="199" y="3360"/>
                </a:lnTo>
                <a:lnTo>
                  <a:pt x="192" y="3360"/>
                </a:lnTo>
                <a:lnTo>
                  <a:pt x="185" y="3360"/>
                </a:lnTo>
                <a:lnTo>
                  <a:pt x="178" y="3352"/>
                </a:lnTo>
                <a:lnTo>
                  <a:pt x="170" y="3352"/>
                </a:lnTo>
                <a:lnTo>
                  <a:pt x="163" y="3352"/>
                </a:lnTo>
                <a:lnTo>
                  <a:pt x="156" y="3345"/>
                </a:lnTo>
                <a:lnTo>
                  <a:pt x="149" y="3338"/>
                </a:lnTo>
                <a:lnTo>
                  <a:pt x="149" y="3331"/>
                </a:lnTo>
                <a:lnTo>
                  <a:pt x="142" y="3331"/>
                </a:lnTo>
                <a:lnTo>
                  <a:pt x="142" y="3324"/>
                </a:lnTo>
                <a:lnTo>
                  <a:pt x="135" y="3317"/>
                </a:lnTo>
                <a:lnTo>
                  <a:pt x="135" y="3310"/>
                </a:lnTo>
                <a:lnTo>
                  <a:pt x="135" y="3303"/>
                </a:lnTo>
                <a:lnTo>
                  <a:pt x="135" y="3296"/>
                </a:lnTo>
                <a:lnTo>
                  <a:pt x="135" y="3289"/>
                </a:lnTo>
                <a:lnTo>
                  <a:pt x="135" y="3274"/>
                </a:lnTo>
                <a:lnTo>
                  <a:pt x="135" y="3267"/>
                </a:lnTo>
                <a:lnTo>
                  <a:pt x="135" y="3260"/>
                </a:lnTo>
                <a:lnTo>
                  <a:pt x="135" y="3246"/>
                </a:lnTo>
                <a:lnTo>
                  <a:pt x="135" y="3239"/>
                </a:lnTo>
                <a:lnTo>
                  <a:pt x="142" y="3232"/>
                </a:lnTo>
                <a:lnTo>
                  <a:pt x="142" y="3218"/>
                </a:lnTo>
                <a:lnTo>
                  <a:pt x="142" y="3211"/>
                </a:lnTo>
                <a:lnTo>
                  <a:pt x="142" y="3197"/>
                </a:lnTo>
                <a:lnTo>
                  <a:pt x="149" y="3182"/>
                </a:lnTo>
                <a:lnTo>
                  <a:pt x="149" y="3175"/>
                </a:lnTo>
                <a:lnTo>
                  <a:pt x="156" y="3161"/>
                </a:lnTo>
                <a:lnTo>
                  <a:pt x="156" y="3154"/>
                </a:lnTo>
                <a:lnTo>
                  <a:pt x="163" y="3140"/>
                </a:lnTo>
                <a:lnTo>
                  <a:pt x="163" y="3126"/>
                </a:lnTo>
                <a:lnTo>
                  <a:pt x="170" y="3119"/>
                </a:lnTo>
                <a:lnTo>
                  <a:pt x="170" y="3104"/>
                </a:lnTo>
                <a:lnTo>
                  <a:pt x="178" y="3090"/>
                </a:lnTo>
                <a:lnTo>
                  <a:pt x="185" y="3083"/>
                </a:lnTo>
                <a:lnTo>
                  <a:pt x="185" y="3069"/>
                </a:lnTo>
                <a:lnTo>
                  <a:pt x="192" y="3062"/>
                </a:lnTo>
                <a:lnTo>
                  <a:pt x="192" y="3048"/>
                </a:lnTo>
                <a:lnTo>
                  <a:pt x="199" y="3041"/>
                </a:lnTo>
                <a:lnTo>
                  <a:pt x="199" y="3026"/>
                </a:lnTo>
                <a:lnTo>
                  <a:pt x="206" y="3019"/>
                </a:lnTo>
                <a:lnTo>
                  <a:pt x="206" y="3012"/>
                </a:lnTo>
                <a:lnTo>
                  <a:pt x="206" y="2998"/>
                </a:lnTo>
                <a:lnTo>
                  <a:pt x="213" y="2991"/>
                </a:lnTo>
                <a:lnTo>
                  <a:pt x="213" y="2984"/>
                </a:lnTo>
                <a:lnTo>
                  <a:pt x="213" y="2970"/>
                </a:lnTo>
                <a:lnTo>
                  <a:pt x="213" y="2963"/>
                </a:lnTo>
                <a:lnTo>
                  <a:pt x="220" y="2956"/>
                </a:lnTo>
                <a:lnTo>
                  <a:pt x="220" y="2948"/>
                </a:lnTo>
                <a:lnTo>
                  <a:pt x="220" y="2941"/>
                </a:lnTo>
                <a:lnTo>
                  <a:pt x="220" y="2934"/>
                </a:lnTo>
                <a:lnTo>
                  <a:pt x="220" y="2927"/>
                </a:lnTo>
                <a:lnTo>
                  <a:pt x="213" y="2927"/>
                </a:lnTo>
                <a:lnTo>
                  <a:pt x="213" y="2920"/>
                </a:lnTo>
                <a:lnTo>
                  <a:pt x="213" y="2913"/>
                </a:lnTo>
                <a:lnTo>
                  <a:pt x="206" y="2906"/>
                </a:lnTo>
                <a:lnTo>
                  <a:pt x="199" y="2899"/>
                </a:lnTo>
                <a:lnTo>
                  <a:pt x="192" y="2899"/>
                </a:lnTo>
                <a:lnTo>
                  <a:pt x="185" y="2892"/>
                </a:lnTo>
                <a:lnTo>
                  <a:pt x="178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56" y="2892"/>
                </a:lnTo>
                <a:lnTo>
                  <a:pt x="149" y="2892"/>
                </a:lnTo>
                <a:lnTo>
                  <a:pt x="142" y="2892"/>
                </a:lnTo>
                <a:lnTo>
                  <a:pt x="128" y="2892"/>
                </a:lnTo>
                <a:lnTo>
                  <a:pt x="121" y="2892"/>
                </a:lnTo>
                <a:lnTo>
                  <a:pt x="114" y="2892"/>
                </a:lnTo>
                <a:lnTo>
                  <a:pt x="100" y="2892"/>
                </a:lnTo>
                <a:lnTo>
                  <a:pt x="92" y="2899"/>
                </a:lnTo>
                <a:lnTo>
                  <a:pt x="78" y="2899"/>
                </a:lnTo>
                <a:lnTo>
                  <a:pt x="71" y="2899"/>
                </a:lnTo>
                <a:lnTo>
                  <a:pt x="57" y="2899"/>
                </a:lnTo>
                <a:lnTo>
                  <a:pt x="50" y="2906"/>
                </a:lnTo>
                <a:lnTo>
                  <a:pt x="36" y="2906"/>
                </a:lnTo>
                <a:lnTo>
                  <a:pt x="22" y="2906"/>
                </a:lnTo>
                <a:lnTo>
                  <a:pt x="15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2195DE29-9889-7854-9850-3771C14A4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194" y="2696369"/>
            <a:ext cx="795337" cy="1177925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2" name="AutoShape 45">
            <a:extLst>
              <a:ext uri="{FF2B5EF4-FFF2-40B4-BE49-F238E27FC236}">
                <a16:creationId xmlns:a16="http://schemas.microsoft.com/office/drawing/2014/main" id="{4A361D01-1F3A-2477-4DC9-485942AF2AAD}"/>
              </a:ext>
            </a:extLst>
          </p:cNvPr>
          <p:cNvSpPr>
            <a:spLocks/>
          </p:cNvSpPr>
          <p:nvPr/>
        </p:nvSpPr>
        <p:spPr bwMode="auto">
          <a:xfrm>
            <a:off x="7623969" y="2663032"/>
            <a:ext cx="1028700" cy="749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00 w 21600"/>
              <a:gd name="T19" fmla="*/ 0 h 21600"/>
              <a:gd name="T20" fmla="*/ 21600 w 21600"/>
              <a:gd name="T21" fmla="*/ 108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38160">
            <a:solidFill>
              <a:srgbClr val="0000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3" name="AutoShape 46">
            <a:extLst>
              <a:ext uri="{FF2B5EF4-FFF2-40B4-BE49-F238E27FC236}">
                <a16:creationId xmlns:a16="http://schemas.microsoft.com/office/drawing/2014/main" id="{65C928F5-2CE8-107B-6BED-FA6648136018}"/>
              </a:ext>
            </a:extLst>
          </p:cNvPr>
          <p:cNvSpPr>
            <a:spLocks/>
          </p:cNvSpPr>
          <p:nvPr/>
        </p:nvSpPr>
        <p:spPr bwMode="auto">
          <a:xfrm rot="1920000" flipV="1">
            <a:off x="6734969" y="2350294"/>
            <a:ext cx="1473200" cy="1149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00 w 21600"/>
              <a:gd name="T19" fmla="*/ 0 h 21600"/>
              <a:gd name="T20" fmla="*/ 21600 w 21600"/>
              <a:gd name="T21" fmla="*/ 108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3816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4" name="Text Box 47">
            <a:extLst>
              <a:ext uri="{FF2B5EF4-FFF2-40B4-BE49-F238E27FC236}">
                <a16:creationId xmlns:a16="http://schemas.microsoft.com/office/drawing/2014/main" id="{32E4788B-6983-ED2C-F1A0-2F29E030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318" y="2923382"/>
            <a:ext cx="175713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 from pole to pole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a shorter path (67 km)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along the equator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55691B-7082-1566-DE97-06124DE6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9" y="4429920"/>
            <a:ext cx="19113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FD49B2E-8336-E523-6964-3A6FFEF5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319" y="4409282"/>
            <a:ext cx="758825" cy="1111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7" name="AutoShape 54">
            <a:extLst>
              <a:ext uri="{FF2B5EF4-FFF2-40B4-BE49-F238E27FC236}">
                <a16:creationId xmlns:a16="http://schemas.microsoft.com/office/drawing/2014/main" id="{E8E5CDF9-3AD1-07A1-08A8-98B2A5562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056" y="4360069"/>
            <a:ext cx="1557338" cy="1492251"/>
          </a:xfrm>
          <a:prstGeom prst="roundRect">
            <a:avLst>
              <a:gd name="adj" fmla="val 102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127C612-0183-59A3-0061-6F2EFC51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606" y="4364832"/>
            <a:ext cx="1341438" cy="1481138"/>
          </a:xfrm>
          <a:custGeom>
            <a:avLst/>
            <a:gdLst>
              <a:gd name="T0" fmla="*/ 1517 w 3289"/>
              <a:gd name="T1" fmla="*/ 0 h 3792"/>
              <a:gd name="T2" fmla="*/ 1630 w 3289"/>
              <a:gd name="T3" fmla="*/ 92 h 3792"/>
              <a:gd name="T4" fmla="*/ 1708 w 3289"/>
              <a:gd name="T5" fmla="*/ 319 h 3792"/>
              <a:gd name="T6" fmla="*/ 1801 w 3289"/>
              <a:gd name="T7" fmla="*/ 369 h 3792"/>
              <a:gd name="T8" fmla="*/ 1964 w 3289"/>
              <a:gd name="T9" fmla="*/ 213 h 3792"/>
              <a:gd name="T10" fmla="*/ 2127 w 3289"/>
              <a:gd name="T11" fmla="*/ 135 h 3792"/>
              <a:gd name="T12" fmla="*/ 2176 w 3289"/>
              <a:gd name="T13" fmla="*/ 312 h 3792"/>
              <a:gd name="T14" fmla="*/ 2183 w 3289"/>
              <a:gd name="T15" fmla="*/ 532 h 3792"/>
              <a:gd name="T16" fmla="*/ 2297 w 3289"/>
              <a:gd name="T17" fmla="*/ 553 h 3792"/>
              <a:gd name="T18" fmla="*/ 2509 w 3289"/>
              <a:gd name="T19" fmla="*/ 447 h 3792"/>
              <a:gd name="T20" fmla="*/ 2651 w 3289"/>
              <a:gd name="T21" fmla="*/ 475 h 3792"/>
              <a:gd name="T22" fmla="*/ 2616 w 3289"/>
              <a:gd name="T23" fmla="*/ 688 h 3792"/>
              <a:gd name="T24" fmla="*/ 2573 w 3289"/>
              <a:gd name="T25" fmla="*/ 872 h 3792"/>
              <a:gd name="T26" fmla="*/ 2715 w 3289"/>
              <a:gd name="T27" fmla="*/ 893 h 3792"/>
              <a:gd name="T28" fmla="*/ 2949 w 3289"/>
              <a:gd name="T29" fmla="*/ 865 h 3792"/>
              <a:gd name="T30" fmla="*/ 3020 w 3289"/>
              <a:gd name="T31" fmla="*/ 971 h 3792"/>
              <a:gd name="T32" fmla="*/ 2892 w 3289"/>
              <a:gd name="T33" fmla="*/ 1170 h 3792"/>
              <a:gd name="T34" fmla="*/ 2842 w 3289"/>
              <a:gd name="T35" fmla="*/ 1311 h 3792"/>
              <a:gd name="T36" fmla="*/ 3020 w 3289"/>
              <a:gd name="T37" fmla="*/ 1361 h 3792"/>
              <a:gd name="T38" fmla="*/ 3225 w 3289"/>
              <a:gd name="T39" fmla="*/ 1418 h 3792"/>
              <a:gd name="T40" fmla="*/ 3190 w 3289"/>
              <a:gd name="T41" fmla="*/ 1552 h 3792"/>
              <a:gd name="T42" fmla="*/ 2998 w 3289"/>
              <a:gd name="T43" fmla="*/ 1701 h 3792"/>
              <a:gd name="T44" fmla="*/ 2970 w 3289"/>
              <a:gd name="T45" fmla="*/ 1807 h 3792"/>
              <a:gd name="T46" fmla="*/ 3161 w 3289"/>
              <a:gd name="T47" fmla="*/ 1914 h 3792"/>
              <a:gd name="T48" fmla="*/ 3289 w 3289"/>
              <a:gd name="T49" fmla="*/ 2041 h 3792"/>
              <a:gd name="T50" fmla="*/ 3154 w 3289"/>
              <a:gd name="T51" fmla="*/ 2148 h 3792"/>
              <a:gd name="T52" fmla="*/ 2942 w 3289"/>
              <a:gd name="T53" fmla="*/ 2226 h 3792"/>
              <a:gd name="T54" fmla="*/ 2942 w 3289"/>
              <a:gd name="T55" fmla="*/ 2332 h 3792"/>
              <a:gd name="T56" fmla="*/ 3105 w 3289"/>
              <a:gd name="T57" fmla="*/ 2502 h 3792"/>
              <a:gd name="T58" fmla="*/ 3140 w 3289"/>
              <a:gd name="T59" fmla="*/ 2644 h 3792"/>
              <a:gd name="T60" fmla="*/ 2934 w 3289"/>
              <a:gd name="T61" fmla="*/ 2679 h 3792"/>
              <a:gd name="T62" fmla="*/ 2736 w 3289"/>
              <a:gd name="T63" fmla="*/ 2700 h 3792"/>
              <a:gd name="T64" fmla="*/ 2750 w 3289"/>
              <a:gd name="T65" fmla="*/ 2835 h 3792"/>
              <a:gd name="T66" fmla="*/ 2849 w 3289"/>
              <a:gd name="T67" fmla="*/ 3055 h 3792"/>
              <a:gd name="T68" fmla="*/ 2786 w 3289"/>
              <a:gd name="T69" fmla="*/ 3154 h 3792"/>
              <a:gd name="T70" fmla="*/ 2559 w 3289"/>
              <a:gd name="T71" fmla="*/ 3097 h 3792"/>
              <a:gd name="T72" fmla="*/ 2403 w 3289"/>
              <a:gd name="T73" fmla="*/ 3083 h 3792"/>
              <a:gd name="T74" fmla="*/ 2403 w 3289"/>
              <a:gd name="T75" fmla="*/ 3267 h 3792"/>
              <a:gd name="T76" fmla="*/ 2417 w 3289"/>
              <a:gd name="T77" fmla="*/ 3487 h 3792"/>
              <a:gd name="T78" fmla="*/ 2282 w 3289"/>
              <a:gd name="T79" fmla="*/ 3508 h 3792"/>
              <a:gd name="T80" fmla="*/ 2084 w 3289"/>
              <a:gd name="T81" fmla="*/ 3367 h 3792"/>
              <a:gd name="T82" fmla="*/ 1964 w 3289"/>
              <a:gd name="T83" fmla="*/ 3360 h 3792"/>
              <a:gd name="T84" fmla="*/ 1921 w 3289"/>
              <a:gd name="T85" fmla="*/ 3572 h 3792"/>
              <a:gd name="T86" fmla="*/ 1850 w 3289"/>
              <a:gd name="T87" fmla="*/ 3742 h 3792"/>
              <a:gd name="T88" fmla="*/ 1701 w 3289"/>
              <a:gd name="T89" fmla="*/ 3657 h 3792"/>
              <a:gd name="T90" fmla="*/ 1567 w 3289"/>
              <a:gd name="T91" fmla="*/ 3473 h 3792"/>
              <a:gd name="T92" fmla="*/ 1460 w 3289"/>
              <a:gd name="T93" fmla="*/ 3494 h 3792"/>
              <a:gd name="T94" fmla="*/ 1354 w 3289"/>
              <a:gd name="T95" fmla="*/ 3707 h 3792"/>
              <a:gd name="T96" fmla="*/ 1226 w 3289"/>
              <a:gd name="T97" fmla="*/ 3792 h 3792"/>
              <a:gd name="T98" fmla="*/ 1127 w 3289"/>
              <a:gd name="T99" fmla="*/ 3615 h 3792"/>
              <a:gd name="T100" fmla="*/ 1049 w 3289"/>
              <a:gd name="T101" fmla="*/ 3423 h 3792"/>
              <a:gd name="T102" fmla="*/ 929 w 3289"/>
              <a:gd name="T103" fmla="*/ 3473 h 3792"/>
              <a:gd name="T104" fmla="*/ 752 w 3289"/>
              <a:gd name="T105" fmla="*/ 3636 h 3792"/>
              <a:gd name="T106" fmla="*/ 624 w 3289"/>
              <a:gd name="T107" fmla="*/ 3615 h 3792"/>
              <a:gd name="T108" fmla="*/ 610 w 3289"/>
              <a:gd name="T109" fmla="*/ 3388 h 3792"/>
              <a:gd name="T110" fmla="*/ 574 w 3289"/>
              <a:gd name="T111" fmla="*/ 3225 h 3792"/>
              <a:gd name="T112" fmla="*/ 411 w 3289"/>
              <a:gd name="T113" fmla="*/ 3274 h 3792"/>
              <a:gd name="T114" fmla="*/ 206 w 3289"/>
              <a:gd name="T115" fmla="*/ 3360 h 3792"/>
              <a:gd name="T116" fmla="*/ 135 w 3289"/>
              <a:gd name="T117" fmla="*/ 3246 h 3792"/>
              <a:gd name="T118" fmla="*/ 206 w 3289"/>
              <a:gd name="T119" fmla="*/ 3019 h 3792"/>
              <a:gd name="T120" fmla="*/ 185 w 3289"/>
              <a:gd name="T121" fmla="*/ 2892 h 37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89"/>
              <a:gd name="T184" fmla="*/ 0 h 3792"/>
              <a:gd name="T185" fmla="*/ 3289 w 3289"/>
              <a:gd name="T186" fmla="*/ 3792 h 37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89" h="3792">
                <a:moveTo>
                  <a:pt x="1397" y="163"/>
                </a:moveTo>
                <a:lnTo>
                  <a:pt x="1404" y="149"/>
                </a:lnTo>
                <a:lnTo>
                  <a:pt x="1404" y="142"/>
                </a:lnTo>
                <a:lnTo>
                  <a:pt x="1411" y="128"/>
                </a:lnTo>
                <a:lnTo>
                  <a:pt x="1418" y="121"/>
                </a:lnTo>
                <a:lnTo>
                  <a:pt x="1425" y="106"/>
                </a:lnTo>
                <a:lnTo>
                  <a:pt x="1432" y="99"/>
                </a:lnTo>
                <a:lnTo>
                  <a:pt x="1432" y="85"/>
                </a:lnTo>
                <a:lnTo>
                  <a:pt x="1439" y="78"/>
                </a:lnTo>
                <a:lnTo>
                  <a:pt x="1446" y="71"/>
                </a:lnTo>
                <a:lnTo>
                  <a:pt x="1453" y="64"/>
                </a:lnTo>
                <a:lnTo>
                  <a:pt x="1460" y="50"/>
                </a:lnTo>
                <a:lnTo>
                  <a:pt x="1467" y="43"/>
                </a:lnTo>
                <a:lnTo>
                  <a:pt x="1467" y="36"/>
                </a:lnTo>
                <a:lnTo>
                  <a:pt x="1475" y="29"/>
                </a:lnTo>
                <a:lnTo>
                  <a:pt x="1482" y="21"/>
                </a:lnTo>
                <a:lnTo>
                  <a:pt x="1489" y="21"/>
                </a:lnTo>
                <a:lnTo>
                  <a:pt x="1496" y="14"/>
                </a:lnTo>
                <a:lnTo>
                  <a:pt x="1503" y="7"/>
                </a:lnTo>
                <a:lnTo>
                  <a:pt x="1510" y="7"/>
                </a:lnTo>
                <a:lnTo>
                  <a:pt x="1517" y="0"/>
                </a:lnTo>
                <a:lnTo>
                  <a:pt x="1524" y="0"/>
                </a:lnTo>
                <a:lnTo>
                  <a:pt x="1531" y="0"/>
                </a:lnTo>
                <a:lnTo>
                  <a:pt x="1538" y="0"/>
                </a:lnTo>
                <a:lnTo>
                  <a:pt x="1545" y="0"/>
                </a:lnTo>
                <a:lnTo>
                  <a:pt x="1552" y="0"/>
                </a:lnTo>
                <a:lnTo>
                  <a:pt x="1560" y="0"/>
                </a:lnTo>
                <a:lnTo>
                  <a:pt x="1567" y="7"/>
                </a:lnTo>
                <a:lnTo>
                  <a:pt x="1574" y="7"/>
                </a:lnTo>
                <a:lnTo>
                  <a:pt x="1581" y="14"/>
                </a:lnTo>
                <a:lnTo>
                  <a:pt x="1581" y="21"/>
                </a:lnTo>
                <a:lnTo>
                  <a:pt x="1588" y="21"/>
                </a:lnTo>
                <a:lnTo>
                  <a:pt x="1595" y="29"/>
                </a:lnTo>
                <a:lnTo>
                  <a:pt x="1602" y="36"/>
                </a:lnTo>
                <a:lnTo>
                  <a:pt x="1602" y="43"/>
                </a:lnTo>
                <a:lnTo>
                  <a:pt x="1609" y="57"/>
                </a:lnTo>
                <a:lnTo>
                  <a:pt x="1616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0" y="99"/>
                </a:lnTo>
                <a:lnTo>
                  <a:pt x="1638" y="114"/>
                </a:lnTo>
                <a:lnTo>
                  <a:pt x="1645" y="121"/>
                </a:lnTo>
                <a:lnTo>
                  <a:pt x="1645" y="135"/>
                </a:lnTo>
                <a:lnTo>
                  <a:pt x="1652" y="142"/>
                </a:lnTo>
                <a:lnTo>
                  <a:pt x="1652" y="156"/>
                </a:lnTo>
                <a:lnTo>
                  <a:pt x="1659" y="163"/>
                </a:lnTo>
                <a:lnTo>
                  <a:pt x="1659" y="177"/>
                </a:lnTo>
                <a:lnTo>
                  <a:pt x="1666" y="192"/>
                </a:lnTo>
                <a:lnTo>
                  <a:pt x="1666" y="199"/>
                </a:lnTo>
                <a:lnTo>
                  <a:pt x="1673" y="213"/>
                </a:lnTo>
                <a:lnTo>
                  <a:pt x="1673" y="227"/>
                </a:lnTo>
                <a:lnTo>
                  <a:pt x="1680" y="234"/>
                </a:lnTo>
                <a:lnTo>
                  <a:pt x="1680" y="248"/>
                </a:lnTo>
                <a:lnTo>
                  <a:pt x="1687" y="255"/>
                </a:lnTo>
                <a:lnTo>
                  <a:pt x="1687" y="269"/>
                </a:lnTo>
                <a:lnTo>
                  <a:pt x="1694" y="277"/>
                </a:lnTo>
                <a:lnTo>
                  <a:pt x="1694" y="291"/>
                </a:lnTo>
                <a:lnTo>
                  <a:pt x="1701" y="298"/>
                </a:lnTo>
                <a:lnTo>
                  <a:pt x="1701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3" y="347"/>
                </a:lnTo>
                <a:lnTo>
                  <a:pt x="1723" y="355"/>
                </a:lnTo>
                <a:lnTo>
                  <a:pt x="1730" y="362"/>
                </a:lnTo>
                <a:lnTo>
                  <a:pt x="1737" y="369"/>
                </a:lnTo>
                <a:lnTo>
                  <a:pt x="1744" y="369"/>
                </a:lnTo>
                <a:lnTo>
                  <a:pt x="1744" y="376"/>
                </a:lnTo>
                <a:lnTo>
                  <a:pt x="1751" y="376"/>
                </a:lnTo>
                <a:lnTo>
                  <a:pt x="1751" y="383"/>
                </a:lnTo>
                <a:lnTo>
                  <a:pt x="1758" y="383"/>
                </a:lnTo>
                <a:lnTo>
                  <a:pt x="1765" y="383"/>
                </a:lnTo>
                <a:lnTo>
                  <a:pt x="1772" y="383"/>
                </a:lnTo>
                <a:lnTo>
                  <a:pt x="1779" y="383"/>
                </a:lnTo>
                <a:lnTo>
                  <a:pt x="1786" y="376"/>
                </a:lnTo>
                <a:lnTo>
                  <a:pt x="1793" y="376"/>
                </a:lnTo>
                <a:lnTo>
                  <a:pt x="1793" y="369"/>
                </a:lnTo>
                <a:lnTo>
                  <a:pt x="1801" y="369"/>
                </a:lnTo>
                <a:lnTo>
                  <a:pt x="1808" y="362"/>
                </a:lnTo>
                <a:lnTo>
                  <a:pt x="1815" y="362"/>
                </a:lnTo>
                <a:lnTo>
                  <a:pt x="1822" y="355"/>
                </a:lnTo>
                <a:lnTo>
                  <a:pt x="1829" y="347"/>
                </a:lnTo>
                <a:lnTo>
                  <a:pt x="1836" y="340"/>
                </a:lnTo>
                <a:lnTo>
                  <a:pt x="1843" y="333"/>
                </a:lnTo>
                <a:lnTo>
                  <a:pt x="1850" y="326"/>
                </a:lnTo>
                <a:lnTo>
                  <a:pt x="1857" y="319"/>
                </a:lnTo>
                <a:lnTo>
                  <a:pt x="1864" y="312"/>
                </a:lnTo>
                <a:lnTo>
                  <a:pt x="1871" y="305"/>
                </a:lnTo>
                <a:lnTo>
                  <a:pt x="1878" y="298"/>
                </a:lnTo>
                <a:lnTo>
                  <a:pt x="1886" y="291"/>
                </a:lnTo>
                <a:lnTo>
                  <a:pt x="1900" y="284"/>
                </a:lnTo>
                <a:lnTo>
                  <a:pt x="1907" y="269"/>
                </a:lnTo>
                <a:lnTo>
                  <a:pt x="1914" y="262"/>
                </a:lnTo>
                <a:lnTo>
                  <a:pt x="1921" y="255"/>
                </a:lnTo>
                <a:lnTo>
                  <a:pt x="1928" y="248"/>
                </a:lnTo>
                <a:lnTo>
                  <a:pt x="1942" y="241"/>
                </a:lnTo>
                <a:lnTo>
                  <a:pt x="1949" y="227"/>
                </a:lnTo>
                <a:lnTo>
                  <a:pt x="1956" y="220"/>
                </a:lnTo>
                <a:lnTo>
                  <a:pt x="1964" y="213"/>
                </a:lnTo>
                <a:lnTo>
                  <a:pt x="1978" y="206"/>
                </a:lnTo>
                <a:lnTo>
                  <a:pt x="1985" y="199"/>
                </a:lnTo>
                <a:lnTo>
                  <a:pt x="1992" y="192"/>
                </a:lnTo>
                <a:lnTo>
                  <a:pt x="1999" y="184"/>
                </a:lnTo>
                <a:lnTo>
                  <a:pt x="2006" y="177"/>
                </a:lnTo>
                <a:lnTo>
                  <a:pt x="2020" y="170"/>
                </a:lnTo>
                <a:lnTo>
                  <a:pt x="2027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9" y="149"/>
                </a:lnTo>
                <a:lnTo>
                  <a:pt x="2056" y="142"/>
                </a:lnTo>
                <a:lnTo>
                  <a:pt x="2063" y="142"/>
                </a:lnTo>
                <a:lnTo>
                  <a:pt x="2070" y="135"/>
                </a:lnTo>
                <a:lnTo>
                  <a:pt x="2077" y="135"/>
                </a:lnTo>
                <a:lnTo>
                  <a:pt x="2084" y="135"/>
                </a:lnTo>
                <a:lnTo>
                  <a:pt x="2091" y="135"/>
                </a:lnTo>
                <a:lnTo>
                  <a:pt x="2098" y="135"/>
                </a:lnTo>
                <a:lnTo>
                  <a:pt x="2105" y="135"/>
                </a:lnTo>
                <a:lnTo>
                  <a:pt x="2112" y="135"/>
                </a:lnTo>
                <a:lnTo>
                  <a:pt x="2119" y="135"/>
                </a:lnTo>
                <a:lnTo>
                  <a:pt x="2127" y="135"/>
                </a:lnTo>
                <a:lnTo>
                  <a:pt x="2127" y="142"/>
                </a:lnTo>
                <a:lnTo>
                  <a:pt x="2134" y="142"/>
                </a:lnTo>
                <a:lnTo>
                  <a:pt x="2141" y="149"/>
                </a:lnTo>
                <a:lnTo>
                  <a:pt x="2148" y="156"/>
                </a:lnTo>
                <a:lnTo>
                  <a:pt x="2155" y="163"/>
                </a:lnTo>
                <a:lnTo>
                  <a:pt x="2155" y="170"/>
                </a:lnTo>
                <a:lnTo>
                  <a:pt x="2162" y="177"/>
                </a:lnTo>
                <a:lnTo>
                  <a:pt x="2162" y="184"/>
                </a:lnTo>
                <a:lnTo>
                  <a:pt x="2162" y="192"/>
                </a:lnTo>
                <a:lnTo>
                  <a:pt x="2169" y="199"/>
                </a:lnTo>
                <a:lnTo>
                  <a:pt x="2169" y="213"/>
                </a:lnTo>
                <a:lnTo>
                  <a:pt x="2169" y="220"/>
                </a:lnTo>
                <a:lnTo>
                  <a:pt x="2176" y="227"/>
                </a:lnTo>
                <a:lnTo>
                  <a:pt x="2176" y="241"/>
                </a:lnTo>
                <a:lnTo>
                  <a:pt x="2176" y="248"/>
                </a:lnTo>
                <a:lnTo>
                  <a:pt x="2176" y="262"/>
                </a:lnTo>
                <a:lnTo>
                  <a:pt x="2176" y="277"/>
                </a:lnTo>
                <a:lnTo>
                  <a:pt x="2176" y="284"/>
                </a:lnTo>
                <a:lnTo>
                  <a:pt x="2176" y="298"/>
                </a:lnTo>
                <a:lnTo>
                  <a:pt x="2176" y="312"/>
                </a:lnTo>
                <a:lnTo>
                  <a:pt x="2176" y="319"/>
                </a:lnTo>
                <a:lnTo>
                  <a:pt x="2176" y="333"/>
                </a:lnTo>
                <a:lnTo>
                  <a:pt x="2176" y="347"/>
                </a:lnTo>
                <a:lnTo>
                  <a:pt x="2176" y="355"/>
                </a:lnTo>
                <a:lnTo>
                  <a:pt x="2176" y="369"/>
                </a:lnTo>
                <a:lnTo>
                  <a:pt x="2176" y="383"/>
                </a:lnTo>
                <a:lnTo>
                  <a:pt x="2176" y="390"/>
                </a:lnTo>
                <a:lnTo>
                  <a:pt x="2176" y="404"/>
                </a:lnTo>
                <a:lnTo>
                  <a:pt x="2176" y="418"/>
                </a:lnTo>
                <a:lnTo>
                  <a:pt x="2176" y="425"/>
                </a:lnTo>
                <a:lnTo>
                  <a:pt x="2176" y="440"/>
                </a:lnTo>
                <a:lnTo>
                  <a:pt x="2176" y="447"/>
                </a:lnTo>
                <a:lnTo>
                  <a:pt x="2176" y="461"/>
                </a:lnTo>
                <a:lnTo>
                  <a:pt x="2176" y="468"/>
                </a:lnTo>
                <a:lnTo>
                  <a:pt x="2176" y="482"/>
                </a:lnTo>
                <a:lnTo>
                  <a:pt x="2176" y="489"/>
                </a:lnTo>
                <a:lnTo>
                  <a:pt x="2183" y="496"/>
                </a:lnTo>
                <a:lnTo>
                  <a:pt x="2183" y="510"/>
                </a:lnTo>
                <a:lnTo>
                  <a:pt x="2183" y="518"/>
                </a:lnTo>
                <a:lnTo>
                  <a:pt x="2183" y="525"/>
                </a:lnTo>
                <a:lnTo>
                  <a:pt x="2183" y="532"/>
                </a:lnTo>
                <a:lnTo>
                  <a:pt x="2183" y="539"/>
                </a:lnTo>
                <a:lnTo>
                  <a:pt x="2190" y="546"/>
                </a:lnTo>
                <a:lnTo>
                  <a:pt x="2197" y="553"/>
                </a:lnTo>
                <a:lnTo>
                  <a:pt x="2197" y="560"/>
                </a:lnTo>
                <a:lnTo>
                  <a:pt x="2204" y="567"/>
                </a:lnTo>
                <a:lnTo>
                  <a:pt x="2212" y="567"/>
                </a:lnTo>
                <a:lnTo>
                  <a:pt x="2219" y="574"/>
                </a:lnTo>
                <a:lnTo>
                  <a:pt x="2226" y="574"/>
                </a:lnTo>
                <a:lnTo>
                  <a:pt x="2233" y="574"/>
                </a:lnTo>
                <a:lnTo>
                  <a:pt x="2240" y="574"/>
                </a:lnTo>
                <a:lnTo>
                  <a:pt x="2247" y="574"/>
                </a:lnTo>
                <a:lnTo>
                  <a:pt x="2254" y="567"/>
                </a:lnTo>
                <a:lnTo>
                  <a:pt x="2261" y="567"/>
                </a:lnTo>
                <a:lnTo>
                  <a:pt x="2268" y="567"/>
                </a:lnTo>
                <a:lnTo>
                  <a:pt x="2275" y="560"/>
                </a:lnTo>
                <a:lnTo>
                  <a:pt x="2282" y="560"/>
                </a:lnTo>
                <a:lnTo>
                  <a:pt x="2297" y="553"/>
                </a:lnTo>
                <a:lnTo>
                  <a:pt x="2304" y="553"/>
                </a:lnTo>
                <a:lnTo>
                  <a:pt x="2311" y="546"/>
                </a:lnTo>
                <a:lnTo>
                  <a:pt x="2318" y="539"/>
                </a:lnTo>
                <a:lnTo>
                  <a:pt x="2332" y="539"/>
                </a:lnTo>
                <a:lnTo>
                  <a:pt x="2339" y="532"/>
                </a:lnTo>
                <a:lnTo>
                  <a:pt x="2353" y="525"/>
                </a:lnTo>
                <a:lnTo>
                  <a:pt x="2360" y="518"/>
                </a:lnTo>
                <a:lnTo>
                  <a:pt x="2375" y="518"/>
                </a:lnTo>
                <a:lnTo>
                  <a:pt x="2382" y="510"/>
                </a:lnTo>
                <a:lnTo>
                  <a:pt x="2396" y="503"/>
                </a:lnTo>
                <a:lnTo>
                  <a:pt x="2403" y="496"/>
                </a:lnTo>
                <a:lnTo>
                  <a:pt x="2417" y="496"/>
                </a:lnTo>
                <a:lnTo>
                  <a:pt x="2424" y="489"/>
                </a:lnTo>
                <a:lnTo>
                  <a:pt x="2438" y="482"/>
                </a:lnTo>
                <a:lnTo>
                  <a:pt x="2445" y="475"/>
                </a:lnTo>
                <a:lnTo>
                  <a:pt x="2460" y="475"/>
                </a:lnTo>
                <a:lnTo>
                  <a:pt x="2467" y="468"/>
                </a:lnTo>
                <a:lnTo>
                  <a:pt x="2481" y="461"/>
                </a:lnTo>
                <a:lnTo>
                  <a:pt x="2488" y="461"/>
                </a:lnTo>
                <a:lnTo>
                  <a:pt x="2502" y="454"/>
                </a:lnTo>
                <a:lnTo>
                  <a:pt x="2509" y="447"/>
                </a:lnTo>
                <a:lnTo>
                  <a:pt x="2516" y="447"/>
                </a:lnTo>
                <a:lnTo>
                  <a:pt x="2530" y="447"/>
                </a:lnTo>
                <a:lnTo>
                  <a:pt x="2538" y="440"/>
                </a:lnTo>
                <a:lnTo>
                  <a:pt x="2552" y="440"/>
                </a:lnTo>
                <a:lnTo>
                  <a:pt x="2559" y="440"/>
                </a:lnTo>
                <a:lnTo>
                  <a:pt x="2566" y="432"/>
                </a:lnTo>
                <a:lnTo>
                  <a:pt x="2573" y="432"/>
                </a:lnTo>
                <a:lnTo>
                  <a:pt x="2580" y="432"/>
                </a:lnTo>
                <a:lnTo>
                  <a:pt x="2587" y="432"/>
                </a:lnTo>
                <a:lnTo>
                  <a:pt x="2594" y="432"/>
                </a:lnTo>
                <a:lnTo>
                  <a:pt x="2601" y="432"/>
                </a:lnTo>
                <a:lnTo>
                  <a:pt x="2608" y="440"/>
                </a:lnTo>
                <a:lnTo>
                  <a:pt x="2616" y="440"/>
                </a:lnTo>
                <a:lnTo>
                  <a:pt x="2623" y="440"/>
                </a:lnTo>
                <a:lnTo>
                  <a:pt x="2630" y="447"/>
                </a:lnTo>
                <a:lnTo>
                  <a:pt x="2637" y="454"/>
                </a:lnTo>
                <a:lnTo>
                  <a:pt x="2637" y="461"/>
                </a:lnTo>
                <a:lnTo>
                  <a:pt x="2644" y="461"/>
                </a:lnTo>
                <a:lnTo>
                  <a:pt x="2644" y="468"/>
                </a:lnTo>
                <a:lnTo>
                  <a:pt x="2651" y="475"/>
                </a:lnTo>
                <a:lnTo>
                  <a:pt x="2651" y="482"/>
                </a:lnTo>
                <a:lnTo>
                  <a:pt x="2651" y="489"/>
                </a:lnTo>
                <a:lnTo>
                  <a:pt x="2651" y="496"/>
                </a:lnTo>
                <a:lnTo>
                  <a:pt x="2651" y="503"/>
                </a:lnTo>
                <a:lnTo>
                  <a:pt x="2651" y="518"/>
                </a:lnTo>
                <a:lnTo>
                  <a:pt x="2651" y="525"/>
                </a:lnTo>
                <a:lnTo>
                  <a:pt x="2651" y="532"/>
                </a:lnTo>
                <a:lnTo>
                  <a:pt x="2651" y="546"/>
                </a:lnTo>
                <a:lnTo>
                  <a:pt x="2651" y="553"/>
                </a:lnTo>
                <a:lnTo>
                  <a:pt x="2644" y="560"/>
                </a:lnTo>
                <a:lnTo>
                  <a:pt x="2644" y="574"/>
                </a:lnTo>
                <a:lnTo>
                  <a:pt x="2644" y="581"/>
                </a:lnTo>
                <a:lnTo>
                  <a:pt x="2644" y="595"/>
                </a:lnTo>
                <a:lnTo>
                  <a:pt x="2637" y="610"/>
                </a:lnTo>
                <a:lnTo>
                  <a:pt x="2637" y="617"/>
                </a:lnTo>
                <a:lnTo>
                  <a:pt x="2630" y="631"/>
                </a:lnTo>
                <a:lnTo>
                  <a:pt x="2630" y="638"/>
                </a:lnTo>
                <a:lnTo>
                  <a:pt x="2623" y="652"/>
                </a:lnTo>
                <a:lnTo>
                  <a:pt x="2623" y="666"/>
                </a:lnTo>
                <a:lnTo>
                  <a:pt x="2616" y="673"/>
                </a:lnTo>
                <a:lnTo>
                  <a:pt x="2616" y="688"/>
                </a:lnTo>
                <a:lnTo>
                  <a:pt x="2608" y="702"/>
                </a:lnTo>
                <a:lnTo>
                  <a:pt x="2601" y="709"/>
                </a:lnTo>
                <a:lnTo>
                  <a:pt x="2601" y="723"/>
                </a:lnTo>
                <a:lnTo>
                  <a:pt x="2594" y="730"/>
                </a:lnTo>
                <a:lnTo>
                  <a:pt x="2594" y="744"/>
                </a:lnTo>
                <a:lnTo>
                  <a:pt x="2587" y="751"/>
                </a:lnTo>
                <a:lnTo>
                  <a:pt x="2587" y="766"/>
                </a:lnTo>
                <a:lnTo>
                  <a:pt x="2580" y="773"/>
                </a:lnTo>
                <a:lnTo>
                  <a:pt x="2580" y="780"/>
                </a:lnTo>
                <a:lnTo>
                  <a:pt x="2580" y="794"/>
                </a:lnTo>
                <a:lnTo>
                  <a:pt x="2573" y="801"/>
                </a:lnTo>
                <a:lnTo>
                  <a:pt x="2573" y="808"/>
                </a:lnTo>
                <a:lnTo>
                  <a:pt x="2573" y="822"/>
                </a:lnTo>
                <a:lnTo>
                  <a:pt x="2573" y="829"/>
                </a:lnTo>
                <a:lnTo>
                  <a:pt x="2566" y="836"/>
                </a:lnTo>
                <a:lnTo>
                  <a:pt x="2566" y="844"/>
                </a:lnTo>
                <a:lnTo>
                  <a:pt x="2566" y="851"/>
                </a:lnTo>
                <a:lnTo>
                  <a:pt x="2566" y="858"/>
                </a:lnTo>
                <a:lnTo>
                  <a:pt x="2566" y="865"/>
                </a:lnTo>
                <a:lnTo>
                  <a:pt x="2573" y="865"/>
                </a:lnTo>
                <a:lnTo>
                  <a:pt x="2573" y="872"/>
                </a:lnTo>
                <a:lnTo>
                  <a:pt x="2573" y="879"/>
                </a:lnTo>
                <a:lnTo>
                  <a:pt x="2580" y="886"/>
                </a:lnTo>
                <a:lnTo>
                  <a:pt x="2587" y="893"/>
                </a:lnTo>
                <a:lnTo>
                  <a:pt x="2594" y="893"/>
                </a:lnTo>
                <a:lnTo>
                  <a:pt x="2601" y="900"/>
                </a:lnTo>
                <a:lnTo>
                  <a:pt x="2608" y="900"/>
                </a:lnTo>
                <a:lnTo>
                  <a:pt x="2616" y="900"/>
                </a:lnTo>
                <a:lnTo>
                  <a:pt x="2623" y="900"/>
                </a:lnTo>
                <a:lnTo>
                  <a:pt x="2630" y="900"/>
                </a:lnTo>
                <a:lnTo>
                  <a:pt x="2637" y="900"/>
                </a:lnTo>
                <a:lnTo>
                  <a:pt x="2644" y="900"/>
                </a:lnTo>
                <a:lnTo>
                  <a:pt x="2658" y="900"/>
                </a:lnTo>
                <a:lnTo>
                  <a:pt x="2665" y="900"/>
                </a:lnTo>
                <a:lnTo>
                  <a:pt x="2672" y="900"/>
                </a:lnTo>
                <a:lnTo>
                  <a:pt x="2686" y="900"/>
                </a:lnTo>
                <a:lnTo>
                  <a:pt x="2694" y="893"/>
                </a:lnTo>
                <a:lnTo>
                  <a:pt x="2708" y="893"/>
                </a:lnTo>
                <a:lnTo>
                  <a:pt x="2715" y="893"/>
                </a:lnTo>
                <a:lnTo>
                  <a:pt x="2729" y="893"/>
                </a:lnTo>
                <a:lnTo>
                  <a:pt x="2736" y="886"/>
                </a:lnTo>
                <a:lnTo>
                  <a:pt x="2750" y="886"/>
                </a:lnTo>
                <a:lnTo>
                  <a:pt x="2764" y="886"/>
                </a:lnTo>
                <a:lnTo>
                  <a:pt x="2771" y="879"/>
                </a:lnTo>
                <a:lnTo>
                  <a:pt x="2786" y="879"/>
                </a:lnTo>
                <a:lnTo>
                  <a:pt x="2800" y="879"/>
                </a:lnTo>
                <a:lnTo>
                  <a:pt x="2807" y="879"/>
                </a:lnTo>
                <a:lnTo>
                  <a:pt x="2821" y="872"/>
                </a:lnTo>
                <a:lnTo>
                  <a:pt x="2835" y="872"/>
                </a:lnTo>
                <a:lnTo>
                  <a:pt x="2842" y="872"/>
                </a:lnTo>
                <a:lnTo>
                  <a:pt x="2857" y="872"/>
                </a:lnTo>
                <a:lnTo>
                  <a:pt x="2871" y="865"/>
                </a:lnTo>
                <a:lnTo>
                  <a:pt x="2878" y="865"/>
                </a:lnTo>
                <a:lnTo>
                  <a:pt x="2892" y="865"/>
                </a:lnTo>
                <a:lnTo>
                  <a:pt x="2899" y="865"/>
                </a:lnTo>
                <a:lnTo>
                  <a:pt x="2913" y="865"/>
                </a:lnTo>
                <a:lnTo>
                  <a:pt x="2920" y="865"/>
                </a:lnTo>
                <a:lnTo>
                  <a:pt x="2934" y="865"/>
                </a:lnTo>
                <a:lnTo>
                  <a:pt x="2942" y="865"/>
                </a:lnTo>
                <a:lnTo>
                  <a:pt x="2949" y="865"/>
                </a:lnTo>
                <a:lnTo>
                  <a:pt x="2963" y="872"/>
                </a:lnTo>
                <a:lnTo>
                  <a:pt x="2970" y="872"/>
                </a:lnTo>
                <a:lnTo>
                  <a:pt x="2977" y="872"/>
                </a:lnTo>
                <a:lnTo>
                  <a:pt x="2984" y="872"/>
                </a:lnTo>
                <a:lnTo>
                  <a:pt x="2991" y="879"/>
                </a:lnTo>
                <a:lnTo>
                  <a:pt x="2998" y="879"/>
                </a:lnTo>
                <a:lnTo>
                  <a:pt x="2998" y="886"/>
                </a:lnTo>
                <a:lnTo>
                  <a:pt x="3005" y="886"/>
                </a:lnTo>
                <a:lnTo>
                  <a:pt x="3012" y="893"/>
                </a:lnTo>
                <a:lnTo>
                  <a:pt x="3012" y="900"/>
                </a:lnTo>
                <a:lnTo>
                  <a:pt x="3020" y="900"/>
                </a:lnTo>
                <a:lnTo>
                  <a:pt x="3020" y="907"/>
                </a:lnTo>
                <a:lnTo>
                  <a:pt x="3020" y="914"/>
                </a:lnTo>
                <a:lnTo>
                  <a:pt x="3027" y="922"/>
                </a:lnTo>
                <a:lnTo>
                  <a:pt x="3027" y="929"/>
                </a:lnTo>
                <a:lnTo>
                  <a:pt x="3027" y="936"/>
                </a:lnTo>
                <a:lnTo>
                  <a:pt x="3027" y="943"/>
                </a:lnTo>
                <a:lnTo>
                  <a:pt x="3027" y="950"/>
                </a:lnTo>
                <a:lnTo>
                  <a:pt x="3020" y="957"/>
                </a:lnTo>
                <a:lnTo>
                  <a:pt x="3020" y="964"/>
                </a:lnTo>
                <a:lnTo>
                  <a:pt x="3020" y="971"/>
                </a:lnTo>
                <a:lnTo>
                  <a:pt x="3012" y="978"/>
                </a:lnTo>
                <a:lnTo>
                  <a:pt x="3012" y="985"/>
                </a:lnTo>
                <a:lnTo>
                  <a:pt x="3005" y="999"/>
                </a:lnTo>
                <a:lnTo>
                  <a:pt x="3005" y="1007"/>
                </a:lnTo>
                <a:lnTo>
                  <a:pt x="2998" y="1014"/>
                </a:lnTo>
                <a:lnTo>
                  <a:pt x="2991" y="1028"/>
                </a:lnTo>
                <a:lnTo>
                  <a:pt x="2984" y="1035"/>
                </a:lnTo>
                <a:lnTo>
                  <a:pt x="2984" y="1042"/>
                </a:lnTo>
                <a:lnTo>
                  <a:pt x="2977" y="1056"/>
                </a:lnTo>
                <a:lnTo>
                  <a:pt x="2970" y="1063"/>
                </a:lnTo>
                <a:lnTo>
                  <a:pt x="2963" y="1070"/>
                </a:lnTo>
                <a:lnTo>
                  <a:pt x="2956" y="1085"/>
                </a:lnTo>
                <a:lnTo>
                  <a:pt x="2949" y="1092"/>
                </a:lnTo>
                <a:lnTo>
                  <a:pt x="2942" y="1106"/>
                </a:lnTo>
                <a:lnTo>
                  <a:pt x="2934" y="1113"/>
                </a:lnTo>
                <a:lnTo>
                  <a:pt x="2927" y="1120"/>
                </a:lnTo>
                <a:lnTo>
                  <a:pt x="2920" y="1134"/>
                </a:lnTo>
                <a:lnTo>
                  <a:pt x="2913" y="1141"/>
                </a:lnTo>
                <a:lnTo>
                  <a:pt x="2906" y="1148"/>
                </a:lnTo>
                <a:lnTo>
                  <a:pt x="2899" y="1162"/>
                </a:lnTo>
                <a:lnTo>
                  <a:pt x="2892" y="1170"/>
                </a:lnTo>
                <a:lnTo>
                  <a:pt x="2885" y="1177"/>
                </a:lnTo>
                <a:lnTo>
                  <a:pt x="2878" y="1191"/>
                </a:lnTo>
                <a:lnTo>
                  <a:pt x="2871" y="1198"/>
                </a:lnTo>
                <a:lnTo>
                  <a:pt x="2864" y="1205"/>
                </a:lnTo>
                <a:lnTo>
                  <a:pt x="2864" y="1212"/>
                </a:lnTo>
                <a:lnTo>
                  <a:pt x="2857" y="1219"/>
                </a:lnTo>
                <a:lnTo>
                  <a:pt x="2849" y="1226"/>
                </a:lnTo>
                <a:lnTo>
                  <a:pt x="2849" y="1233"/>
                </a:lnTo>
                <a:lnTo>
                  <a:pt x="2842" y="1240"/>
                </a:lnTo>
                <a:lnTo>
                  <a:pt x="2842" y="1248"/>
                </a:lnTo>
                <a:lnTo>
                  <a:pt x="2835" y="1255"/>
                </a:lnTo>
                <a:lnTo>
                  <a:pt x="2835" y="1262"/>
                </a:lnTo>
                <a:lnTo>
                  <a:pt x="2835" y="1269"/>
                </a:lnTo>
                <a:lnTo>
                  <a:pt x="2828" y="1276"/>
                </a:lnTo>
                <a:lnTo>
                  <a:pt x="2828" y="1283"/>
                </a:lnTo>
                <a:lnTo>
                  <a:pt x="2828" y="1290"/>
                </a:lnTo>
                <a:lnTo>
                  <a:pt x="2835" y="1297"/>
                </a:lnTo>
                <a:lnTo>
                  <a:pt x="2835" y="1304"/>
                </a:lnTo>
                <a:lnTo>
                  <a:pt x="2842" y="1311"/>
                </a:lnTo>
                <a:lnTo>
                  <a:pt x="2849" y="1318"/>
                </a:lnTo>
                <a:lnTo>
                  <a:pt x="2857" y="1325"/>
                </a:lnTo>
                <a:lnTo>
                  <a:pt x="2864" y="1325"/>
                </a:lnTo>
                <a:lnTo>
                  <a:pt x="2871" y="1333"/>
                </a:lnTo>
                <a:lnTo>
                  <a:pt x="2878" y="1333"/>
                </a:lnTo>
                <a:lnTo>
                  <a:pt x="2885" y="1333"/>
                </a:lnTo>
                <a:lnTo>
                  <a:pt x="2892" y="1340"/>
                </a:lnTo>
                <a:lnTo>
                  <a:pt x="2899" y="1340"/>
                </a:lnTo>
                <a:lnTo>
                  <a:pt x="2913" y="1340"/>
                </a:lnTo>
                <a:lnTo>
                  <a:pt x="2920" y="1340"/>
                </a:lnTo>
                <a:lnTo>
                  <a:pt x="2927" y="1347"/>
                </a:lnTo>
                <a:lnTo>
                  <a:pt x="2942" y="1347"/>
                </a:lnTo>
                <a:lnTo>
                  <a:pt x="2949" y="1347"/>
                </a:lnTo>
                <a:lnTo>
                  <a:pt x="2963" y="1347"/>
                </a:lnTo>
                <a:lnTo>
                  <a:pt x="2970" y="1354"/>
                </a:lnTo>
                <a:lnTo>
                  <a:pt x="2984" y="1354"/>
                </a:lnTo>
                <a:lnTo>
                  <a:pt x="2998" y="1354"/>
                </a:lnTo>
                <a:lnTo>
                  <a:pt x="3005" y="1354"/>
                </a:lnTo>
                <a:lnTo>
                  <a:pt x="3020" y="1361"/>
                </a:lnTo>
                <a:lnTo>
                  <a:pt x="3034" y="1361"/>
                </a:lnTo>
                <a:lnTo>
                  <a:pt x="3041" y="1361"/>
                </a:lnTo>
                <a:lnTo>
                  <a:pt x="3055" y="1361"/>
                </a:lnTo>
                <a:lnTo>
                  <a:pt x="3069" y="1368"/>
                </a:lnTo>
                <a:lnTo>
                  <a:pt x="3076" y="1368"/>
                </a:lnTo>
                <a:lnTo>
                  <a:pt x="3090" y="1368"/>
                </a:lnTo>
                <a:lnTo>
                  <a:pt x="3105" y="1375"/>
                </a:lnTo>
                <a:lnTo>
                  <a:pt x="3112" y="1375"/>
                </a:lnTo>
                <a:lnTo>
                  <a:pt x="3126" y="1375"/>
                </a:lnTo>
                <a:lnTo>
                  <a:pt x="3133" y="1382"/>
                </a:lnTo>
                <a:lnTo>
                  <a:pt x="3147" y="1382"/>
                </a:lnTo>
                <a:lnTo>
                  <a:pt x="3154" y="1389"/>
                </a:lnTo>
                <a:lnTo>
                  <a:pt x="3168" y="1389"/>
                </a:lnTo>
                <a:lnTo>
                  <a:pt x="3175" y="1389"/>
                </a:lnTo>
                <a:lnTo>
                  <a:pt x="3183" y="1396"/>
                </a:lnTo>
                <a:lnTo>
                  <a:pt x="3190" y="1396"/>
                </a:lnTo>
                <a:lnTo>
                  <a:pt x="3204" y="1403"/>
                </a:lnTo>
                <a:lnTo>
                  <a:pt x="3211" y="1411"/>
                </a:lnTo>
                <a:lnTo>
                  <a:pt x="3218" y="1411"/>
                </a:lnTo>
                <a:lnTo>
                  <a:pt x="3218" y="1418"/>
                </a:lnTo>
                <a:lnTo>
                  <a:pt x="3225" y="1418"/>
                </a:lnTo>
                <a:lnTo>
                  <a:pt x="3232" y="1425"/>
                </a:lnTo>
                <a:lnTo>
                  <a:pt x="3232" y="1432"/>
                </a:lnTo>
                <a:lnTo>
                  <a:pt x="3239" y="1439"/>
                </a:lnTo>
                <a:lnTo>
                  <a:pt x="3246" y="1446"/>
                </a:lnTo>
                <a:lnTo>
                  <a:pt x="3246" y="1453"/>
                </a:lnTo>
                <a:lnTo>
                  <a:pt x="3246" y="1460"/>
                </a:lnTo>
                <a:lnTo>
                  <a:pt x="3246" y="1467"/>
                </a:lnTo>
                <a:lnTo>
                  <a:pt x="3246" y="1474"/>
                </a:lnTo>
                <a:lnTo>
                  <a:pt x="3246" y="1481"/>
                </a:lnTo>
                <a:lnTo>
                  <a:pt x="3239" y="1488"/>
                </a:lnTo>
                <a:lnTo>
                  <a:pt x="3239" y="1496"/>
                </a:lnTo>
                <a:lnTo>
                  <a:pt x="3232" y="1503"/>
                </a:lnTo>
                <a:lnTo>
                  <a:pt x="3232" y="1510"/>
                </a:lnTo>
                <a:lnTo>
                  <a:pt x="3225" y="1517"/>
                </a:lnTo>
                <a:lnTo>
                  <a:pt x="3218" y="1524"/>
                </a:lnTo>
                <a:lnTo>
                  <a:pt x="3211" y="1531"/>
                </a:lnTo>
                <a:lnTo>
                  <a:pt x="3204" y="1538"/>
                </a:lnTo>
                <a:lnTo>
                  <a:pt x="3197" y="1545"/>
                </a:lnTo>
                <a:lnTo>
                  <a:pt x="3190" y="1552"/>
                </a:lnTo>
                <a:lnTo>
                  <a:pt x="3183" y="1559"/>
                </a:lnTo>
                <a:lnTo>
                  <a:pt x="3175" y="1566"/>
                </a:lnTo>
                <a:lnTo>
                  <a:pt x="3168" y="1574"/>
                </a:lnTo>
                <a:lnTo>
                  <a:pt x="3154" y="1588"/>
                </a:lnTo>
                <a:lnTo>
                  <a:pt x="3147" y="1588"/>
                </a:lnTo>
                <a:lnTo>
                  <a:pt x="3140" y="1602"/>
                </a:lnTo>
                <a:lnTo>
                  <a:pt x="3133" y="1609"/>
                </a:lnTo>
                <a:lnTo>
                  <a:pt x="3119" y="1616"/>
                </a:lnTo>
                <a:lnTo>
                  <a:pt x="3112" y="1623"/>
                </a:lnTo>
                <a:lnTo>
                  <a:pt x="3097" y="1630"/>
                </a:lnTo>
                <a:lnTo>
                  <a:pt x="3090" y="1637"/>
                </a:lnTo>
                <a:lnTo>
                  <a:pt x="3083" y="1644"/>
                </a:lnTo>
                <a:lnTo>
                  <a:pt x="3069" y="1651"/>
                </a:lnTo>
                <a:lnTo>
                  <a:pt x="3062" y="1651"/>
                </a:lnTo>
                <a:lnTo>
                  <a:pt x="3048" y="1659"/>
                </a:lnTo>
                <a:lnTo>
                  <a:pt x="3041" y="1666"/>
                </a:lnTo>
                <a:lnTo>
                  <a:pt x="3034" y="1673"/>
                </a:lnTo>
                <a:lnTo>
                  <a:pt x="3027" y="1680"/>
                </a:lnTo>
                <a:lnTo>
                  <a:pt x="3012" y="1687"/>
                </a:lnTo>
                <a:lnTo>
                  <a:pt x="3005" y="1694"/>
                </a:lnTo>
                <a:lnTo>
                  <a:pt x="2998" y="1701"/>
                </a:lnTo>
                <a:lnTo>
                  <a:pt x="2991" y="1708"/>
                </a:lnTo>
                <a:lnTo>
                  <a:pt x="2984" y="1715"/>
                </a:lnTo>
                <a:lnTo>
                  <a:pt x="2977" y="1715"/>
                </a:lnTo>
                <a:lnTo>
                  <a:pt x="2970" y="1722"/>
                </a:lnTo>
                <a:lnTo>
                  <a:pt x="2970" y="1729"/>
                </a:lnTo>
                <a:lnTo>
                  <a:pt x="2963" y="1737"/>
                </a:lnTo>
                <a:lnTo>
                  <a:pt x="2956" y="1737"/>
                </a:lnTo>
                <a:lnTo>
                  <a:pt x="2956" y="1744"/>
                </a:lnTo>
                <a:lnTo>
                  <a:pt x="2949" y="1751"/>
                </a:lnTo>
                <a:lnTo>
                  <a:pt x="2949" y="1758"/>
                </a:lnTo>
                <a:lnTo>
                  <a:pt x="2949" y="1765"/>
                </a:lnTo>
                <a:lnTo>
                  <a:pt x="2949" y="1772"/>
                </a:lnTo>
                <a:lnTo>
                  <a:pt x="2949" y="1779"/>
                </a:lnTo>
                <a:lnTo>
                  <a:pt x="2949" y="1786"/>
                </a:lnTo>
                <a:lnTo>
                  <a:pt x="2949" y="1793"/>
                </a:lnTo>
                <a:lnTo>
                  <a:pt x="2956" y="1793"/>
                </a:lnTo>
                <a:lnTo>
                  <a:pt x="2956" y="1800"/>
                </a:lnTo>
                <a:lnTo>
                  <a:pt x="2963" y="1800"/>
                </a:lnTo>
                <a:lnTo>
                  <a:pt x="2970" y="1807"/>
                </a:lnTo>
                <a:lnTo>
                  <a:pt x="2970" y="1814"/>
                </a:lnTo>
                <a:lnTo>
                  <a:pt x="2977" y="1822"/>
                </a:lnTo>
                <a:lnTo>
                  <a:pt x="2984" y="1822"/>
                </a:lnTo>
                <a:lnTo>
                  <a:pt x="2991" y="1829"/>
                </a:lnTo>
                <a:lnTo>
                  <a:pt x="2998" y="1829"/>
                </a:lnTo>
                <a:lnTo>
                  <a:pt x="3005" y="1836"/>
                </a:lnTo>
                <a:lnTo>
                  <a:pt x="3020" y="1843"/>
                </a:lnTo>
                <a:lnTo>
                  <a:pt x="3027" y="1843"/>
                </a:lnTo>
                <a:lnTo>
                  <a:pt x="3034" y="1850"/>
                </a:lnTo>
                <a:lnTo>
                  <a:pt x="3041" y="1857"/>
                </a:lnTo>
                <a:lnTo>
                  <a:pt x="3055" y="1864"/>
                </a:lnTo>
                <a:lnTo>
                  <a:pt x="3062" y="1864"/>
                </a:lnTo>
                <a:lnTo>
                  <a:pt x="3076" y="1871"/>
                </a:lnTo>
                <a:lnTo>
                  <a:pt x="3083" y="1878"/>
                </a:lnTo>
                <a:lnTo>
                  <a:pt x="3097" y="1878"/>
                </a:lnTo>
                <a:lnTo>
                  <a:pt x="3105" y="1885"/>
                </a:lnTo>
                <a:lnTo>
                  <a:pt x="3119" y="1892"/>
                </a:lnTo>
                <a:lnTo>
                  <a:pt x="3126" y="1900"/>
                </a:lnTo>
                <a:lnTo>
                  <a:pt x="3140" y="1907"/>
                </a:lnTo>
                <a:lnTo>
                  <a:pt x="3147" y="1907"/>
                </a:lnTo>
                <a:lnTo>
                  <a:pt x="3161" y="1914"/>
                </a:lnTo>
                <a:lnTo>
                  <a:pt x="3168" y="1921"/>
                </a:lnTo>
                <a:lnTo>
                  <a:pt x="3183" y="1928"/>
                </a:lnTo>
                <a:lnTo>
                  <a:pt x="3190" y="1935"/>
                </a:lnTo>
                <a:lnTo>
                  <a:pt x="3204" y="1935"/>
                </a:lnTo>
                <a:lnTo>
                  <a:pt x="3211" y="1942"/>
                </a:lnTo>
                <a:lnTo>
                  <a:pt x="3218" y="1949"/>
                </a:lnTo>
                <a:lnTo>
                  <a:pt x="3225" y="1956"/>
                </a:lnTo>
                <a:lnTo>
                  <a:pt x="3239" y="1963"/>
                </a:lnTo>
                <a:lnTo>
                  <a:pt x="3246" y="1970"/>
                </a:lnTo>
                <a:lnTo>
                  <a:pt x="3253" y="1970"/>
                </a:lnTo>
                <a:lnTo>
                  <a:pt x="3260" y="1978"/>
                </a:lnTo>
                <a:lnTo>
                  <a:pt x="3268" y="1985"/>
                </a:lnTo>
                <a:lnTo>
                  <a:pt x="3268" y="1992"/>
                </a:lnTo>
                <a:lnTo>
                  <a:pt x="3275" y="1999"/>
                </a:lnTo>
                <a:lnTo>
                  <a:pt x="3282" y="2006"/>
                </a:lnTo>
                <a:lnTo>
                  <a:pt x="3282" y="2013"/>
                </a:lnTo>
                <a:lnTo>
                  <a:pt x="3289" y="2020"/>
                </a:lnTo>
                <a:lnTo>
                  <a:pt x="3289" y="2027"/>
                </a:lnTo>
                <a:lnTo>
                  <a:pt x="3289" y="2034"/>
                </a:lnTo>
                <a:lnTo>
                  <a:pt x="3289" y="2041"/>
                </a:lnTo>
                <a:lnTo>
                  <a:pt x="3289" y="2048"/>
                </a:lnTo>
                <a:lnTo>
                  <a:pt x="3289" y="2055"/>
                </a:lnTo>
                <a:lnTo>
                  <a:pt x="3289" y="2063"/>
                </a:lnTo>
                <a:lnTo>
                  <a:pt x="3282" y="2070"/>
                </a:lnTo>
                <a:lnTo>
                  <a:pt x="3282" y="2077"/>
                </a:lnTo>
                <a:lnTo>
                  <a:pt x="3275" y="2084"/>
                </a:lnTo>
                <a:lnTo>
                  <a:pt x="3268" y="2084"/>
                </a:lnTo>
                <a:lnTo>
                  <a:pt x="3268" y="2091"/>
                </a:lnTo>
                <a:lnTo>
                  <a:pt x="3260" y="2098"/>
                </a:lnTo>
                <a:lnTo>
                  <a:pt x="3253" y="2105"/>
                </a:lnTo>
                <a:lnTo>
                  <a:pt x="3246" y="2105"/>
                </a:lnTo>
                <a:lnTo>
                  <a:pt x="3232" y="2112"/>
                </a:lnTo>
                <a:lnTo>
                  <a:pt x="3225" y="2119"/>
                </a:lnTo>
                <a:lnTo>
                  <a:pt x="3218" y="2126"/>
                </a:lnTo>
                <a:lnTo>
                  <a:pt x="3211" y="2126"/>
                </a:lnTo>
                <a:lnTo>
                  <a:pt x="3197" y="2133"/>
                </a:lnTo>
                <a:lnTo>
                  <a:pt x="3190" y="2133"/>
                </a:lnTo>
                <a:lnTo>
                  <a:pt x="3175" y="2141"/>
                </a:lnTo>
                <a:lnTo>
                  <a:pt x="3168" y="2148"/>
                </a:lnTo>
                <a:lnTo>
                  <a:pt x="3154" y="2148"/>
                </a:lnTo>
                <a:lnTo>
                  <a:pt x="3147" y="2155"/>
                </a:lnTo>
                <a:lnTo>
                  <a:pt x="3133" y="2155"/>
                </a:lnTo>
                <a:lnTo>
                  <a:pt x="3126" y="2162"/>
                </a:lnTo>
                <a:lnTo>
                  <a:pt x="3112" y="2162"/>
                </a:lnTo>
                <a:lnTo>
                  <a:pt x="3097" y="2169"/>
                </a:lnTo>
                <a:lnTo>
                  <a:pt x="3090" y="2169"/>
                </a:lnTo>
                <a:lnTo>
                  <a:pt x="3076" y="2176"/>
                </a:lnTo>
                <a:lnTo>
                  <a:pt x="3062" y="2176"/>
                </a:lnTo>
                <a:lnTo>
                  <a:pt x="3055" y="2183"/>
                </a:lnTo>
                <a:lnTo>
                  <a:pt x="3041" y="2183"/>
                </a:lnTo>
                <a:lnTo>
                  <a:pt x="3034" y="2190"/>
                </a:lnTo>
                <a:lnTo>
                  <a:pt x="3020" y="2190"/>
                </a:lnTo>
                <a:lnTo>
                  <a:pt x="3012" y="2197"/>
                </a:lnTo>
                <a:lnTo>
                  <a:pt x="2998" y="2197"/>
                </a:lnTo>
                <a:lnTo>
                  <a:pt x="2991" y="2204"/>
                </a:lnTo>
                <a:lnTo>
                  <a:pt x="2984" y="2204"/>
                </a:lnTo>
                <a:lnTo>
                  <a:pt x="2970" y="2211"/>
                </a:lnTo>
                <a:lnTo>
                  <a:pt x="2963" y="2211"/>
                </a:lnTo>
                <a:lnTo>
                  <a:pt x="2956" y="2218"/>
                </a:lnTo>
                <a:lnTo>
                  <a:pt x="2949" y="2218"/>
                </a:lnTo>
                <a:lnTo>
                  <a:pt x="2942" y="2226"/>
                </a:lnTo>
                <a:lnTo>
                  <a:pt x="2934" y="2226"/>
                </a:lnTo>
                <a:lnTo>
                  <a:pt x="2927" y="2233"/>
                </a:lnTo>
                <a:lnTo>
                  <a:pt x="2920" y="2240"/>
                </a:lnTo>
                <a:lnTo>
                  <a:pt x="2920" y="2247"/>
                </a:lnTo>
                <a:lnTo>
                  <a:pt x="2913" y="2247"/>
                </a:lnTo>
                <a:lnTo>
                  <a:pt x="2913" y="2254"/>
                </a:lnTo>
                <a:lnTo>
                  <a:pt x="2906" y="2254"/>
                </a:lnTo>
                <a:lnTo>
                  <a:pt x="2906" y="2261"/>
                </a:lnTo>
                <a:lnTo>
                  <a:pt x="2906" y="2268"/>
                </a:lnTo>
                <a:lnTo>
                  <a:pt x="2906" y="2275"/>
                </a:lnTo>
                <a:lnTo>
                  <a:pt x="2906" y="2282"/>
                </a:lnTo>
                <a:lnTo>
                  <a:pt x="2913" y="2289"/>
                </a:lnTo>
                <a:lnTo>
                  <a:pt x="2913" y="2296"/>
                </a:lnTo>
                <a:lnTo>
                  <a:pt x="2920" y="2296"/>
                </a:lnTo>
                <a:lnTo>
                  <a:pt x="2920" y="2304"/>
                </a:lnTo>
                <a:lnTo>
                  <a:pt x="2927" y="2311"/>
                </a:lnTo>
                <a:lnTo>
                  <a:pt x="2927" y="2318"/>
                </a:lnTo>
                <a:lnTo>
                  <a:pt x="2934" y="2325"/>
                </a:lnTo>
                <a:lnTo>
                  <a:pt x="2942" y="2332"/>
                </a:lnTo>
                <a:lnTo>
                  <a:pt x="2949" y="2339"/>
                </a:lnTo>
                <a:lnTo>
                  <a:pt x="2956" y="2346"/>
                </a:lnTo>
                <a:lnTo>
                  <a:pt x="2963" y="2353"/>
                </a:lnTo>
                <a:lnTo>
                  <a:pt x="2970" y="2360"/>
                </a:lnTo>
                <a:lnTo>
                  <a:pt x="2977" y="2367"/>
                </a:lnTo>
                <a:lnTo>
                  <a:pt x="2984" y="2374"/>
                </a:lnTo>
                <a:lnTo>
                  <a:pt x="2991" y="2381"/>
                </a:lnTo>
                <a:lnTo>
                  <a:pt x="2998" y="2389"/>
                </a:lnTo>
                <a:lnTo>
                  <a:pt x="3005" y="2403"/>
                </a:lnTo>
                <a:lnTo>
                  <a:pt x="3020" y="2410"/>
                </a:lnTo>
                <a:lnTo>
                  <a:pt x="3027" y="2417"/>
                </a:lnTo>
                <a:lnTo>
                  <a:pt x="3034" y="2424"/>
                </a:lnTo>
                <a:lnTo>
                  <a:pt x="3041" y="2431"/>
                </a:lnTo>
                <a:lnTo>
                  <a:pt x="3048" y="2445"/>
                </a:lnTo>
                <a:lnTo>
                  <a:pt x="3062" y="2452"/>
                </a:lnTo>
                <a:lnTo>
                  <a:pt x="3069" y="2459"/>
                </a:lnTo>
                <a:lnTo>
                  <a:pt x="3076" y="2467"/>
                </a:lnTo>
                <a:lnTo>
                  <a:pt x="3083" y="2481"/>
                </a:lnTo>
                <a:lnTo>
                  <a:pt x="3090" y="2488"/>
                </a:lnTo>
                <a:lnTo>
                  <a:pt x="3097" y="2495"/>
                </a:lnTo>
                <a:lnTo>
                  <a:pt x="3105" y="2502"/>
                </a:lnTo>
                <a:lnTo>
                  <a:pt x="3112" y="2509"/>
                </a:lnTo>
                <a:lnTo>
                  <a:pt x="3119" y="2523"/>
                </a:lnTo>
                <a:lnTo>
                  <a:pt x="3126" y="2530"/>
                </a:lnTo>
                <a:lnTo>
                  <a:pt x="3133" y="2537"/>
                </a:lnTo>
                <a:lnTo>
                  <a:pt x="3140" y="2544"/>
                </a:lnTo>
                <a:lnTo>
                  <a:pt x="3140" y="2552"/>
                </a:lnTo>
                <a:lnTo>
                  <a:pt x="3147" y="2559"/>
                </a:lnTo>
                <a:lnTo>
                  <a:pt x="3147" y="2566"/>
                </a:lnTo>
                <a:lnTo>
                  <a:pt x="3154" y="2573"/>
                </a:lnTo>
                <a:lnTo>
                  <a:pt x="3154" y="2580"/>
                </a:lnTo>
                <a:lnTo>
                  <a:pt x="3154" y="2587"/>
                </a:lnTo>
                <a:lnTo>
                  <a:pt x="3154" y="2594"/>
                </a:lnTo>
                <a:lnTo>
                  <a:pt x="3154" y="2601"/>
                </a:lnTo>
                <a:lnTo>
                  <a:pt x="3154" y="2608"/>
                </a:lnTo>
                <a:lnTo>
                  <a:pt x="3154" y="2615"/>
                </a:lnTo>
                <a:lnTo>
                  <a:pt x="3154" y="2622"/>
                </a:lnTo>
                <a:lnTo>
                  <a:pt x="3154" y="2630"/>
                </a:lnTo>
                <a:lnTo>
                  <a:pt x="3147" y="2630"/>
                </a:lnTo>
                <a:lnTo>
                  <a:pt x="3147" y="2637"/>
                </a:lnTo>
                <a:lnTo>
                  <a:pt x="3140" y="2644"/>
                </a:lnTo>
                <a:lnTo>
                  <a:pt x="3133" y="2651"/>
                </a:lnTo>
                <a:lnTo>
                  <a:pt x="3126" y="2658"/>
                </a:lnTo>
                <a:lnTo>
                  <a:pt x="3119" y="2658"/>
                </a:lnTo>
                <a:lnTo>
                  <a:pt x="3112" y="2665"/>
                </a:lnTo>
                <a:lnTo>
                  <a:pt x="3105" y="2665"/>
                </a:lnTo>
                <a:lnTo>
                  <a:pt x="3097" y="2665"/>
                </a:lnTo>
                <a:lnTo>
                  <a:pt x="3090" y="2672"/>
                </a:lnTo>
                <a:lnTo>
                  <a:pt x="3076" y="2672"/>
                </a:lnTo>
                <a:lnTo>
                  <a:pt x="3069" y="2672"/>
                </a:lnTo>
                <a:lnTo>
                  <a:pt x="3062" y="2679"/>
                </a:lnTo>
                <a:lnTo>
                  <a:pt x="3048" y="2679"/>
                </a:lnTo>
                <a:lnTo>
                  <a:pt x="3041" y="2679"/>
                </a:lnTo>
                <a:lnTo>
                  <a:pt x="3027" y="2679"/>
                </a:lnTo>
                <a:lnTo>
                  <a:pt x="3012" y="2679"/>
                </a:lnTo>
                <a:lnTo>
                  <a:pt x="3005" y="2679"/>
                </a:lnTo>
                <a:lnTo>
                  <a:pt x="2991" y="2679"/>
                </a:lnTo>
                <a:lnTo>
                  <a:pt x="2977" y="2679"/>
                </a:lnTo>
                <a:lnTo>
                  <a:pt x="2970" y="2679"/>
                </a:lnTo>
                <a:lnTo>
                  <a:pt x="2956" y="2679"/>
                </a:lnTo>
                <a:lnTo>
                  <a:pt x="2942" y="2679"/>
                </a:lnTo>
                <a:lnTo>
                  <a:pt x="2934" y="2679"/>
                </a:lnTo>
                <a:lnTo>
                  <a:pt x="2920" y="2679"/>
                </a:lnTo>
                <a:lnTo>
                  <a:pt x="2906" y="2679"/>
                </a:lnTo>
                <a:lnTo>
                  <a:pt x="2899" y="2679"/>
                </a:lnTo>
                <a:lnTo>
                  <a:pt x="2885" y="2679"/>
                </a:lnTo>
                <a:lnTo>
                  <a:pt x="2871" y="2679"/>
                </a:lnTo>
                <a:lnTo>
                  <a:pt x="2864" y="2679"/>
                </a:lnTo>
                <a:lnTo>
                  <a:pt x="2849" y="2679"/>
                </a:lnTo>
                <a:lnTo>
                  <a:pt x="2842" y="2679"/>
                </a:lnTo>
                <a:lnTo>
                  <a:pt x="2828" y="2679"/>
                </a:lnTo>
                <a:lnTo>
                  <a:pt x="2821" y="2679"/>
                </a:lnTo>
                <a:lnTo>
                  <a:pt x="2807" y="2679"/>
                </a:lnTo>
                <a:lnTo>
                  <a:pt x="2800" y="2679"/>
                </a:lnTo>
                <a:lnTo>
                  <a:pt x="2793" y="2686"/>
                </a:lnTo>
                <a:lnTo>
                  <a:pt x="2779" y="2686"/>
                </a:lnTo>
                <a:lnTo>
                  <a:pt x="2771" y="2686"/>
                </a:lnTo>
                <a:lnTo>
                  <a:pt x="2764" y="2686"/>
                </a:lnTo>
                <a:lnTo>
                  <a:pt x="2757" y="2686"/>
                </a:lnTo>
                <a:lnTo>
                  <a:pt x="2750" y="2686"/>
                </a:lnTo>
                <a:lnTo>
                  <a:pt x="2743" y="2693"/>
                </a:lnTo>
                <a:lnTo>
                  <a:pt x="2736" y="2700"/>
                </a:lnTo>
                <a:lnTo>
                  <a:pt x="2729" y="2700"/>
                </a:lnTo>
                <a:lnTo>
                  <a:pt x="2722" y="2707"/>
                </a:lnTo>
                <a:lnTo>
                  <a:pt x="2722" y="2715"/>
                </a:lnTo>
                <a:lnTo>
                  <a:pt x="2715" y="2722"/>
                </a:lnTo>
                <a:lnTo>
                  <a:pt x="2715" y="2729"/>
                </a:lnTo>
                <a:lnTo>
                  <a:pt x="2715" y="2736"/>
                </a:lnTo>
                <a:lnTo>
                  <a:pt x="2715" y="2743"/>
                </a:lnTo>
                <a:lnTo>
                  <a:pt x="2715" y="2750"/>
                </a:lnTo>
                <a:lnTo>
                  <a:pt x="2722" y="2757"/>
                </a:lnTo>
                <a:lnTo>
                  <a:pt x="2722" y="2764"/>
                </a:lnTo>
                <a:lnTo>
                  <a:pt x="2722" y="2771"/>
                </a:lnTo>
                <a:lnTo>
                  <a:pt x="2729" y="2778"/>
                </a:lnTo>
                <a:lnTo>
                  <a:pt x="2729" y="2785"/>
                </a:lnTo>
                <a:lnTo>
                  <a:pt x="2736" y="2800"/>
                </a:lnTo>
                <a:lnTo>
                  <a:pt x="2736" y="2807"/>
                </a:lnTo>
                <a:lnTo>
                  <a:pt x="2743" y="2814"/>
                </a:lnTo>
                <a:lnTo>
                  <a:pt x="2750" y="2821"/>
                </a:lnTo>
                <a:lnTo>
                  <a:pt x="2750" y="2835"/>
                </a:lnTo>
                <a:lnTo>
                  <a:pt x="2757" y="2842"/>
                </a:lnTo>
                <a:lnTo>
                  <a:pt x="2764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9" y="2885"/>
                </a:lnTo>
                <a:lnTo>
                  <a:pt x="2786" y="2899"/>
                </a:lnTo>
                <a:lnTo>
                  <a:pt x="2793" y="2906"/>
                </a:lnTo>
                <a:lnTo>
                  <a:pt x="2793" y="2920"/>
                </a:lnTo>
                <a:lnTo>
                  <a:pt x="2800" y="2927"/>
                </a:lnTo>
                <a:lnTo>
                  <a:pt x="2807" y="2941"/>
                </a:lnTo>
                <a:lnTo>
                  <a:pt x="2814" y="2948"/>
                </a:lnTo>
                <a:lnTo>
                  <a:pt x="2814" y="2963"/>
                </a:lnTo>
                <a:lnTo>
                  <a:pt x="2821" y="2970"/>
                </a:lnTo>
                <a:lnTo>
                  <a:pt x="2828" y="2984"/>
                </a:lnTo>
                <a:lnTo>
                  <a:pt x="2828" y="2991"/>
                </a:lnTo>
                <a:lnTo>
                  <a:pt x="2835" y="3005"/>
                </a:lnTo>
                <a:lnTo>
                  <a:pt x="2842" y="3012"/>
                </a:lnTo>
                <a:lnTo>
                  <a:pt x="2842" y="3019"/>
                </a:lnTo>
                <a:lnTo>
                  <a:pt x="2842" y="3033"/>
                </a:lnTo>
                <a:lnTo>
                  <a:pt x="2849" y="3041"/>
                </a:lnTo>
                <a:lnTo>
                  <a:pt x="2849" y="3055"/>
                </a:lnTo>
                <a:lnTo>
                  <a:pt x="2849" y="3062"/>
                </a:lnTo>
                <a:lnTo>
                  <a:pt x="2857" y="3069"/>
                </a:lnTo>
                <a:lnTo>
                  <a:pt x="2857" y="3076"/>
                </a:lnTo>
                <a:lnTo>
                  <a:pt x="2857" y="3083"/>
                </a:lnTo>
                <a:lnTo>
                  <a:pt x="2857" y="3090"/>
                </a:lnTo>
                <a:lnTo>
                  <a:pt x="2857" y="3097"/>
                </a:lnTo>
                <a:lnTo>
                  <a:pt x="2857" y="3104"/>
                </a:lnTo>
                <a:lnTo>
                  <a:pt x="2849" y="3111"/>
                </a:lnTo>
                <a:lnTo>
                  <a:pt x="2849" y="3119"/>
                </a:lnTo>
                <a:lnTo>
                  <a:pt x="2849" y="3126"/>
                </a:lnTo>
                <a:lnTo>
                  <a:pt x="2842" y="3133"/>
                </a:lnTo>
                <a:lnTo>
                  <a:pt x="2835" y="3140"/>
                </a:lnTo>
                <a:lnTo>
                  <a:pt x="2828" y="3140"/>
                </a:lnTo>
                <a:lnTo>
                  <a:pt x="2828" y="3147"/>
                </a:lnTo>
                <a:lnTo>
                  <a:pt x="2821" y="3147"/>
                </a:lnTo>
                <a:lnTo>
                  <a:pt x="2814" y="3154"/>
                </a:lnTo>
                <a:lnTo>
                  <a:pt x="2807" y="3154"/>
                </a:lnTo>
                <a:lnTo>
                  <a:pt x="2800" y="3154"/>
                </a:lnTo>
                <a:lnTo>
                  <a:pt x="2793" y="3154"/>
                </a:lnTo>
                <a:lnTo>
                  <a:pt x="2786" y="3154"/>
                </a:lnTo>
                <a:lnTo>
                  <a:pt x="2771" y="3154"/>
                </a:lnTo>
                <a:lnTo>
                  <a:pt x="2764" y="3154"/>
                </a:lnTo>
                <a:lnTo>
                  <a:pt x="2757" y="3154"/>
                </a:lnTo>
                <a:lnTo>
                  <a:pt x="2743" y="3154"/>
                </a:lnTo>
                <a:lnTo>
                  <a:pt x="2736" y="3154"/>
                </a:lnTo>
                <a:lnTo>
                  <a:pt x="2729" y="3147"/>
                </a:lnTo>
                <a:lnTo>
                  <a:pt x="2715" y="3147"/>
                </a:lnTo>
                <a:lnTo>
                  <a:pt x="2708" y="3147"/>
                </a:lnTo>
                <a:lnTo>
                  <a:pt x="2694" y="3147"/>
                </a:lnTo>
                <a:lnTo>
                  <a:pt x="2679" y="3140"/>
                </a:lnTo>
                <a:lnTo>
                  <a:pt x="2672" y="3140"/>
                </a:lnTo>
                <a:lnTo>
                  <a:pt x="2658" y="3133"/>
                </a:lnTo>
                <a:lnTo>
                  <a:pt x="2651" y="3133"/>
                </a:lnTo>
                <a:lnTo>
                  <a:pt x="2637" y="3126"/>
                </a:lnTo>
                <a:lnTo>
                  <a:pt x="2623" y="3126"/>
                </a:lnTo>
                <a:lnTo>
                  <a:pt x="2616" y="3119"/>
                </a:lnTo>
                <a:lnTo>
                  <a:pt x="2601" y="3119"/>
                </a:lnTo>
                <a:lnTo>
                  <a:pt x="2587" y="3111"/>
                </a:lnTo>
                <a:lnTo>
                  <a:pt x="2580" y="3104"/>
                </a:lnTo>
                <a:lnTo>
                  <a:pt x="2566" y="3104"/>
                </a:lnTo>
                <a:lnTo>
                  <a:pt x="2559" y="3097"/>
                </a:lnTo>
                <a:lnTo>
                  <a:pt x="2545" y="3097"/>
                </a:lnTo>
                <a:lnTo>
                  <a:pt x="2538" y="3090"/>
                </a:lnTo>
                <a:lnTo>
                  <a:pt x="2523" y="3090"/>
                </a:lnTo>
                <a:lnTo>
                  <a:pt x="2516" y="3083"/>
                </a:lnTo>
                <a:lnTo>
                  <a:pt x="2509" y="3083"/>
                </a:lnTo>
                <a:lnTo>
                  <a:pt x="2495" y="3083"/>
                </a:lnTo>
                <a:lnTo>
                  <a:pt x="2488" y="3076"/>
                </a:lnTo>
                <a:lnTo>
                  <a:pt x="2481" y="3076"/>
                </a:lnTo>
                <a:lnTo>
                  <a:pt x="2467" y="3076"/>
                </a:lnTo>
                <a:lnTo>
                  <a:pt x="2460" y="3076"/>
                </a:lnTo>
                <a:lnTo>
                  <a:pt x="2453" y="3069"/>
                </a:lnTo>
                <a:lnTo>
                  <a:pt x="2445" y="3069"/>
                </a:lnTo>
                <a:lnTo>
                  <a:pt x="2438" y="3069"/>
                </a:lnTo>
                <a:lnTo>
                  <a:pt x="2431" y="3069"/>
                </a:lnTo>
                <a:lnTo>
                  <a:pt x="2424" y="3069"/>
                </a:lnTo>
                <a:lnTo>
                  <a:pt x="2424" y="3076"/>
                </a:lnTo>
                <a:lnTo>
                  <a:pt x="2417" y="3076"/>
                </a:lnTo>
                <a:lnTo>
                  <a:pt x="2410" y="3076"/>
                </a:lnTo>
                <a:lnTo>
                  <a:pt x="2403" y="3083"/>
                </a:lnTo>
                <a:lnTo>
                  <a:pt x="2396" y="3090"/>
                </a:lnTo>
                <a:lnTo>
                  <a:pt x="2396" y="3097"/>
                </a:lnTo>
                <a:lnTo>
                  <a:pt x="2389" y="3104"/>
                </a:lnTo>
                <a:lnTo>
                  <a:pt x="2389" y="3111"/>
                </a:lnTo>
                <a:lnTo>
                  <a:pt x="2389" y="3119"/>
                </a:lnTo>
                <a:lnTo>
                  <a:pt x="2389" y="3126"/>
                </a:lnTo>
                <a:lnTo>
                  <a:pt x="2389" y="3133"/>
                </a:lnTo>
                <a:lnTo>
                  <a:pt x="2389" y="3140"/>
                </a:lnTo>
                <a:lnTo>
                  <a:pt x="2389" y="3147"/>
                </a:lnTo>
                <a:lnTo>
                  <a:pt x="2389" y="3161"/>
                </a:lnTo>
                <a:lnTo>
                  <a:pt x="2389" y="3168"/>
                </a:lnTo>
                <a:lnTo>
                  <a:pt x="2389" y="3175"/>
                </a:lnTo>
                <a:lnTo>
                  <a:pt x="2389" y="3189"/>
                </a:lnTo>
                <a:lnTo>
                  <a:pt x="2396" y="3197"/>
                </a:lnTo>
                <a:lnTo>
                  <a:pt x="2396" y="3211"/>
                </a:lnTo>
                <a:lnTo>
                  <a:pt x="2396" y="3218"/>
                </a:lnTo>
                <a:lnTo>
                  <a:pt x="2396" y="3232"/>
                </a:lnTo>
                <a:lnTo>
                  <a:pt x="2403" y="3239"/>
                </a:lnTo>
                <a:lnTo>
                  <a:pt x="2403" y="3253"/>
                </a:lnTo>
                <a:lnTo>
                  <a:pt x="2403" y="3267"/>
                </a:lnTo>
                <a:lnTo>
                  <a:pt x="2410" y="3274"/>
                </a:lnTo>
                <a:lnTo>
                  <a:pt x="2410" y="3289"/>
                </a:lnTo>
                <a:lnTo>
                  <a:pt x="2410" y="3303"/>
                </a:lnTo>
                <a:lnTo>
                  <a:pt x="2410" y="3310"/>
                </a:lnTo>
                <a:lnTo>
                  <a:pt x="2417" y="3324"/>
                </a:lnTo>
                <a:lnTo>
                  <a:pt x="2417" y="3338"/>
                </a:lnTo>
                <a:lnTo>
                  <a:pt x="2417" y="3345"/>
                </a:lnTo>
                <a:lnTo>
                  <a:pt x="2417" y="3360"/>
                </a:lnTo>
                <a:lnTo>
                  <a:pt x="2424" y="3374"/>
                </a:lnTo>
                <a:lnTo>
                  <a:pt x="2424" y="3381"/>
                </a:lnTo>
                <a:lnTo>
                  <a:pt x="2424" y="3395"/>
                </a:lnTo>
                <a:lnTo>
                  <a:pt x="2424" y="3402"/>
                </a:lnTo>
                <a:lnTo>
                  <a:pt x="2424" y="3416"/>
                </a:lnTo>
                <a:lnTo>
                  <a:pt x="2424" y="3423"/>
                </a:lnTo>
                <a:lnTo>
                  <a:pt x="2424" y="3437"/>
                </a:lnTo>
                <a:lnTo>
                  <a:pt x="2424" y="3445"/>
                </a:lnTo>
                <a:lnTo>
                  <a:pt x="2424" y="3452"/>
                </a:lnTo>
                <a:lnTo>
                  <a:pt x="2417" y="3466"/>
                </a:lnTo>
                <a:lnTo>
                  <a:pt x="2417" y="3473"/>
                </a:lnTo>
                <a:lnTo>
                  <a:pt x="2417" y="3480"/>
                </a:lnTo>
                <a:lnTo>
                  <a:pt x="2417" y="3487"/>
                </a:lnTo>
                <a:lnTo>
                  <a:pt x="2410" y="3494"/>
                </a:lnTo>
                <a:lnTo>
                  <a:pt x="2410" y="3501"/>
                </a:lnTo>
                <a:lnTo>
                  <a:pt x="2403" y="3501"/>
                </a:lnTo>
                <a:lnTo>
                  <a:pt x="2403" y="3508"/>
                </a:lnTo>
                <a:lnTo>
                  <a:pt x="2396" y="3515"/>
                </a:lnTo>
                <a:lnTo>
                  <a:pt x="2389" y="3515"/>
                </a:lnTo>
                <a:lnTo>
                  <a:pt x="2389" y="3523"/>
                </a:lnTo>
                <a:lnTo>
                  <a:pt x="2382" y="3523"/>
                </a:lnTo>
                <a:lnTo>
                  <a:pt x="2375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53" y="3530"/>
                </a:lnTo>
                <a:lnTo>
                  <a:pt x="2346" y="3530"/>
                </a:lnTo>
                <a:lnTo>
                  <a:pt x="2339" y="3530"/>
                </a:lnTo>
                <a:lnTo>
                  <a:pt x="2332" y="3523"/>
                </a:lnTo>
                <a:lnTo>
                  <a:pt x="2325" y="3523"/>
                </a:lnTo>
                <a:lnTo>
                  <a:pt x="2318" y="3523"/>
                </a:lnTo>
                <a:lnTo>
                  <a:pt x="2311" y="3515"/>
                </a:lnTo>
                <a:lnTo>
                  <a:pt x="2304" y="3515"/>
                </a:lnTo>
                <a:lnTo>
                  <a:pt x="2290" y="3508"/>
                </a:lnTo>
                <a:lnTo>
                  <a:pt x="2282" y="3508"/>
                </a:lnTo>
                <a:lnTo>
                  <a:pt x="2275" y="3501"/>
                </a:lnTo>
                <a:lnTo>
                  <a:pt x="2261" y="3494"/>
                </a:lnTo>
                <a:lnTo>
                  <a:pt x="2254" y="3487"/>
                </a:lnTo>
                <a:lnTo>
                  <a:pt x="2247" y="3487"/>
                </a:lnTo>
                <a:lnTo>
                  <a:pt x="2233" y="3480"/>
                </a:lnTo>
                <a:lnTo>
                  <a:pt x="2226" y="3473"/>
                </a:lnTo>
                <a:lnTo>
                  <a:pt x="2219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3" y="3445"/>
                </a:lnTo>
                <a:lnTo>
                  <a:pt x="2176" y="3437"/>
                </a:lnTo>
                <a:lnTo>
                  <a:pt x="2169" y="3430"/>
                </a:lnTo>
                <a:lnTo>
                  <a:pt x="2155" y="3423"/>
                </a:lnTo>
                <a:lnTo>
                  <a:pt x="2148" y="3416"/>
                </a:lnTo>
                <a:lnTo>
                  <a:pt x="2141" y="3409"/>
                </a:lnTo>
                <a:lnTo>
                  <a:pt x="2127" y="3402"/>
                </a:lnTo>
                <a:lnTo>
                  <a:pt x="2119" y="3395"/>
                </a:lnTo>
                <a:lnTo>
                  <a:pt x="2112" y="3388"/>
                </a:lnTo>
                <a:lnTo>
                  <a:pt x="2098" y="3381"/>
                </a:lnTo>
                <a:lnTo>
                  <a:pt x="2091" y="3374"/>
                </a:lnTo>
                <a:lnTo>
                  <a:pt x="2084" y="3367"/>
                </a:lnTo>
                <a:lnTo>
                  <a:pt x="2077" y="3367"/>
                </a:lnTo>
                <a:lnTo>
                  <a:pt x="2070" y="3360"/>
                </a:lnTo>
                <a:lnTo>
                  <a:pt x="2063" y="3352"/>
                </a:lnTo>
                <a:lnTo>
                  <a:pt x="2056" y="3352"/>
                </a:lnTo>
                <a:lnTo>
                  <a:pt x="2049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7" y="3338"/>
                </a:lnTo>
                <a:lnTo>
                  <a:pt x="2020" y="3338"/>
                </a:lnTo>
                <a:lnTo>
                  <a:pt x="2013" y="3331"/>
                </a:lnTo>
                <a:lnTo>
                  <a:pt x="2006" y="3331"/>
                </a:lnTo>
                <a:lnTo>
                  <a:pt x="1999" y="3331"/>
                </a:lnTo>
                <a:lnTo>
                  <a:pt x="1992" y="3338"/>
                </a:lnTo>
                <a:lnTo>
                  <a:pt x="1985" y="3338"/>
                </a:lnTo>
                <a:lnTo>
                  <a:pt x="1978" y="3345"/>
                </a:lnTo>
                <a:lnTo>
                  <a:pt x="1971" y="3352"/>
                </a:lnTo>
                <a:lnTo>
                  <a:pt x="1964" y="3360"/>
                </a:lnTo>
                <a:lnTo>
                  <a:pt x="1964" y="3367"/>
                </a:lnTo>
                <a:lnTo>
                  <a:pt x="1956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49" y="3395"/>
                </a:lnTo>
                <a:lnTo>
                  <a:pt x="1949" y="3402"/>
                </a:lnTo>
                <a:lnTo>
                  <a:pt x="1949" y="3416"/>
                </a:lnTo>
                <a:lnTo>
                  <a:pt x="1949" y="3423"/>
                </a:lnTo>
                <a:lnTo>
                  <a:pt x="1942" y="3430"/>
                </a:lnTo>
                <a:lnTo>
                  <a:pt x="1942" y="3445"/>
                </a:lnTo>
                <a:lnTo>
                  <a:pt x="1942" y="3452"/>
                </a:lnTo>
                <a:lnTo>
                  <a:pt x="1942" y="3466"/>
                </a:lnTo>
                <a:lnTo>
                  <a:pt x="1935" y="3473"/>
                </a:lnTo>
                <a:lnTo>
                  <a:pt x="1935" y="3487"/>
                </a:lnTo>
                <a:lnTo>
                  <a:pt x="1935" y="3501"/>
                </a:lnTo>
                <a:lnTo>
                  <a:pt x="1935" y="3508"/>
                </a:lnTo>
                <a:lnTo>
                  <a:pt x="1928" y="3523"/>
                </a:lnTo>
                <a:lnTo>
                  <a:pt x="1928" y="3537"/>
                </a:lnTo>
                <a:lnTo>
                  <a:pt x="1928" y="3544"/>
                </a:lnTo>
                <a:lnTo>
                  <a:pt x="1928" y="3558"/>
                </a:lnTo>
                <a:lnTo>
                  <a:pt x="1921" y="3572"/>
                </a:lnTo>
                <a:lnTo>
                  <a:pt x="1921" y="3579"/>
                </a:lnTo>
                <a:lnTo>
                  <a:pt x="1921" y="3593"/>
                </a:lnTo>
                <a:lnTo>
                  <a:pt x="1914" y="3608"/>
                </a:lnTo>
                <a:lnTo>
                  <a:pt x="1914" y="3615"/>
                </a:lnTo>
                <a:lnTo>
                  <a:pt x="1914" y="3629"/>
                </a:lnTo>
                <a:lnTo>
                  <a:pt x="1907" y="3636"/>
                </a:lnTo>
                <a:lnTo>
                  <a:pt x="1907" y="3650"/>
                </a:lnTo>
                <a:lnTo>
                  <a:pt x="1900" y="3657"/>
                </a:lnTo>
                <a:lnTo>
                  <a:pt x="1900" y="3671"/>
                </a:lnTo>
                <a:lnTo>
                  <a:pt x="1900" y="3678"/>
                </a:lnTo>
                <a:lnTo>
                  <a:pt x="1893" y="3686"/>
                </a:lnTo>
                <a:lnTo>
                  <a:pt x="1893" y="3693"/>
                </a:lnTo>
                <a:lnTo>
                  <a:pt x="1886" y="3707"/>
                </a:lnTo>
                <a:lnTo>
                  <a:pt x="1878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4" y="3735"/>
                </a:lnTo>
                <a:lnTo>
                  <a:pt x="1857" y="3735"/>
                </a:lnTo>
                <a:lnTo>
                  <a:pt x="1850" y="3742"/>
                </a:lnTo>
                <a:lnTo>
                  <a:pt x="1843" y="3749"/>
                </a:lnTo>
                <a:lnTo>
                  <a:pt x="1836" y="3749"/>
                </a:lnTo>
                <a:lnTo>
                  <a:pt x="1829" y="3749"/>
                </a:lnTo>
                <a:lnTo>
                  <a:pt x="1822" y="3749"/>
                </a:lnTo>
                <a:lnTo>
                  <a:pt x="1815" y="3749"/>
                </a:lnTo>
                <a:lnTo>
                  <a:pt x="1808" y="3749"/>
                </a:lnTo>
                <a:lnTo>
                  <a:pt x="1801" y="3742"/>
                </a:lnTo>
                <a:lnTo>
                  <a:pt x="1793" y="3742"/>
                </a:lnTo>
                <a:lnTo>
                  <a:pt x="1786" y="3735"/>
                </a:lnTo>
                <a:lnTo>
                  <a:pt x="1779" y="3735"/>
                </a:lnTo>
                <a:lnTo>
                  <a:pt x="1772" y="3728"/>
                </a:lnTo>
                <a:lnTo>
                  <a:pt x="1765" y="3721"/>
                </a:lnTo>
                <a:lnTo>
                  <a:pt x="1758" y="3714"/>
                </a:lnTo>
                <a:lnTo>
                  <a:pt x="1751" y="3707"/>
                </a:lnTo>
                <a:lnTo>
                  <a:pt x="1744" y="3700"/>
                </a:lnTo>
                <a:lnTo>
                  <a:pt x="1737" y="3693"/>
                </a:lnTo>
                <a:lnTo>
                  <a:pt x="1730" y="3686"/>
                </a:lnTo>
                <a:lnTo>
                  <a:pt x="1723" y="3678"/>
                </a:lnTo>
                <a:lnTo>
                  <a:pt x="1715" y="3671"/>
                </a:lnTo>
                <a:lnTo>
                  <a:pt x="1701" y="3657"/>
                </a:lnTo>
                <a:lnTo>
                  <a:pt x="1701" y="3650"/>
                </a:lnTo>
                <a:lnTo>
                  <a:pt x="1687" y="3643"/>
                </a:lnTo>
                <a:lnTo>
                  <a:pt x="1680" y="3636"/>
                </a:lnTo>
                <a:lnTo>
                  <a:pt x="1673" y="3622"/>
                </a:lnTo>
                <a:lnTo>
                  <a:pt x="1666" y="3615"/>
                </a:lnTo>
                <a:lnTo>
                  <a:pt x="1659" y="3600"/>
                </a:lnTo>
                <a:lnTo>
                  <a:pt x="1652" y="3593"/>
                </a:lnTo>
                <a:lnTo>
                  <a:pt x="1645" y="3586"/>
                </a:lnTo>
                <a:lnTo>
                  <a:pt x="1638" y="3572"/>
                </a:lnTo>
                <a:lnTo>
                  <a:pt x="1638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6" y="3537"/>
                </a:lnTo>
                <a:lnTo>
                  <a:pt x="1609" y="3530"/>
                </a:lnTo>
                <a:lnTo>
                  <a:pt x="1602" y="3515"/>
                </a:lnTo>
                <a:lnTo>
                  <a:pt x="1595" y="3508"/>
                </a:lnTo>
                <a:lnTo>
                  <a:pt x="1588" y="3501"/>
                </a:lnTo>
                <a:lnTo>
                  <a:pt x="1581" y="3494"/>
                </a:lnTo>
                <a:lnTo>
                  <a:pt x="1574" y="3487"/>
                </a:lnTo>
                <a:lnTo>
                  <a:pt x="1574" y="3480"/>
                </a:lnTo>
                <a:lnTo>
                  <a:pt x="1567" y="3473"/>
                </a:lnTo>
                <a:lnTo>
                  <a:pt x="1560" y="3473"/>
                </a:lnTo>
                <a:lnTo>
                  <a:pt x="1552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8" y="3452"/>
                </a:lnTo>
                <a:lnTo>
                  <a:pt x="1531" y="3452"/>
                </a:lnTo>
                <a:lnTo>
                  <a:pt x="1524" y="3452"/>
                </a:lnTo>
                <a:lnTo>
                  <a:pt x="1517" y="3452"/>
                </a:lnTo>
                <a:lnTo>
                  <a:pt x="1510" y="3452"/>
                </a:lnTo>
                <a:lnTo>
                  <a:pt x="1503" y="3452"/>
                </a:lnTo>
                <a:lnTo>
                  <a:pt x="1496" y="3452"/>
                </a:lnTo>
                <a:lnTo>
                  <a:pt x="1496" y="3459"/>
                </a:lnTo>
                <a:lnTo>
                  <a:pt x="1489" y="3459"/>
                </a:lnTo>
                <a:lnTo>
                  <a:pt x="1489" y="3466"/>
                </a:lnTo>
                <a:lnTo>
                  <a:pt x="1482" y="3473"/>
                </a:lnTo>
                <a:lnTo>
                  <a:pt x="1475" y="3473"/>
                </a:lnTo>
                <a:lnTo>
                  <a:pt x="1467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3" y="3508"/>
                </a:lnTo>
                <a:lnTo>
                  <a:pt x="1446" y="3523"/>
                </a:lnTo>
                <a:lnTo>
                  <a:pt x="1446" y="3530"/>
                </a:lnTo>
                <a:lnTo>
                  <a:pt x="1439" y="3537"/>
                </a:lnTo>
                <a:lnTo>
                  <a:pt x="1432" y="3544"/>
                </a:lnTo>
                <a:lnTo>
                  <a:pt x="1425" y="3558"/>
                </a:lnTo>
                <a:lnTo>
                  <a:pt x="1425" y="3565"/>
                </a:lnTo>
                <a:lnTo>
                  <a:pt x="1418" y="3579"/>
                </a:lnTo>
                <a:lnTo>
                  <a:pt x="1411" y="3586"/>
                </a:lnTo>
                <a:lnTo>
                  <a:pt x="1411" y="3600"/>
                </a:lnTo>
                <a:lnTo>
                  <a:pt x="1404" y="3608"/>
                </a:lnTo>
                <a:lnTo>
                  <a:pt x="1397" y="3622"/>
                </a:lnTo>
                <a:lnTo>
                  <a:pt x="1389" y="3629"/>
                </a:lnTo>
                <a:lnTo>
                  <a:pt x="1382" y="3643"/>
                </a:lnTo>
                <a:lnTo>
                  <a:pt x="1382" y="3650"/>
                </a:lnTo>
                <a:lnTo>
                  <a:pt x="1375" y="3664"/>
                </a:lnTo>
                <a:lnTo>
                  <a:pt x="1368" y="3671"/>
                </a:lnTo>
                <a:lnTo>
                  <a:pt x="1361" y="3686"/>
                </a:lnTo>
                <a:lnTo>
                  <a:pt x="1354" y="3693"/>
                </a:lnTo>
                <a:lnTo>
                  <a:pt x="1354" y="3707"/>
                </a:lnTo>
                <a:lnTo>
                  <a:pt x="1347" y="3714"/>
                </a:lnTo>
                <a:lnTo>
                  <a:pt x="1340" y="3721"/>
                </a:lnTo>
                <a:lnTo>
                  <a:pt x="1333" y="3728"/>
                </a:lnTo>
                <a:lnTo>
                  <a:pt x="1326" y="3742"/>
                </a:lnTo>
                <a:lnTo>
                  <a:pt x="1319" y="3749"/>
                </a:lnTo>
                <a:lnTo>
                  <a:pt x="1319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90" y="3778"/>
                </a:lnTo>
                <a:lnTo>
                  <a:pt x="1283" y="3785"/>
                </a:lnTo>
                <a:lnTo>
                  <a:pt x="1276" y="3785"/>
                </a:lnTo>
                <a:lnTo>
                  <a:pt x="1269" y="3792"/>
                </a:lnTo>
                <a:lnTo>
                  <a:pt x="1262" y="3792"/>
                </a:lnTo>
                <a:lnTo>
                  <a:pt x="1255" y="3792"/>
                </a:lnTo>
                <a:lnTo>
                  <a:pt x="1248" y="3792"/>
                </a:lnTo>
                <a:lnTo>
                  <a:pt x="1241" y="3792"/>
                </a:lnTo>
                <a:lnTo>
                  <a:pt x="1234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2" y="3785"/>
                </a:lnTo>
                <a:lnTo>
                  <a:pt x="1205" y="3778"/>
                </a:lnTo>
                <a:lnTo>
                  <a:pt x="1205" y="3771"/>
                </a:lnTo>
                <a:lnTo>
                  <a:pt x="1198" y="3771"/>
                </a:lnTo>
                <a:lnTo>
                  <a:pt x="1191" y="3763"/>
                </a:lnTo>
                <a:lnTo>
                  <a:pt x="1184" y="3756"/>
                </a:lnTo>
                <a:lnTo>
                  <a:pt x="1184" y="3749"/>
                </a:lnTo>
                <a:lnTo>
                  <a:pt x="1177" y="3735"/>
                </a:lnTo>
                <a:lnTo>
                  <a:pt x="1170" y="3728"/>
                </a:lnTo>
                <a:lnTo>
                  <a:pt x="1163" y="3721"/>
                </a:lnTo>
                <a:lnTo>
                  <a:pt x="1163" y="3714"/>
                </a:lnTo>
                <a:lnTo>
                  <a:pt x="1156" y="3700"/>
                </a:lnTo>
                <a:lnTo>
                  <a:pt x="1156" y="3693"/>
                </a:lnTo>
                <a:lnTo>
                  <a:pt x="1148" y="3678"/>
                </a:lnTo>
                <a:lnTo>
                  <a:pt x="1141" y="3671"/>
                </a:lnTo>
                <a:lnTo>
                  <a:pt x="1141" y="3657"/>
                </a:lnTo>
                <a:lnTo>
                  <a:pt x="1134" y="3650"/>
                </a:lnTo>
                <a:lnTo>
                  <a:pt x="1134" y="3636"/>
                </a:lnTo>
                <a:lnTo>
                  <a:pt x="1127" y="3629"/>
                </a:lnTo>
                <a:lnTo>
                  <a:pt x="1127" y="3615"/>
                </a:lnTo>
                <a:lnTo>
                  <a:pt x="1120" y="3600"/>
                </a:lnTo>
                <a:lnTo>
                  <a:pt x="1120" y="3593"/>
                </a:lnTo>
                <a:lnTo>
                  <a:pt x="1113" y="3579"/>
                </a:lnTo>
                <a:lnTo>
                  <a:pt x="1113" y="3565"/>
                </a:lnTo>
                <a:lnTo>
                  <a:pt x="1106" y="3558"/>
                </a:lnTo>
                <a:lnTo>
                  <a:pt x="1106" y="3544"/>
                </a:lnTo>
                <a:lnTo>
                  <a:pt x="1099" y="3537"/>
                </a:lnTo>
                <a:lnTo>
                  <a:pt x="1099" y="3523"/>
                </a:lnTo>
                <a:lnTo>
                  <a:pt x="1092" y="3515"/>
                </a:lnTo>
                <a:lnTo>
                  <a:pt x="1092" y="3501"/>
                </a:lnTo>
                <a:lnTo>
                  <a:pt x="1085" y="3494"/>
                </a:lnTo>
                <a:lnTo>
                  <a:pt x="1085" y="3487"/>
                </a:lnTo>
                <a:lnTo>
                  <a:pt x="1078" y="3473"/>
                </a:lnTo>
                <a:lnTo>
                  <a:pt x="1078" y="3466"/>
                </a:lnTo>
                <a:lnTo>
                  <a:pt x="1071" y="3459"/>
                </a:lnTo>
                <a:lnTo>
                  <a:pt x="1071" y="3452"/>
                </a:lnTo>
                <a:lnTo>
                  <a:pt x="1063" y="3445"/>
                </a:lnTo>
                <a:lnTo>
                  <a:pt x="1063" y="3437"/>
                </a:lnTo>
                <a:lnTo>
                  <a:pt x="1056" y="3430"/>
                </a:lnTo>
                <a:lnTo>
                  <a:pt x="1049" y="3423"/>
                </a:lnTo>
                <a:lnTo>
                  <a:pt x="1042" y="3423"/>
                </a:lnTo>
                <a:lnTo>
                  <a:pt x="1042" y="3416"/>
                </a:lnTo>
                <a:lnTo>
                  <a:pt x="1035" y="3416"/>
                </a:lnTo>
                <a:lnTo>
                  <a:pt x="1035" y="3409"/>
                </a:lnTo>
                <a:lnTo>
                  <a:pt x="1028" y="3409"/>
                </a:lnTo>
                <a:lnTo>
                  <a:pt x="1021" y="3409"/>
                </a:lnTo>
                <a:lnTo>
                  <a:pt x="1014" y="3409"/>
                </a:lnTo>
                <a:lnTo>
                  <a:pt x="1007" y="3409"/>
                </a:lnTo>
                <a:lnTo>
                  <a:pt x="1000" y="3416"/>
                </a:lnTo>
                <a:lnTo>
                  <a:pt x="993" y="3416"/>
                </a:lnTo>
                <a:lnTo>
                  <a:pt x="993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4" y="3437"/>
                </a:lnTo>
                <a:lnTo>
                  <a:pt x="957" y="3445"/>
                </a:lnTo>
                <a:lnTo>
                  <a:pt x="950" y="3452"/>
                </a:lnTo>
                <a:lnTo>
                  <a:pt x="943" y="3459"/>
                </a:lnTo>
                <a:lnTo>
                  <a:pt x="936" y="3466"/>
                </a:lnTo>
                <a:lnTo>
                  <a:pt x="929" y="3473"/>
                </a:lnTo>
                <a:lnTo>
                  <a:pt x="922" y="3480"/>
                </a:lnTo>
                <a:lnTo>
                  <a:pt x="915" y="3487"/>
                </a:lnTo>
                <a:lnTo>
                  <a:pt x="908" y="3494"/>
                </a:lnTo>
                <a:lnTo>
                  <a:pt x="900" y="3501"/>
                </a:lnTo>
                <a:lnTo>
                  <a:pt x="886" y="3508"/>
                </a:lnTo>
                <a:lnTo>
                  <a:pt x="879" y="3523"/>
                </a:lnTo>
                <a:lnTo>
                  <a:pt x="872" y="3530"/>
                </a:lnTo>
                <a:lnTo>
                  <a:pt x="865" y="3537"/>
                </a:lnTo>
                <a:lnTo>
                  <a:pt x="858" y="3544"/>
                </a:lnTo>
                <a:lnTo>
                  <a:pt x="844" y="3551"/>
                </a:lnTo>
                <a:lnTo>
                  <a:pt x="837" y="3565"/>
                </a:lnTo>
                <a:lnTo>
                  <a:pt x="830" y="3572"/>
                </a:lnTo>
                <a:lnTo>
                  <a:pt x="822" y="3579"/>
                </a:lnTo>
                <a:lnTo>
                  <a:pt x="808" y="3586"/>
                </a:lnTo>
                <a:lnTo>
                  <a:pt x="801" y="3593"/>
                </a:lnTo>
                <a:lnTo>
                  <a:pt x="794" y="3600"/>
                </a:lnTo>
                <a:lnTo>
                  <a:pt x="787" y="3608"/>
                </a:lnTo>
                <a:lnTo>
                  <a:pt x="780" y="3615"/>
                </a:lnTo>
                <a:lnTo>
                  <a:pt x="766" y="3622"/>
                </a:lnTo>
                <a:lnTo>
                  <a:pt x="759" y="3629"/>
                </a:lnTo>
                <a:lnTo>
                  <a:pt x="752" y="3636"/>
                </a:lnTo>
                <a:lnTo>
                  <a:pt x="745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6" y="3657"/>
                </a:lnTo>
                <a:lnTo>
                  <a:pt x="709" y="3657"/>
                </a:lnTo>
                <a:lnTo>
                  <a:pt x="702" y="3657"/>
                </a:lnTo>
                <a:lnTo>
                  <a:pt x="695" y="3657"/>
                </a:lnTo>
                <a:lnTo>
                  <a:pt x="688" y="3657"/>
                </a:lnTo>
                <a:lnTo>
                  <a:pt x="681" y="3657"/>
                </a:lnTo>
                <a:lnTo>
                  <a:pt x="674" y="3657"/>
                </a:lnTo>
                <a:lnTo>
                  <a:pt x="667" y="3657"/>
                </a:lnTo>
                <a:lnTo>
                  <a:pt x="659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45" y="3643"/>
                </a:lnTo>
                <a:lnTo>
                  <a:pt x="638" y="3636"/>
                </a:lnTo>
                <a:lnTo>
                  <a:pt x="631" y="3629"/>
                </a:lnTo>
                <a:lnTo>
                  <a:pt x="631" y="3622"/>
                </a:lnTo>
                <a:lnTo>
                  <a:pt x="624" y="3615"/>
                </a:lnTo>
                <a:lnTo>
                  <a:pt x="624" y="3608"/>
                </a:lnTo>
                <a:lnTo>
                  <a:pt x="624" y="3600"/>
                </a:lnTo>
                <a:lnTo>
                  <a:pt x="617" y="3593"/>
                </a:lnTo>
                <a:lnTo>
                  <a:pt x="617" y="3579"/>
                </a:lnTo>
                <a:lnTo>
                  <a:pt x="617" y="3572"/>
                </a:lnTo>
                <a:lnTo>
                  <a:pt x="610" y="3565"/>
                </a:lnTo>
                <a:lnTo>
                  <a:pt x="610" y="3551"/>
                </a:lnTo>
                <a:lnTo>
                  <a:pt x="610" y="3544"/>
                </a:lnTo>
                <a:lnTo>
                  <a:pt x="610" y="3530"/>
                </a:lnTo>
                <a:lnTo>
                  <a:pt x="610" y="3515"/>
                </a:lnTo>
                <a:lnTo>
                  <a:pt x="610" y="3508"/>
                </a:lnTo>
                <a:lnTo>
                  <a:pt x="610" y="3494"/>
                </a:lnTo>
                <a:lnTo>
                  <a:pt x="610" y="3480"/>
                </a:lnTo>
                <a:lnTo>
                  <a:pt x="610" y="3473"/>
                </a:lnTo>
                <a:lnTo>
                  <a:pt x="610" y="3459"/>
                </a:lnTo>
                <a:lnTo>
                  <a:pt x="610" y="3445"/>
                </a:lnTo>
                <a:lnTo>
                  <a:pt x="610" y="3437"/>
                </a:lnTo>
                <a:lnTo>
                  <a:pt x="610" y="3423"/>
                </a:lnTo>
                <a:lnTo>
                  <a:pt x="610" y="3409"/>
                </a:lnTo>
                <a:lnTo>
                  <a:pt x="610" y="3402"/>
                </a:lnTo>
                <a:lnTo>
                  <a:pt x="610" y="3388"/>
                </a:lnTo>
                <a:lnTo>
                  <a:pt x="610" y="3374"/>
                </a:lnTo>
                <a:lnTo>
                  <a:pt x="610" y="3367"/>
                </a:lnTo>
                <a:lnTo>
                  <a:pt x="610" y="3352"/>
                </a:lnTo>
                <a:lnTo>
                  <a:pt x="610" y="3345"/>
                </a:lnTo>
                <a:lnTo>
                  <a:pt x="610" y="3331"/>
                </a:lnTo>
                <a:lnTo>
                  <a:pt x="610" y="3324"/>
                </a:lnTo>
                <a:lnTo>
                  <a:pt x="610" y="3310"/>
                </a:lnTo>
                <a:lnTo>
                  <a:pt x="610" y="3303"/>
                </a:lnTo>
                <a:lnTo>
                  <a:pt x="603" y="3296"/>
                </a:lnTo>
                <a:lnTo>
                  <a:pt x="603" y="3282"/>
                </a:lnTo>
                <a:lnTo>
                  <a:pt x="603" y="3274"/>
                </a:lnTo>
                <a:lnTo>
                  <a:pt x="603" y="3267"/>
                </a:lnTo>
                <a:lnTo>
                  <a:pt x="603" y="3260"/>
                </a:lnTo>
                <a:lnTo>
                  <a:pt x="603" y="3253"/>
                </a:lnTo>
                <a:lnTo>
                  <a:pt x="596" y="3246"/>
                </a:lnTo>
                <a:lnTo>
                  <a:pt x="589" y="3239"/>
                </a:lnTo>
                <a:lnTo>
                  <a:pt x="589" y="3232"/>
                </a:lnTo>
                <a:lnTo>
                  <a:pt x="582" y="3225"/>
                </a:lnTo>
                <a:lnTo>
                  <a:pt x="574" y="3225"/>
                </a:lnTo>
                <a:lnTo>
                  <a:pt x="567" y="3218"/>
                </a:lnTo>
                <a:lnTo>
                  <a:pt x="560" y="3218"/>
                </a:lnTo>
                <a:lnTo>
                  <a:pt x="553" y="3218"/>
                </a:lnTo>
                <a:lnTo>
                  <a:pt x="546" y="3218"/>
                </a:lnTo>
                <a:lnTo>
                  <a:pt x="539" y="3218"/>
                </a:lnTo>
                <a:lnTo>
                  <a:pt x="532" y="3225"/>
                </a:lnTo>
                <a:lnTo>
                  <a:pt x="525" y="3225"/>
                </a:lnTo>
                <a:lnTo>
                  <a:pt x="518" y="3225"/>
                </a:lnTo>
                <a:lnTo>
                  <a:pt x="511" y="3232"/>
                </a:lnTo>
                <a:lnTo>
                  <a:pt x="504" y="3232"/>
                </a:lnTo>
                <a:lnTo>
                  <a:pt x="489" y="3239"/>
                </a:lnTo>
                <a:lnTo>
                  <a:pt x="482" y="3239"/>
                </a:lnTo>
                <a:lnTo>
                  <a:pt x="475" y="3246"/>
                </a:lnTo>
                <a:lnTo>
                  <a:pt x="468" y="3253"/>
                </a:lnTo>
                <a:lnTo>
                  <a:pt x="454" y="3253"/>
                </a:lnTo>
                <a:lnTo>
                  <a:pt x="447" y="3260"/>
                </a:lnTo>
                <a:lnTo>
                  <a:pt x="433" y="3267"/>
                </a:lnTo>
                <a:lnTo>
                  <a:pt x="426" y="3274"/>
                </a:lnTo>
                <a:lnTo>
                  <a:pt x="411" y="3274"/>
                </a:lnTo>
                <a:lnTo>
                  <a:pt x="404" y="3282"/>
                </a:lnTo>
                <a:lnTo>
                  <a:pt x="390" y="3289"/>
                </a:lnTo>
                <a:lnTo>
                  <a:pt x="383" y="3296"/>
                </a:lnTo>
                <a:lnTo>
                  <a:pt x="369" y="3296"/>
                </a:lnTo>
                <a:lnTo>
                  <a:pt x="362" y="3303"/>
                </a:lnTo>
                <a:lnTo>
                  <a:pt x="348" y="3310"/>
                </a:lnTo>
                <a:lnTo>
                  <a:pt x="341" y="3317"/>
                </a:lnTo>
                <a:lnTo>
                  <a:pt x="326" y="3317"/>
                </a:lnTo>
                <a:lnTo>
                  <a:pt x="319" y="3324"/>
                </a:lnTo>
                <a:lnTo>
                  <a:pt x="305" y="3331"/>
                </a:lnTo>
                <a:lnTo>
                  <a:pt x="298" y="3331"/>
                </a:lnTo>
                <a:lnTo>
                  <a:pt x="284" y="3338"/>
                </a:lnTo>
                <a:lnTo>
                  <a:pt x="277" y="3345"/>
                </a:lnTo>
                <a:lnTo>
                  <a:pt x="270" y="3345"/>
                </a:lnTo>
                <a:lnTo>
                  <a:pt x="256" y="3345"/>
                </a:lnTo>
                <a:lnTo>
                  <a:pt x="248" y="3352"/>
                </a:lnTo>
                <a:lnTo>
                  <a:pt x="234" y="3352"/>
                </a:lnTo>
                <a:lnTo>
                  <a:pt x="227" y="3352"/>
                </a:lnTo>
                <a:lnTo>
                  <a:pt x="220" y="3360"/>
                </a:lnTo>
                <a:lnTo>
                  <a:pt x="213" y="3360"/>
                </a:lnTo>
                <a:lnTo>
                  <a:pt x="206" y="3360"/>
                </a:lnTo>
                <a:lnTo>
                  <a:pt x="199" y="3360"/>
                </a:lnTo>
                <a:lnTo>
                  <a:pt x="192" y="3360"/>
                </a:lnTo>
                <a:lnTo>
                  <a:pt x="185" y="3360"/>
                </a:lnTo>
                <a:lnTo>
                  <a:pt x="178" y="3352"/>
                </a:lnTo>
                <a:lnTo>
                  <a:pt x="170" y="3352"/>
                </a:lnTo>
                <a:lnTo>
                  <a:pt x="163" y="3352"/>
                </a:lnTo>
                <a:lnTo>
                  <a:pt x="156" y="3345"/>
                </a:lnTo>
                <a:lnTo>
                  <a:pt x="149" y="3338"/>
                </a:lnTo>
                <a:lnTo>
                  <a:pt x="149" y="3331"/>
                </a:lnTo>
                <a:lnTo>
                  <a:pt x="142" y="3331"/>
                </a:lnTo>
                <a:lnTo>
                  <a:pt x="142" y="3324"/>
                </a:lnTo>
                <a:lnTo>
                  <a:pt x="135" y="3317"/>
                </a:lnTo>
                <a:lnTo>
                  <a:pt x="135" y="3310"/>
                </a:lnTo>
                <a:lnTo>
                  <a:pt x="135" y="3303"/>
                </a:lnTo>
                <a:lnTo>
                  <a:pt x="135" y="3296"/>
                </a:lnTo>
                <a:lnTo>
                  <a:pt x="135" y="3289"/>
                </a:lnTo>
                <a:lnTo>
                  <a:pt x="135" y="3274"/>
                </a:lnTo>
                <a:lnTo>
                  <a:pt x="135" y="3267"/>
                </a:lnTo>
                <a:lnTo>
                  <a:pt x="135" y="3260"/>
                </a:lnTo>
                <a:lnTo>
                  <a:pt x="135" y="3246"/>
                </a:lnTo>
                <a:lnTo>
                  <a:pt x="135" y="3239"/>
                </a:lnTo>
                <a:lnTo>
                  <a:pt x="142" y="3232"/>
                </a:lnTo>
                <a:lnTo>
                  <a:pt x="142" y="3218"/>
                </a:lnTo>
                <a:lnTo>
                  <a:pt x="142" y="3211"/>
                </a:lnTo>
                <a:lnTo>
                  <a:pt x="142" y="3197"/>
                </a:lnTo>
                <a:lnTo>
                  <a:pt x="149" y="3182"/>
                </a:lnTo>
                <a:lnTo>
                  <a:pt x="149" y="3175"/>
                </a:lnTo>
                <a:lnTo>
                  <a:pt x="156" y="3161"/>
                </a:lnTo>
                <a:lnTo>
                  <a:pt x="156" y="3154"/>
                </a:lnTo>
                <a:lnTo>
                  <a:pt x="163" y="3140"/>
                </a:lnTo>
                <a:lnTo>
                  <a:pt x="163" y="3126"/>
                </a:lnTo>
                <a:lnTo>
                  <a:pt x="170" y="3119"/>
                </a:lnTo>
                <a:lnTo>
                  <a:pt x="170" y="3104"/>
                </a:lnTo>
                <a:lnTo>
                  <a:pt x="178" y="3090"/>
                </a:lnTo>
                <a:lnTo>
                  <a:pt x="185" y="3083"/>
                </a:lnTo>
                <a:lnTo>
                  <a:pt x="185" y="3069"/>
                </a:lnTo>
                <a:lnTo>
                  <a:pt x="192" y="3062"/>
                </a:lnTo>
                <a:lnTo>
                  <a:pt x="192" y="3048"/>
                </a:lnTo>
                <a:lnTo>
                  <a:pt x="199" y="3041"/>
                </a:lnTo>
                <a:lnTo>
                  <a:pt x="199" y="3026"/>
                </a:lnTo>
                <a:lnTo>
                  <a:pt x="206" y="3019"/>
                </a:lnTo>
                <a:lnTo>
                  <a:pt x="206" y="3012"/>
                </a:lnTo>
                <a:lnTo>
                  <a:pt x="206" y="2998"/>
                </a:lnTo>
                <a:lnTo>
                  <a:pt x="213" y="2991"/>
                </a:lnTo>
                <a:lnTo>
                  <a:pt x="213" y="2984"/>
                </a:lnTo>
                <a:lnTo>
                  <a:pt x="213" y="2970"/>
                </a:lnTo>
                <a:lnTo>
                  <a:pt x="213" y="2963"/>
                </a:lnTo>
                <a:lnTo>
                  <a:pt x="220" y="2956"/>
                </a:lnTo>
                <a:lnTo>
                  <a:pt x="220" y="2948"/>
                </a:lnTo>
                <a:lnTo>
                  <a:pt x="220" y="2941"/>
                </a:lnTo>
                <a:lnTo>
                  <a:pt x="220" y="2934"/>
                </a:lnTo>
                <a:lnTo>
                  <a:pt x="220" y="2927"/>
                </a:lnTo>
                <a:lnTo>
                  <a:pt x="213" y="2927"/>
                </a:lnTo>
                <a:lnTo>
                  <a:pt x="213" y="2920"/>
                </a:lnTo>
                <a:lnTo>
                  <a:pt x="213" y="2913"/>
                </a:lnTo>
                <a:lnTo>
                  <a:pt x="206" y="2906"/>
                </a:lnTo>
                <a:lnTo>
                  <a:pt x="199" y="2899"/>
                </a:lnTo>
                <a:lnTo>
                  <a:pt x="192" y="2899"/>
                </a:lnTo>
                <a:lnTo>
                  <a:pt x="185" y="2892"/>
                </a:lnTo>
                <a:lnTo>
                  <a:pt x="178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56" y="2892"/>
                </a:lnTo>
                <a:lnTo>
                  <a:pt x="149" y="2892"/>
                </a:lnTo>
                <a:lnTo>
                  <a:pt x="142" y="2892"/>
                </a:lnTo>
                <a:lnTo>
                  <a:pt x="128" y="2892"/>
                </a:lnTo>
                <a:lnTo>
                  <a:pt x="121" y="2892"/>
                </a:lnTo>
                <a:lnTo>
                  <a:pt x="114" y="2892"/>
                </a:lnTo>
                <a:lnTo>
                  <a:pt x="100" y="2892"/>
                </a:lnTo>
                <a:lnTo>
                  <a:pt x="92" y="2899"/>
                </a:lnTo>
                <a:lnTo>
                  <a:pt x="78" y="2899"/>
                </a:lnTo>
                <a:lnTo>
                  <a:pt x="71" y="2899"/>
                </a:lnTo>
                <a:lnTo>
                  <a:pt x="57" y="2899"/>
                </a:lnTo>
                <a:lnTo>
                  <a:pt x="50" y="2906"/>
                </a:lnTo>
                <a:lnTo>
                  <a:pt x="36" y="2906"/>
                </a:lnTo>
                <a:lnTo>
                  <a:pt x="22" y="2906"/>
                </a:lnTo>
                <a:lnTo>
                  <a:pt x="15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DFB7724-216C-052C-501C-10946153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819" y="4382294"/>
            <a:ext cx="768350" cy="1162050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0" name="AutoShape 57">
            <a:extLst>
              <a:ext uri="{FF2B5EF4-FFF2-40B4-BE49-F238E27FC236}">
                <a16:creationId xmlns:a16="http://schemas.microsoft.com/office/drawing/2014/main" id="{665A8D37-5699-6527-6A60-1C81DE0A0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369" y="5134769"/>
            <a:ext cx="358775" cy="301625"/>
          </a:xfrm>
          <a:prstGeom prst="irregularSeal1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1" name="AutoShape 58">
            <a:extLst>
              <a:ext uri="{FF2B5EF4-FFF2-40B4-BE49-F238E27FC236}">
                <a16:creationId xmlns:a16="http://schemas.microsoft.com/office/drawing/2014/main" id="{11B60CC0-C4A6-56E2-925D-AD65521D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794" y="5477669"/>
            <a:ext cx="268287" cy="258763"/>
          </a:xfrm>
          <a:prstGeom prst="irregularSeal1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4A15DA0-B3CA-7298-6FE9-F91895CC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57" y="4502945"/>
            <a:ext cx="19796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5E32CCE-FE74-045D-DD63-186C5F8D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794" y="4482307"/>
            <a:ext cx="785812" cy="1127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4" name="AutoShape 64">
            <a:extLst>
              <a:ext uri="{FF2B5EF4-FFF2-40B4-BE49-F238E27FC236}">
                <a16:creationId xmlns:a16="http://schemas.microsoft.com/office/drawing/2014/main" id="{E239BC0B-3DEF-C90E-653C-679F74695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844" y="4433094"/>
            <a:ext cx="1612899" cy="1511301"/>
          </a:xfrm>
          <a:prstGeom prst="roundRect">
            <a:avLst>
              <a:gd name="adj" fmla="val 102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6E0680A-6DB4-5E65-2A01-479CD1B6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331" y="4437857"/>
            <a:ext cx="1389062" cy="1500188"/>
          </a:xfrm>
          <a:custGeom>
            <a:avLst/>
            <a:gdLst>
              <a:gd name="T0" fmla="*/ 1517 w 3289"/>
              <a:gd name="T1" fmla="*/ 0 h 3792"/>
              <a:gd name="T2" fmla="*/ 1630 w 3289"/>
              <a:gd name="T3" fmla="*/ 92 h 3792"/>
              <a:gd name="T4" fmla="*/ 1708 w 3289"/>
              <a:gd name="T5" fmla="*/ 319 h 3792"/>
              <a:gd name="T6" fmla="*/ 1801 w 3289"/>
              <a:gd name="T7" fmla="*/ 369 h 3792"/>
              <a:gd name="T8" fmla="*/ 1964 w 3289"/>
              <a:gd name="T9" fmla="*/ 213 h 3792"/>
              <a:gd name="T10" fmla="*/ 2127 w 3289"/>
              <a:gd name="T11" fmla="*/ 135 h 3792"/>
              <a:gd name="T12" fmla="*/ 2176 w 3289"/>
              <a:gd name="T13" fmla="*/ 312 h 3792"/>
              <a:gd name="T14" fmla="*/ 2183 w 3289"/>
              <a:gd name="T15" fmla="*/ 532 h 3792"/>
              <a:gd name="T16" fmla="*/ 2297 w 3289"/>
              <a:gd name="T17" fmla="*/ 553 h 3792"/>
              <a:gd name="T18" fmla="*/ 2509 w 3289"/>
              <a:gd name="T19" fmla="*/ 447 h 3792"/>
              <a:gd name="T20" fmla="*/ 2651 w 3289"/>
              <a:gd name="T21" fmla="*/ 475 h 3792"/>
              <a:gd name="T22" fmla="*/ 2616 w 3289"/>
              <a:gd name="T23" fmla="*/ 688 h 3792"/>
              <a:gd name="T24" fmla="*/ 2573 w 3289"/>
              <a:gd name="T25" fmla="*/ 872 h 3792"/>
              <a:gd name="T26" fmla="*/ 2715 w 3289"/>
              <a:gd name="T27" fmla="*/ 893 h 3792"/>
              <a:gd name="T28" fmla="*/ 2949 w 3289"/>
              <a:gd name="T29" fmla="*/ 865 h 3792"/>
              <a:gd name="T30" fmla="*/ 3020 w 3289"/>
              <a:gd name="T31" fmla="*/ 971 h 3792"/>
              <a:gd name="T32" fmla="*/ 2892 w 3289"/>
              <a:gd name="T33" fmla="*/ 1170 h 3792"/>
              <a:gd name="T34" fmla="*/ 2842 w 3289"/>
              <a:gd name="T35" fmla="*/ 1311 h 3792"/>
              <a:gd name="T36" fmla="*/ 3020 w 3289"/>
              <a:gd name="T37" fmla="*/ 1361 h 3792"/>
              <a:gd name="T38" fmla="*/ 3225 w 3289"/>
              <a:gd name="T39" fmla="*/ 1418 h 3792"/>
              <a:gd name="T40" fmla="*/ 3190 w 3289"/>
              <a:gd name="T41" fmla="*/ 1552 h 3792"/>
              <a:gd name="T42" fmla="*/ 2998 w 3289"/>
              <a:gd name="T43" fmla="*/ 1701 h 3792"/>
              <a:gd name="T44" fmla="*/ 2970 w 3289"/>
              <a:gd name="T45" fmla="*/ 1807 h 3792"/>
              <a:gd name="T46" fmla="*/ 3161 w 3289"/>
              <a:gd name="T47" fmla="*/ 1914 h 3792"/>
              <a:gd name="T48" fmla="*/ 3289 w 3289"/>
              <a:gd name="T49" fmla="*/ 2041 h 3792"/>
              <a:gd name="T50" fmla="*/ 3154 w 3289"/>
              <a:gd name="T51" fmla="*/ 2148 h 3792"/>
              <a:gd name="T52" fmla="*/ 2942 w 3289"/>
              <a:gd name="T53" fmla="*/ 2226 h 3792"/>
              <a:gd name="T54" fmla="*/ 2942 w 3289"/>
              <a:gd name="T55" fmla="*/ 2332 h 3792"/>
              <a:gd name="T56" fmla="*/ 3105 w 3289"/>
              <a:gd name="T57" fmla="*/ 2502 h 3792"/>
              <a:gd name="T58" fmla="*/ 3140 w 3289"/>
              <a:gd name="T59" fmla="*/ 2644 h 3792"/>
              <a:gd name="T60" fmla="*/ 2934 w 3289"/>
              <a:gd name="T61" fmla="*/ 2679 h 3792"/>
              <a:gd name="T62" fmla="*/ 2736 w 3289"/>
              <a:gd name="T63" fmla="*/ 2700 h 3792"/>
              <a:gd name="T64" fmla="*/ 2750 w 3289"/>
              <a:gd name="T65" fmla="*/ 2835 h 3792"/>
              <a:gd name="T66" fmla="*/ 2849 w 3289"/>
              <a:gd name="T67" fmla="*/ 3055 h 3792"/>
              <a:gd name="T68" fmla="*/ 2786 w 3289"/>
              <a:gd name="T69" fmla="*/ 3154 h 3792"/>
              <a:gd name="T70" fmla="*/ 2559 w 3289"/>
              <a:gd name="T71" fmla="*/ 3097 h 3792"/>
              <a:gd name="T72" fmla="*/ 2403 w 3289"/>
              <a:gd name="T73" fmla="*/ 3083 h 3792"/>
              <a:gd name="T74" fmla="*/ 2403 w 3289"/>
              <a:gd name="T75" fmla="*/ 3267 h 3792"/>
              <a:gd name="T76" fmla="*/ 2417 w 3289"/>
              <a:gd name="T77" fmla="*/ 3487 h 3792"/>
              <a:gd name="T78" fmla="*/ 2282 w 3289"/>
              <a:gd name="T79" fmla="*/ 3508 h 3792"/>
              <a:gd name="T80" fmla="*/ 2084 w 3289"/>
              <a:gd name="T81" fmla="*/ 3367 h 3792"/>
              <a:gd name="T82" fmla="*/ 1964 w 3289"/>
              <a:gd name="T83" fmla="*/ 3360 h 3792"/>
              <a:gd name="T84" fmla="*/ 1921 w 3289"/>
              <a:gd name="T85" fmla="*/ 3572 h 3792"/>
              <a:gd name="T86" fmla="*/ 1850 w 3289"/>
              <a:gd name="T87" fmla="*/ 3742 h 3792"/>
              <a:gd name="T88" fmla="*/ 1701 w 3289"/>
              <a:gd name="T89" fmla="*/ 3657 h 3792"/>
              <a:gd name="T90" fmla="*/ 1567 w 3289"/>
              <a:gd name="T91" fmla="*/ 3473 h 3792"/>
              <a:gd name="T92" fmla="*/ 1460 w 3289"/>
              <a:gd name="T93" fmla="*/ 3494 h 3792"/>
              <a:gd name="T94" fmla="*/ 1354 w 3289"/>
              <a:gd name="T95" fmla="*/ 3707 h 3792"/>
              <a:gd name="T96" fmla="*/ 1226 w 3289"/>
              <a:gd name="T97" fmla="*/ 3792 h 3792"/>
              <a:gd name="T98" fmla="*/ 1127 w 3289"/>
              <a:gd name="T99" fmla="*/ 3615 h 3792"/>
              <a:gd name="T100" fmla="*/ 1049 w 3289"/>
              <a:gd name="T101" fmla="*/ 3423 h 3792"/>
              <a:gd name="T102" fmla="*/ 929 w 3289"/>
              <a:gd name="T103" fmla="*/ 3473 h 3792"/>
              <a:gd name="T104" fmla="*/ 752 w 3289"/>
              <a:gd name="T105" fmla="*/ 3636 h 3792"/>
              <a:gd name="T106" fmla="*/ 624 w 3289"/>
              <a:gd name="T107" fmla="*/ 3615 h 3792"/>
              <a:gd name="T108" fmla="*/ 610 w 3289"/>
              <a:gd name="T109" fmla="*/ 3388 h 3792"/>
              <a:gd name="T110" fmla="*/ 574 w 3289"/>
              <a:gd name="T111" fmla="*/ 3225 h 3792"/>
              <a:gd name="T112" fmla="*/ 411 w 3289"/>
              <a:gd name="T113" fmla="*/ 3274 h 3792"/>
              <a:gd name="T114" fmla="*/ 206 w 3289"/>
              <a:gd name="T115" fmla="*/ 3360 h 3792"/>
              <a:gd name="T116" fmla="*/ 135 w 3289"/>
              <a:gd name="T117" fmla="*/ 3246 h 3792"/>
              <a:gd name="T118" fmla="*/ 206 w 3289"/>
              <a:gd name="T119" fmla="*/ 3019 h 3792"/>
              <a:gd name="T120" fmla="*/ 185 w 3289"/>
              <a:gd name="T121" fmla="*/ 2892 h 37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89"/>
              <a:gd name="T184" fmla="*/ 0 h 3792"/>
              <a:gd name="T185" fmla="*/ 3289 w 3289"/>
              <a:gd name="T186" fmla="*/ 3792 h 37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89" h="3792">
                <a:moveTo>
                  <a:pt x="1397" y="163"/>
                </a:moveTo>
                <a:lnTo>
                  <a:pt x="1404" y="149"/>
                </a:lnTo>
                <a:lnTo>
                  <a:pt x="1404" y="142"/>
                </a:lnTo>
                <a:lnTo>
                  <a:pt x="1411" y="128"/>
                </a:lnTo>
                <a:lnTo>
                  <a:pt x="1418" y="121"/>
                </a:lnTo>
                <a:lnTo>
                  <a:pt x="1425" y="106"/>
                </a:lnTo>
                <a:lnTo>
                  <a:pt x="1432" y="99"/>
                </a:lnTo>
                <a:lnTo>
                  <a:pt x="1432" y="85"/>
                </a:lnTo>
                <a:lnTo>
                  <a:pt x="1439" y="78"/>
                </a:lnTo>
                <a:lnTo>
                  <a:pt x="1446" y="71"/>
                </a:lnTo>
                <a:lnTo>
                  <a:pt x="1453" y="64"/>
                </a:lnTo>
                <a:lnTo>
                  <a:pt x="1460" y="50"/>
                </a:lnTo>
                <a:lnTo>
                  <a:pt x="1467" y="43"/>
                </a:lnTo>
                <a:lnTo>
                  <a:pt x="1467" y="36"/>
                </a:lnTo>
                <a:lnTo>
                  <a:pt x="1475" y="29"/>
                </a:lnTo>
                <a:lnTo>
                  <a:pt x="1482" y="21"/>
                </a:lnTo>
                <a:lnTo>
                  <a:pt x="1489" y="21"/>
                </a:lnTo>
                <a:lnTo>
                  <a:pt x="1496" y="14"/>
                </a:lnTo>
                <a:lnTo>
                  <a:pt x="1503" y="7"/>
                </a:lnTo>
                <a:lnTo>
                  <a:pt x="1510" y="7"/>
                </a:lnTo>
                <a:lnTo>
                  <a:pt x="1517" y="0"/>
                </a:lnTo>
                <a:lnTo>
                  <a:pt x="1524" y="0"/>
                </a:lnTo>
                <a:lnTo>
                  <a:pt x="1531" y="0"/>
                </a:lnTo>
                <a:lnTo>
                  <a:pt x="1538" y="0"/>
                </a:lnTo>
                <a:lnTo>
                  <a:pt x="1545" y="0"/>
                </a:lnTo>
                <a:lnTo>
                  <a:pt x="1552" y="0"/>
                </a:lnTo>
                <a:lnTo>
                  <a:pt x="1560" y="0"/>
                </a:lnTo>
                <a:lnTo>
                  <a:pt x="1567" y="7"/>
                </a:lnTo>
                <a:lnTo>
                  <a:pt x="1574" y="7"/>
                </a:lnTo>
                <a:lnTo>
                  <a:pt x="1581" y="14"/>
                </a:lnTo>
                <a:lnTo>
                  <a:pt x="1581" y="21"/>
                </a:lnTo>
                <a:lnTo>
                  <a:pt x="1588" y="21"/>
                </a:lnTo>
                <a:lnTo>
                  <a:pt x="1595" y="29"/>
                </a:lnTo>
                <a:lnTo>
                  <a:pt x="1602" y="36"/>
                </a:lnTo>
                <a:lnTo>
                  <a:pt x="1602" y="43"/>
                </a:lnTo>
                <a:lnTo>
                  <a:pt x="1609" y="57"/>
                </a:lnTo>
                <a:lnTo>
                  <a:pt x="1616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0" y="99"/>
                </a:lnTo>
                <a:lnTo>
                  <a:pt x="1638" y="114"/>
                </a:lnTo>
                <a:lnTo>
                  <a:pt x="1645" y="121"/>
                </a:lnTo>
                <a:lnTo>
                  <a:pt x="1645" y="135"/>
                </a:lnTo>
                <a:lnTo>
                  <a:pt x="1652" y="142"/>
                </a:lnTo>
                <a:lnTo>
                  <a:pt x="1652" y="156"/>
                </a:lnTo>
                <a:lnTo>
                  <a:pt x="1659" y="163"/>
                </a:lnTo>
                <a:lnTo>
                  <a:pt x="1659" y="177"/>
                </a:lnTo>
                <a:lnTo>
                  <a:pt x="1666" y="192"/>
                </a:lnTo>
                <a:lnTo>
                  <a:pt x="1666" y="199"/>
                </a:lnTo>
                <a:lnTo>
                  <a:pt x="1673" y="213"/>
                </a:lnTo>
                <a:lnTo>
                  <a:pt x="1673" y="227"/>
                </a:lnTo>
                <a:lnTo>
                  <a:pt x="1680" y="234"/>
                </a:lnTo>
                <a:lnTo>
                  <a:pt x="1680" y="248"/>
                </a:lnTo>
                <a:lnTo>
                  <a:pt x="1687" y="255"/>
                </a:lnTo>
                <a:lnTo>
                  <a:pt x="1687" y="269"/>
                </a:lnTo>
                <a:lnTo>
                  <a:pt x="1694" y="277"/>
                </a:lnTo>
                <a:lnTo>
                  <a:pt x="1694" y="291"/>
                </a:lnTo>
                <a:lnTo>
                  <a:pt x="1701" y="298"/>
                </a:lnTo>
                <a:lnTo>
                  <a:pt x="1701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3" y="347"/>
                </a:lnTo>
                <a:lnTo>
                  <a:pt x="1723" y="355"/>
                </a:lnTo>
                <a:lnTo>
                  <a:pt x="1730" y="362"/>
                </a:lnTo>
                <a:lnTo>
                  <a:pt x="1737" y="369"/>
                </a:lnTo>
                <a:lnTo>
                  <a:pt x="1744" y="369"/>
                </a:lnTo>
                <a:lnTo>
                  <a:pt x="1744" y="376"/>
                </a:lnTo>
                <a:lnTo>
                  <a:pt x="1751" y="376"/>
                </a:lnTo>
                <a:lnTo>
                  <a:pt x="1751" y="383"/>
                </a:lnTo>
                <a:lnTo>
                  <a:pt x="1758" y="383"/>
                </a:lnTo>
                <a:lnTo>
                  <a:pt x="1765" y="383"/>
                </a:lnTo>
                <a:lnTo>
                  <a:pt x="1772" y="383"/>
                </a:lnTo>
                <a:lnTo>
                  <a:pt x="1779" y="383"/>
                </a:lnTo>
                <a:lnTo>
                  <a:pt x="1786" y="376"/>
                </a:lnTo>
                <a:lnTo>
                  <a:pt x="1793" y="376"/>
                </a:lnTo>
                <a:lnTo>
                  <a:pt x="1793" y="369"/>
                </a:lnTo>
                <a:lnTo>
                  <a:pt x="1801" y="369"/>
                </a:lnTo>
                <a:lnTo>
                  <a:pt x="1808" y="362"/>
                </a:lnTo>
                <a:lnTo>
                  <a:pt x="1815" y="362"/>
                </a:lnTo>
                <a:lnTo>
                  <a:pt x="1822" y="355"/>
                </a:lnTo>
                <a:lnTo>
                  <a:pt x="1829" y="347"/>
                </a:lnTo>
                <a:lnTo>
                  <a:pt x="1836" y="340"/>
                </a:lnTo>
                <a:lnTo>
                  <a:pt x="1843" y="333"/>
                </a:lnTo>
                <a:lnTo>
                  <a:pt x="1850" y="326"/>
                </a:lnTo>
                <a:lnTo>
                  <a:pt x="1857" y="319"/>
                </a:lnTo>
                <a:lnTo>
                  <a:pt x="1864" y="312"/>
                </a:lnTo>
                <a:lnTo>
                  <a:pt x="1871" y="305"/>
                </a:lnTo>
                <a:lnTo>
                  <a:pt x="1878" y="298"/>
                </a:lnTo>
                <a:lnTo>
                  <a:pt x="1886" y="291"/>
                </a:lnTo>
                <a:lnTo>
                  <a:pt x="1900" y="284"/>
                </a:lnTo>
                <a:lnTo>
                  <a:pt x="1907" y="269"/>
                </a:lnTo>
                <a:lnTo>
                  <a:pt x="1914" y="262"/>
                </a:lnTo>
                <a:lnTo>
                  <a:pt x="1921" y="255"/>
                </a:lnTo>
                <a:lnTo>
                  <a:pt x="1928" y="248"/>
                </a:lnTo>
                <a:lnTo>
                  <a:pt x="1942" y="241"/>
                </a:lnTo>
                <a:lnTo>
                  <a:pt x="1949" y="227"/>
                </a:lnTo>
                <a:lnTo>
                  <a:pt x="1956" y="220"/>
                </a:lnTo>
                <a:lnTo>
                  <a:pt x="1964" y="213"/>
                </a:lnTo>
                <a:lnTo>
                  <a:pt x="1978" y="206"/>
                </a:lnTo>
                <a:lnTo>
                  <a:pt x="1985" y="199"/>
                </a:lnTo>
                <a:lnTo>
                  <a:pt x="1992" y="192"/>
                </a:lnTo>
                <a:lnTo>
                  <a:pt x="1999" y="184"/>
                </a:lnTo>
                <a:lnTo>
                  <a:pt x="2006" y="177"/>
                </a:lnTo>
                <a:lnTo>
                  <a:pt x="2020" y="170"/>
                </a:lnTo>
                <a:lnTo>
                  <a:pt x="2027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9" y="149"/>
                </a:lnTo>
                <a:lnTo>
                  <a:pt x="2056" y="142"/>
                </a:lnTo>
                <a:lnTo>
                  <a:pt x="2063" y="142"/>
                </a:lnTo>
                <a:lnTo>
                  <a:pt x="2070" y="135"/>
                </a:lnTo>
                <a:lnTo>
                  <a:pt x="2077" y="135"/>
                </a:lnTo>
                <a:lnTo>
                  <a:pt x="2084" y="135"/>
                </a:lnTo>
                <a:lnTo>
                  <a:pt x="2091" y="135"/>
                </a:lnTo>
                <a:lnTo>
                  <a:pt x="2098" y="135"/>
                </a:lnTo>
                <a:lnTo>
                  <a:pt x="2105" y="135"/>
                </a:lnTo>
                <a:lnTo>
                  <a:pt x="2112" y="135"/>
                </a:lnTo>
                <a:lnTo>
                  <a:pt x="2119" y="135"/>
                </a:lnTo>
                <a:lnTo>
                  <a:pt x="2127" y="135"/>
                </a:lnTo>
                <a:lnTo>
                  <a:pt x="2127" y="142"/>
                </a:lnTo>
                <a:lnTo>
                  <a:pt x="2134" y="142"/>
                </a:lnTo>
                <a:lnTo>
                  <a:pt x="2141" y="149"/>
                </a:lnTo>
                <a:lnTo>
                  <a:pt x="2148" y="156"/>
                </a:lnTo>
                <a:lnTo>
                  <a:pt x="2155" y="163"/>
                </a:lnTo>
                <a:lnTo>
                  <a:pt x="2155" y="170"/>
                </a:lnTo>
                <a:lnTo>
                  <a:pt x="2162" y="177"/>
                </a:lnTo>
                <a:lnTo>
                  <a:pt x="2162" y="184"/>
                </a:lnTo>
                <a:lnTo>
                  <a:pt x="2162" y="192"/>
                </a:lnTo>
                <a:lnTo>
                  <a:pt x="2169" y="199"/>
                </a:lnTo>
                <a:lnTo>
                  <a:pt x="2169" y="213"/>
                </a:lnTo>
                <a:lnTo>
                  <a:pt x="2169" y="220"/>
                </a:lnTo>
                <a:lnTo>
                  <a:pt x="2176" y="227"/>
                </a:lnTo>
                <a:lnTo>
                  <a:pt x="2176" y="241"/>
                </a:lnTo>
                <a:lnTo>
                  <a:pt x="2176" y="248"/>
                </a:lnTo>
                <a:lnTo>
                  <a:pt x="2176" y="262"/>
                </a:lnTo>
                <a:lnTo>
                  <a:pt x="2176" y="277"/>
                </a:lnTo>
                <a:lnTo>
                  <a:pt x="2176" y="284"/>
                </a:lnTo>
                <a:lnTo>
                  <a:pt x="2176" y="298"/>
                </a:lnTo>
                <a:lnTo>
                  <a:pt x="2176" y="312"/>
                </a:lnTo>
                <a:lnTo>
                  <a:pt x="2176" y="319"/>
                </a:lnTo>
                <a:lnTo>
                  <a:pt x="2176" y="333"/>
                </a:lnTo>
                <a:lnTo>
                  <a:pt x="2176" y="347"/>
                </a:lnTo>
                <a:lnTo>
                  <a:pt x="2176" y="355"/>
                </a:lnTo>
                <a:lnTo>
                  <a:pt x="2176" y="369"/>
                </a:lnTo>
                <a:lnTo>
                  <a:pt x="2176" y="383"/>
                </a:lnTo>
                <a:lnTo>
                  <a:pt x="2176" y="390"/>
                </a:lnTo>
                <a:lnTo>
                  <a:pt x="2176" y="404"/>
                </a:lnTo>
                <a:lnTo>
                  <a:pt x="2176" y="418"/>
                </a:lnTo>
                <a:lnTo>
                  <a:pt x="2176" y="425"/>
                </a:lnTo>
                <a:lnTo>
                  <a:pt x="2176" y="440"/>
                </a:lnTo>
                <a:lnTo>
                  <a:pt x="2176" y="447"/>
                </a:lnTo>
                <a:lnTo>
                  <a:pt x="2176" y="461"/>
                </a:lnTo>
                <a:lnTo>
                  <a:pt x="2176" y="468"/>
                </a:lnTo>
                <a:lnTo>
                  <a:pt x="2176" y="482"/>
                </a:lnTo>
                <a:lnTo>
                  <a:pt x="2176" y="489"/>
                </a:lnTo>
                <a:lnTo>
                  <a:pt x="2183" y="496"/>
                </a:lnTo>
                <a:lnTo>
                  <a:pt x="2183" y="510"/>
                </a:lnTo>
                <a:lnTo>
                  <a:pt x="2183" y="518"/>
                </a:lnTo>
                <a:lnTo>
                  <a:pt x="2183" y="525"/>
                </a:lnTo>
                <a:lnTo>
                  <a:pt x="2183" y="532"/>
                </a:lnTo>
                <a:lnTo>
                  <a:pt x="2183" y="539"/>
                </a:lnTo>
                <a:lnTo>
                  <a:pt x="2190" y="546"/>
                </a:lnTo>
                <a:lnTo>
                  <a:pt x="2197" y="553"/>
                </a:lnTo>
                <a:lnTo>
                  <a:pt x="2197" y="560"/>
                </a:lnTo>
                <a:lnTo>
                  <a:pt x="2204" y="567"/>
                </a:lnTo>
                <a:lnTo>
                  <a:pt x="2212" y="567"/>
                </a:lnTo>
                <a:lnTo>
                  <a:pt x="2219" y="574"/>
                </a:lnTo>
                <a:lnTo>
                  <a:pt x="2226" y="574"/>
                </a:lnTo>
                <a:lnTo>
                  <a:pt x="2233" y="574"/>
                </a:lnTo>
                <a:lnTo>
                  <a:pt x="2240" y="574"/>
                </a:lnTo>
                <a:lnTo>
                  <a:pt x="2247" y="574"/>
                </a:lnTo>
                <a:lnTo>
                  <a:pt x="2254" y="567"/>
                </a:lnTo>
                <a:lnTo>
                  <a:pt x="2261" y="567"/>
                </a:lnTo>
                <a:lnTo>
                  <a:pt x="2268" y="567"/>
                </a:lnTo>
                <a:lnTo>
                  <a:pt x="2275" y="560"/>
                </a:lnTo>
                <a:lnTo>
                  <a:pt x="2282" y="560"/>
                </a:lnTo>
                <a:lnTo>
                  <a:pt x="2297" y="553"/>
                </a:lnTo>
                <a:lnTo>
                  <a:pt x="2304" y="553"/>
                </a:lnTo>
                <a:lnTo>
                  <a:pt x="2311" y="546"/>
                </a:lnTo>
                <a:lnTo>
                  <a:pt x="2318" y="539"/>
                </a:lnTo>
                <a:lnTo>
                  <a:pt x="2332" y="539"/>
                </a:lnTo>
                <a:lnTo>
                  <a:pt x="2339" y="532"/>
                </a:lnTo>
                <a:lnTo>
                  <a:pt x="2353" y="525"/>
                </a:lnTo>
                <a:lnTo>
                  <a:pt x="2360" y="518"/>
                </a:lnTo>
                <a:lnTo>
                  <a:pt x="2375" y="518"/>
                </a:lnTo>
                <a:lnTo>
                  <a:pt x="2382" y="510"/>
                </a:lnTo>
                <a:lnTo>
                  <a:pt x="2396" y="503"/>
                </a:lnTo>
                <a:lnTo>
                  <a:pt x="2403" y="496"/>
                </a:lnTo>
                <a:lnTo>
                  <a:pt x="2417" y="496"/>
                </a:lnTo>
                <a:lnTo>
                  <a:pt x="2424" y="489"/>
                </a:lnTo>
                <a:lnTo>
                  <a:pt x="2438" y="482"/>
                </a:lnTo>
                <a:lnTo>
                  <a:pt x="2445" y="475"/>
                </a:lnTo>
                <a:lnTo>
                  <a:pt x="2460" y="475"/>
                </a:lnTo>
                <a:lnTo>
                  <a:pt x="2467" y="468"/>
                </a:lnTo>
                <a:lnTo>
                  <a:pt x="2481" y="461"/>
                </a:lnTo>
                <a:lnTo>
                  <a:pt x="2488" y="461"/>
                </a:lnTo>
                <a:lnTo>
                  <a:pt x="2502" y="454"/>
                </a:lnTo>
                <a:lnTo>
                  <a:pt x="2509" y="447"/>
                </a:lnTo>
                <a:lnTo>
                  <a:pt x="2516" y="447"/>
                </a:lnTo>
                <a:lnTo>
                  <a:pt x="2530" y="447"/>
                </a:lnTo>
                <a:lnTo>
                  <a:pt x="2538" y="440"/>
                </a:lnTo>
                <a:lnTo>
                  <a:pt x="2552" y="440"/>
                </a:lnTo>
                <a:lnTo>
                  <a:pt x="2559" y="440"/>
                </a:lnTo>
                <a:lnTo>
                  <a:pt x="2566" y="432"/>
                </a:lnTo>
                <a:lnTo>
                  <a:pt x="2573" y="432"/>
                </a:lnTo>
                <a:lnTo>
                  <a:pt x="2580" y="432"/>
                </a:lnTo>
                <a:lnTo>
                  <a:pt x="2587" y="432"/>
                </a:lnTo>
                <a:lnTo>
                  <a:pt x="2594" y="432"/>
                </a:lnTo>
                <a:lnTo>
                  <a:pt x="2601" y="432"/>
                </a:lnTo>
                <a:lnTo>
                  <a:pt x="2608" y="440"/>
                </a:lnTo>
                <a:lnTo>
                  <a:pt x="2616" y="440"/>
                </a:lnTo>
                <a:lnTo>
                  <a:pt x="2623" y="440"/>
                </a:lnTo>
                <a:lnTo>
                  <a:pt x="2630" y="447"/>
                </a:lnTo>
                <a:lnTo>
                  <a:pt x="2637" y="454"/>
                </a:lnTo>
                <a:lnTo>
                  <a:pt x="2637" y="461"/>
                </a:lnTo>
                <a:lnTo>
                  <a:pt x="2644" y="461"/>
                </a:lnTo>
                <a:lnTo>
                  <a:pt x="2644" y="468"/>
                </a:lnTo>
                <a:lnTo>
                  <a:pt x="2651" y="475"/>
                </a:lnTo>
                <a:lnTo>
                  <a:pt x="2651" y="482"/>
                </a:lnTo>
                <a:lnTo>
                  <a:pt x="2651" y="489"/>
                </a:lnTo>
                <a:lnTo>
                  <a:pt x="2651" y="496"/>
                </a:lnTo>
                <a:lnTo>
                  <a:pt x="2651" y="503"/>
                </a:lnTo>
                <a:lnTo>
                  <a:pt x="2651" y="518"/>
                </a:lnTo>
                <a:lnTo>
                  <a:pt x="2651" y="525"/>
                </a:lnTo>
                <a:lnTo>
                  <a:pt x="2651" y="532"/>
                </a:lnTo>
                <a:lnTo>
                  <a:pt x="2651" y="546"/>
                </a:lnTo>
                <a:lnTo>
                  <a:pt x="2651" y="553"/>
                </a:lnTo>
                <a:lnTo>
                  <a:pt x="2644" y="560"/>
                </a:lnTo>
                <a:lnTo>
                  <a:pt x="2644" y="574"/>
                </a:lnTo>
                <a:lnTo>
                  <a:pt x="2644" y="581"/>
                </a:lnTo>
                <a:lnTo>
                  <a:pt x="2644" y="595"/>
                </a:lnTo>
                <a:lnTo>
                  <a:pt x="2637" y="610"/>
                </a:lnTo>
                <a:lnTo>
                  <a:pt x="2637" y="617"/>
                </a:lnTo>
                <a:lnTo>
                  <a:pt x="2630" y="631"/>
                </a:lnTo>
                <a:lnTo>
                  <a:pt x="2630" y="638"/>
                </a:lnTo>
                <a:lnTo>
                  <a:pt x="2623" y="652"/>
                </a:lnTo>
                <a:lnTo>
                  <a:pt x="2623" y="666"/>
                </a:lnTo>
                <a:lnTo>
                  <a:pt x="2616" y="673"/>
                </a:lnTo>
                <a:lnTo>
                  <a:pt x="2616" y="688"/>
                </a:lnTo>
                <a:lnTo>
                  <a:pt x="2608" y="702"/>
                </a:lnTo>
                <a:lnTo>
                  <a:pt x="2601" y="709"/>
                </a:lnTo>
                <a:lnTo>
                  <a:pt x="2601" y="723"/>
                </a:lnTo>
                <a:lnTo>
                  <a:pt x="2594" y="730"/>
                </a:lnTo>
                <a:lnTo>
                  <a:pt x="2594" y="744"/>
                </a:lnTo>
                <a:lnTo>
                  <a:pt x="2587" y="751"/>
                </a:lnTo>
                <a:lnTo>
                  <a:pt x="2587" y="766"/>
                </a:lnTo>
                <a:lnTo>
                  <a:pt x="2580" y="773"/>
                </a:lnTo>
                <a:lnTo>
                  <a:pt x="2580" y="780"/>
                </a:lnTo>
                <a:lnTo>
                  <a:pt x="2580" y="794"/>
                </a:lnTo>
                <a:lnTo>
                  <a:pt x="2573" y="801"/>
                </a:lnTo>
                <a:lnTo>
                  <a:pt x="2573" y="808"/>
                </a:lnTo>
                <a:lnTo>
                  <a:pt x="2573" y="822"/>
                </a:lnTo>
                <a:lnTo>
                  <a:pt x="2573" y="829"/>
                </a:lnTo>
                <a:lnTo>
                  <a:pt x="2566" y="836"/>
                </a:lnTo>
                <a:lnTo>
                  <a:pt x="2566" y="844"/>
                </a:lnTo>
                <a:lnTo>
                  <a:pt x="2566" y="851"/>
                </a:lnTo>
                <a:lnTo>
                  <a:pt x="2566" y="858"/>
                </a:lnTo>
                <a:lnTo>
                  <a:pt x="2566" y="865"/>
                </a:lnTo>
                <a:lnTo>
                  <a:pt x="2573" y="865"/>
                </a:lnTo>
                <a:lnTo>
                  <a:pt x="2573" y="872"/>
                </a:lnTo>
                <a:lnTo>
                  <a:pt x="2573" y="879"/>
                </a:lnTo>
                <a:lnTo>
                  <a:pt x="2580" y="886"/>
                </a:lnTo>
                <a:lnTo>
                  <a:pt x="2587" y="893"/>
                </a:lnTo>
                <a:lnTo>
                  <a:pt x="2594" y="893"/>
                </a:lnTo>
                <a:lnTo>
                  <a:pt x="2601" y="900"/>
                </a:lnTo>
                <a:lnTo>
                  <a:pt x="2608" y="900"/>
                </a:lnTo>
                <a:lnTo>
                  <a:pt x="2616" y="900"/>
                </a:lnTo>
                <a:lnTo>
                  <a:pt x="2623" y="900"/>
                </a:lnTo>
                <a:lnTo>
                  <a:pt x="2630" y="900"/>
                </a:lnTo>
                <a:lnTo>
                  <a:pt x="2637" y="900"/>
                </a:lnTo>
                <a:lnTo>
                  <a:pt x="2644" y="900"/>
                </a:lnTo>
                <a:lnTo>
                  <a:pt x="2658" y="900"/>
                </a:lnTo>
                <a:lnTo>
                  <a:pt x="2665" y="900"/>
                </a:lnTo>
                <a:lnTo>
                  <a:pt x="2672" y="900"/>
                </a:lnTo>
                <a:lnTo>
                  <a:pt x="2686" y="900"/>
                </a:lnTo>
                <a:lnTo>
                  <a:pt x="2694" y="893"/>
                </a:lnTo>
                <a:lnTo>
                  <a:pt x="2708" y="893"/>
                </a:lnTo>
                <a:lnTo>
                  <a:pt x="2715" y="893"/>
                </a:lnTo>
                <a:lnTo>
                  <a:pt x="2729" y="893"/>
                </a:lnTo>
                <a:lnTo>
                  <a:pt x="2736" y="886"/>
                </a:lnTo>
                <a:lnTo>
                  <a:pt x="2750" y="886"/>
                </a:lnTo>
                <a:lnTo>
                  <a:pt x="2764" y="886"/>
                </a:lnTo>
                <a:lnTo>
                  <a:pt x="2771" y="879"/>
                </a:lnTo>
                <a:lnTo>
                  <a:pt x="2786" y="879"/>
                </a:lnTo>
                <a:lnTo>
                  <a:pt x="2800" y="879"/>
                </a:lnTo>
                <a:lnTo>
                  <a:pt x="2807" y="879"/>
                </a:lnTo>
                <a:lnTo>
                  <a:pt x="2821" y="872"/>
                </a:lnTo>
                <a:lnTo>
                  <a:pt x="2835" y="872"/>
                </a:lnTo>
                <a:lnTo>
                  <a:pt x="2842" y="872"/>
                </a:lnTo>
                <a:lnTo>
                  <a:pt x="2857" y="872"/>
                </a:lnTo>
                <a:lnTo>
                  <a:pt x="2871" y="865"/>
                </a:lnTo>
                <a:lnTo>
                  <a:pt x="2878" y="865"/>
                </a:lnTo>
                <a:lnTo>
                  <a:pt x="2892" y="865"/>
                </a:lnTo>
                <a:lnTo>
                  <a:pt x="2899" y="865"/>
                </a:lnTo>
                <a:lnTo>
                  <a:pt x="2913" y="865"/>
                </a:lnTo>
                <a:lnTo>
                  <a:pt x="2920" y="865"/>
                </a:lnTo>
                <a:lnTo>
                  <a:pt x="2934" y="865"/>
                </a:lnTo>
                <a:lnTo>
                  <a:pt x="2942" y="865"/>
                </a:lnTo>
                <a:lnTo>
                  <a:pt x="2949" y="865"/>
                </a:lnTo>
                <a:lnTo>
                  <a:pt x="2963" y="872"/>
                </a:lnTo>
                <a:lnTo>
                  <a:pt x="2970" y="872"/>
                </a:lnTo>
                <a:lnTo>
                  <a:pt x="2977" y="872"/>
                </a:lnTo>
                <a:lnTo>
                  <a:pt x="2984" y="872"/>
                </a:lnTo>
                <a:lnTo>
                  <a:pt x="2991" y="879"/>
                </a:lnTo>
                <a:lnTo>
                  <a:pt x="2998" y="879"/>
                </a:lnTo>
                <a:lnTo>
                  <a:pt x="2998" y="886"/>
                </a:lnTo>
                <a:lnTo>
                  <a:pt x="3005" y="886"/>
                </a:lnTo>
                <a:lnTo>
                  <a:pt x="3012" y="893"/>
                </a:lnTo>
                <a:lnTo>
                  <a:pt x="3012" y="900"/>
                </a:lnTo>
                <a:lnTo>
                  <a:pt x="3020" y="900"/>
                </a:lnTo>
                <a:lnTo>
                  <a:pt x="3020" y="907"/>
                </a:lnTo>
                <a:lnTo>
                  <a:pt x="3020" y="914"/>
                </a:lnTo>
                <a:lnTo>
                  <a:pt x="3027" y="922"/>
                </a:lnTo>
                <a:lnTo>
                  <a:pt x="3027" y="929"/>
                </a:lnTo>
                <a:lnTo>
                  <a:pt x="3027" y="936"/>
                </a:lnTo>
                <a:lnTo>
                  <a:pt x="3027" y="943"/>
                </a:lnTo>
                <a:lnTo>
                  <a:pt x="3027" y="950"/>
                </a:lnTo>
                <a:lnTo>
                  <a:pt x="3020" y="957"/>
                </a:lnTo>
                <a:lnTo>
                  <a:pt x="3020" y="964"/>
                </a:lnTo>
                <a:lnTo>
                  <a:pt x="3020" y="971"/>
                </a:lnTo>
                <a:lnTo>
                  <a:pt x="3012" y="978"/>
                </a:lnTo>
                <a:lnTo>
                  <a:pt x="3012" y="985"/>
                </a:lnTo>
                <a:lnTo>
                  <a:pt x="3005" y="999"/>
                </a:lnTo>
                <a:lnTo>
                  <a:pt x="3005" y="1007"/>
                </a:lnTo>
                <a:lnTo>
                  <a:pt x="2998" y="1014"/>
                </a:lnTo>
                <a:lnTo>
                  <a:pt x="2991" y="1028"/>
                </a:lnTo>
                <a:lnTo>
                  <a:pt x="2984" y="1035"/>
                </a:lnTo>
                <a:lnTo>
                  <a:pt x="2984" y="1042"/>
                </a:lnTo>
                <a:lnTo>
                  <a:pt x="2977" y="1056"/>
                </a:lnTo>
                <a:lnTo>
                  <a:pt x="2970" y="1063"/>
                </a:lnTo>
                <a:lnTo>
                  <a:pt x="2963" y="1070"/>
                </a:lnTo>
                <a:lnTo>
                  <a:pt x="2956" y="1085"/>
                </a:lnTo>
                <a:lnTo>
                  <a:pt x="2949" y="1092"/>
                </a:lnTo>
                <a:lnTo>
                  <a:pt x="2942" y="1106"/>
                </a:lnTo>
                <a:lnTo>
                  <a:pt x="2934" y="1113"/>
                </a:lnTo>
                <a:lnTo>
                  <a:pt x="2927" y="1120"/>
                </a:lnTo>
                <a:lnTo>
                  <a:pt x="2920" y="1134"/>
                </a:lnTo>
                <a:lnTo>
                  <a:pt x="2913" y="1141"/>
                </a:lnTo>
                <a:lnTo>
                  <a:pt x="2906" y="1148"/>
                </a:lnTo>
                <a:lnTo>
                  <a:pt x="2899" y="1162"/>
                </a:lnTo>
                <a:lnTo>
                  <a:pt x="2892" y="1170"/>
                </a:lnTo>
                <a:lnTo>
                  <a:pt x="2885" y="1177"/>
                </a:lnTo>
                <a:lnTo>
                  <a:pt x="2878" y="1191"/>
                </a:lnTo>
                <a:lnTo>
                  <a:pt x="2871" y="1198"/>
                </a:lnTo>
                <a:lnTo>
                  <a:pt x="2864" y="1205"/>
                </a:lnTo>
                <a:lnTo>
                  <a:pt x="2864" y="1212"/>
                </a:lnTo>
                <a:lnTo>
                  <a:pt x="2857" y="1219"/>
                </a:lnTo>
                <a:lnTo>
                  <a:pt x="2849" y="1226"/>
                </a:lnTo>
                <a:lnTo>
                  <a:pt x="2849" y="1233"/>
                </a:lnTo>
                <a:lnTo>
                  <a:pt x="2842" y="1240"/>
                </a:lnTo>
                <a:lnTo>
                  <a:pt x="2842" y="1248"/>
                </a:lnTo>
                <a:lnTo>
                  <a:pt x="2835" y="1255"/>
                </a:lnTo>
                <a:lnTo>
                  <a:pt x="2835" y="1262"/>
                </a:lnTo>
                <a:lnTo>
                  <a:pt x="2835" y="1269"/>
                </a:lnTo>
                <a:lnTo>
                  <a:pt x="2828" y="1276"/>
                </a:lnTo>
                <a:lnTo>
                  <a:pt x="2828" y="1283"/>
                </a:lnTo>
                <a:lnTo>
                  <a:pt x="2828" y="1290"/>
                </a:lnTo>
                <a:lnTo>
                  <a:pt x="2835" y="1297"/>
                </a:lnTo>
                <a:lnTo>
                  <a:pt x="2835" y="1304"/>
                </a:lnTo>
                <a:lnTo>
                  <a:pt x="2842" y="1311"/>
                </a:lnTo>
                <a:lnTo>
                  <a:pt x="2849" y="1318"/>
                </a:lnTo>
                <a:lnTo>
                  <a:pt x="2857" y="1325"/>
                </a:lnTo>
                <a:lnTo>
                  <a:pt x="2864" y="1325"/>
                </a:lnTo>
                <a:lnTo>
                  <a:pt x="2871" y="1333"/>
                </a:lnTo>
                <a:lnTo>
                  <a:pt x="2878" y="1333"/>
                </a:lnTo>
                <a:lnTo>
                  <a:pt x="2885" y="1333"/>
                </a:lnTo>
                <a:lnTo>
                  <a:pt x="2892" y="1340"/>
                </a:lnTo>
                <a:lnTo>
                  <a:pt x="2899" y="1340"/>
                </a:lnTo>
                <a:lnTo>
                  <a:pt x="2913" y="1340"/>
                </a:lnTo>
                <a:lnTo>
                  <a:pt x="2920" y="1340"/>
                </a:lnTo>
                <a:lnTo>
                  <a:pt x="2927" y="1347"/>
                </a:lnTo>
                <a:lnTo>
                  <a:pt x="2942" y="1347"/>
                </a:lnTo>
                <a:lnTo>
                  <a:pt x="2949" y="1347"/>
                </a:lnTo>
                <a:lnTo>
                  <a:pt x="2963" y="1347"/>
                </a:lnTo>
                <a:lnTo>
                  <a:pt x="2970" y="1354"/>
                </a:lnTo>
                <a:lnTo>
                  <a:pt x="2984" y="1354"/>
                </a:lnTo>
                <a:lnTo>
                  <a:pt x="2998" y="1354"/>
                </a:lnTo>
                <a:lnTo>
                  <a:pt x="3005" y="1354"/>
                </a:lnTo>
                <a:lnTo>
                  <a:pt x="3020" y="1361"/>
                </a:lnTo>
                <a:lnTo>
                  <a:pt x="3034" y="1361"/>
                </a:lnTo>
                <a:lnTo>
                  <a:pt x="3041" y="1361"/>
                </a:lnTo>
                <a:lnTo>
                  <a:pt x="3055" y="1361"/>
                </a:lnTo>
                <a:lnTo>
                  <a:pt x="3069" y="1368"/>
                </a:lnTo>
                <a:lnTo>
                  <a:pt x="3076" y="1368"/>
                </a:lnTo>
                <a:lnTo>
                  <a:pt x="3090" y="1368"/>
                </a:lnTo>
                <a:lnTo>
                  <a:pt x="3105" y="1375"/>
                </a:lnTo>
                <a:lnTo>
                  <a:pt x="3112" y="1375"/>
                </a:lnTo>
                <a:lnTo>
                  <a:pt x="3126" y="1375"/>
                </a:lnTo>
                <a:lnTo>
                  <a:pt x="3133" y="1382"/>
                </a:lnTo>
                <a:lnTo>
                  <a:pt x="3147" y="1382"/>
                </a:lnTo>
                <a:lnTo>
                  <a:pt x="3154" y="1389"/>
                </a:lnTo>
                <a:lnTo>
                  <a:pt x="3168" y="1389"/>
                </a:lnTo>
                <a:lnTo>
                  <a:pt x="3175" y="1389"/>
                </a:lnTo>
                <a:lnTo>
                  <a:pt x="3183" y="1396"/>
                </a:lnTo>
                <a:lnTo>
                  <a:pt x="3190" y="1396"/>
                </a:lnTo>
                <a:lnTo>
                  <a:pt x="3204" y="1403"/>
                </a:lnTo>
                <a:lnTo>
                  <a:pt x="3211" y="1411"/>
                </a:lnTo>
                <a:lnTo>
                  <a:pt x="3218" y="1411"/>
                </a:lnTo>
                <a:lnTo>
                  <a:pt x="3218" y="1418"/>
                </a:lnTo>
                <a:lnTo>
                  <a:pt x="3225" y="1418"/>
                </a:lnTo>
                <a:lnTo>
                  <a:pt x="3232" y="1425"/>
                </a:lnTo>
                <a:lnTo>
                  <a:pt x="3232" y="1432"/>
                </a:lnTo>
                <a:lnTo>
                  <a:pt x="3239" y="1439"/>
                </a:lnTo>
                <a:lnTo>
                  <a:pt x="3246" y="1446"/>
                </a:lnTo>
                <a:lnTo>
                  <a:pt x="3246" y="1453"/>
                </a:lnTo>
                <a:lnTo>
                  <a:pt x="3246" y="1460"/>
                </a:lnTo>
                <a:lnTo>
                  <a:pt x="3246" y="1467"/>
                </a:lnTo>
                <a:lnTo>
                  <a:pt x="3246" y="1474"/>
                </a:lnTo>
                <a:lnTo>
                  <a:pt x="3246" y="1481"/>
                </a:lnTo>
                <a:lnTo>
                  <a:pt x="3239" y="1488"/>
                </a:lnTo>
                <a:lnTo>
                  <a:pt x="3239" y="1496"/>
                </a:lnTo>
                <a:lnTo>
                  <a:pt x="3232" y="1503"/>
                </a:lnTo>
                <a:lnTo>
                  <a:pt x="3232" y="1510"/>
                </a:lnTo>
                <a:lnTo>
                  <a:pt x="3225" y="1517"/>
                </a:lnTo>
                <a:lnTo>
                  <a:pt x="3218" y="1524"/>
                </a:lnTo>
                <a:lnTo>
                  <a:pt x="3211" y="1531"/>
                </a:lnTo>
                <a:lnTo>
                  <a:pt x="3204" y="1538"/>
                </a:lnTo>
                <a:lnTo>
                  <a:pt x="3197" y="1545"/>
                </a:lnTo>
                <a:lnTo>
                  <a:pt x="3190" y="1552"/>
                </a:lnTo>
                <a:lnTo>
                  <a:pt x="3183" y="1559"/>
                </a:lnTo>
                <a:lnTo>
                  <a:pt x="3175" y="1566"/>
                </a:lnTo>
                <a:lnTo>
                  <a:pt x="3168" y="1574"/>
                </a:lnTo>
                <a:lnTo>
                  <a:pt x="3154" y="1588"/>
                </a:lnTo>
                <a:lnTo>
                  <a:pt x="3147" y="1588"/>
                </a:lnTo>
                <a:lnTo>
                  <a:pt x="3140" y="1602"/>
                </a:lnTo>
                <a:lnTo>
                  <a:pt x="3133" y="1609"/>
                </a:lnTo>
                <a:lnTo>
                  <a:pt x="3119" y="1616"/>
                </a:lnTo>
                <a:lnTo>
                  <a:pt x="3112" y="1623"/>
                </a:lnTo>
                <a:lnTo>
                  <a:pt x="3097" y="1630"/>
                </a:lnTo>
                <a:lnTo>
                  <a:pt x="3090" y="1637"/>
                </a:lnTo>
                <a:lnTo>
                  <a:pt x="3083" y="1644"/>
                </a:lnTo>
                <a:lnTo>
                  <a:pt x="3069" y="1651"/>
                </a:lnTo>
                <a:lnTo>
                  <a:pt x="3062" y="1651"/>
                </a:lnTo>
                <a:lnTo>
                  <a:pt x="3048" y="1659"/>
                </a:lnTo>
                <a:lnTo>
                  <a:pt x="3041" y="1666"/>
                </a:lnTo>
                <a:lnTo>
                  <a:pt x="3034" y="1673"/>
                </a:lnTo>
                <a:lnTo>
                  <a:pt x="3027" y="1680"/>
                </a:lnTo>
                <a:lnTo>
                  <a:pt x="3012" y="1687"/>
                </a:lnTo>
                <a:lnTo>
                  <a:pt x="3005" y="1694"/>
                </a:lnTo>
                <a:lnTo>
                  <a:pt x="2998" y="1701"/>
                </a:lnTo>
                <a:lnTo>
                  <a:pt x="2991" y="1708"/>
                </a:lnTo>
                <a:lnTo>
                  <a:pt x="2984" y="1715"/>
                </a:lnTo>
                <a:lnTo>
                  <a:pt x="2977" y="1715"/>
                </a:lnTo>
                <a:lnTo>
                  <a:pt x="2970" y="1722"/>
                </a:lnTo>
                <a:lnTo>
                  <a:pt x="2970" y="1729"/>
                </a:lnTo>
                <a:lnTo>
                  <a:pt x="2963" y="1737"/>
                </a:lnTo>
                <a:lnTo>
                  <a:pt x="2956" y="1737"/>
                </a:lnTo>
                <a:lnTo>
                  <a:pt x="2956" y="1744"/>
                </a:lnTo>
                <a:lnTo>
                  <a:pt x="2949" y="1751"/>
                </a:lnTo>
                <a:lnTo>
                  <a:pt x="2949" y="1758"/>
                </a:lnTo>
                <a:lnTo>
                  <a:pt x="2949" y="1765"/>
                </a:lnTo>
                <a:lnTo>
                  <a:pt x="2949" y="1772"/>
                </a:lnTo>
                <a:lnTo>
                  <a:pt x="2949" y="1779"/>
                </a:lnTo>
                <a:lnTo>
                  <a:pt x="2949" y="1786"/>
                </a:lnTo>
                <a:lnTo>
                  <a:pt x="2949" y="1793"/>
                </a:lnTo>
                <a:lnTo>
                  <a:pt x="2956" y="1793"/>
                </a:lnTo>
                <a:lnTo>
                  <a:pt x="2956" y="1800"/>
                </a:lnTo>
                <a:lnTo>
                  <a:pt x="2963" y="1800"/>
                </a:lnTo>
                <a:lnTo>
                  <a:pt x="2970" y="1807"/>
                </a:lnTo>
                <a:lnTo>
                  <a:pt x="2970" y="1814"/>
                </a:lnTo>
                <a:lnTo>
                  <a:pt x="2977" y="1822"/>
                </a:lnTo>
                <a:lnTo>
                  <a:pt x="2984" y="1822"/>
                </a:lnTo>
                <a:lnTo>
                  <a:pt x="2991" y="1829"/>
                </a:lnTo>
                <a:lnTo>
                  <a:pt x="2998" y="1829"/>
                </a:lnTo>
                <a:lnTo>
                  <a:pt x="3005" y="1836"/>
                </a:lnTo>
                <a:lnTo>
                  <a:pt x="3020" y="1843"/>
                </a:lnTo>
                <a:lnTo>
                  <a:pt x="3027" y="1843"/>
                </a:lnTo>
                <a:lnTo>
                  <a:pt x="3034" y="1850"/>
                </a:lnTo>
                <a:lnTo>
                  <a:pt x="3041" y="1857"/>
                </a:lnTo>
                <a:lnTo>
                  <a:pt x="3055" y="1864"/>
                </a:lnTo>
                <a:lnTo>
                  <a:pt x="3062" y="1864"/>
                </a:lnTo>
                <a:lnTo>
                  <a:pt x="3076" y="1871"/>
                </a:lnTo>
                <a:lnTo>
                  <a:pt x="3083" y="1878"/>
                </a:lnTo>
                <a:lnTo>
                  <a:pt x="3097" y="1878"/>
                </a:lnTo>
                <a:lnTo>
                  <a:pt x="3105" y="1885"/>
                </a:lnTo>
                <a:lnTo>
                  <a:pt x="3119" y="1892"/>
                </a:lnTo>
                <a:lnTo>
                  <a:pt x="3126" y="1900"/>
                </a:lnTo>
                <a:lnTo>
                  <a:pt x="3140" y="1907"/>
                </a:lnTo>
                <a:lnTo>
                  <a:pt x="3147" y="1907"/>
                </a:lnTo>
                <a:lnTo>
                  <a:pt x="3161" y="1914"/>
                </a:lnTo>
                <a:lnTo>
                  <a:pt x="3168" y="1921"/>
                </a:lnTo>
                <a:lnTo>
                  <a:pt x="3183" y="1928"/>
                </a:lnTo>
                <a:lnTo>
                  <a:pt x="3190" y="1935"/>
                </a:lnTo>
                <a:lnTo>
                  <a:pt x="3204" y="1935"/>
                </a:lnTo>
                <a:lnTo>
                  <a:pt x="3211" y="1942"/>
                </a:lnTo>
                <a:lnTo>
                  <a:pt x="3218" y="1949"/>
                </a:lnTo>
                <a:lnTo>
                  <a:pt x="3225" y="1956"/>
                </a:lnTo>
                <a:lnTo>
                  <a:pt x="3239" y="1963"/>
                </a:lnTo>
                <a:lnTo>
                  <a:pt x="3246" y="1970"/>
                </a:lnTo>
                <a:lnTo>
                  <a:pt x="3253" y="1970"/>
                </a:lnTo>
                <a:lnTo>
                  <a:pt x="3260" y="1978"/>
                </a:lnTo>
                <a:lnTo>
                  <a:pt x="3268" y="1985"/>
                </a:lnTo>
                <a:lnTo>
                  <a:pt x="3268" y="1992"/>
                </a:lnTo>
                <a:lnTo>
                  <a:pt x="3275" y="1999"/>
                </a:lnTo>
                <a:lnTo>
                  <a:pt x="3282" y="2006"/>
                </a:lnTo>
                <a:lnTo>
                  <a:pt x="3282" y="2013"/>
                </a:lnTo>
                <a:lnTo>
                  <a:pt x="3289" y="2020"/>
                </a:lnTo>
                <a:lnTo>
                  <a:pt x="3289" y="2027"/>
                </a:lnTo>
                <a:lnTo>
                  <a:pt x="3289" y="2034"/>
                </a:lnTo>
                <a:lnTo>
                  <a:pt x="3289" y="2041"/>
                </a:lnTo>
                <a:lnTo>
                  <a:pt x="3289" y="2048"/>
                </a:lnTo>
                <a:lnTo>
                  <a:pt x="3289" y="2055"/>
                </a:lnTo>
                <a:lnTo>
                  <a:pt x="3289" y="2063"/>
                </a:lnTo>
                <a:lnTo>
                  <a:pt x="3282" y="2070"/>
                </a:lnTo>
                <a:lnTo>
                  <a:pt x="3282" y="2077"/>
                </a:lnTo>
                <a:lnTo>
                  <a:pt x="3275" y="2084"/>
                </a:lnTo>
                <a:lnTo>
                  <a:pt x="3268" y="2084"/>
                </a:lnTo>
                <a:lnTo>
                  <a:pt x="3268" y="2091"/>
                </a:lnTo>
                <a:lnTo>
                  <a:pt x="3260" y="2098"/>
                </a:lnTo>
                <a:lnTo>
                  <a:pt x="3253" y="2105"/>
                </a:lnTo>
                <a:lnTo>
                  <a:pt x="3246" y="2105"/>
                </a:lnTo>
                <a:lnTo>
                  <a:pt x="3232" y="2112"/>
                </a:lnTo>
                <a:lnTo>
                  <a:pt x="3225" y="2119"/>
                </a:lnTo>
                <a:lnTo>
                  <a:pt x="3218" y="2126"/>
                </a:lnTo>
                <a:lnTo>
                  <a:pt x="3211" y="2126"/>
                </a:lnTo>
                <a:lnTo>
                  <a:pt x="3197" y="2133"/>
                </a:lnTo>
                <a:lnTo>
                  <a:pt x="3190" y="2133"/>
                </a:lnTo>
                <a:lnTo>
                  <a:pt x="3175" y="2141"/>
                </a:lnTo>
                <a:lnTo>
                  <a:pt x="3168" y="2148"/>
                </a:lnTo>
                <a:lnTo>
                  <a:pt x="3154" y="2148"/>
                </a:lnTo>
                <a:lnTo>
                  <a:pt x="3147" y="2155"/>
                </a:lnTo>
                <a:lnTo>
                  <a:pt x="3133" y="2155"/>
                </a:lnTo>
                <a:lnTo>
                  <a:pt x="3126" y="2162"/>
                </a:lnTo>
                <a:lnTo>
                  <a:pt x="3112" y="2162"/>
                </a:lnTo>
                <a:lnTo>
                  <a:pt x="3097" y="2169"/>
                </a:lnTo>
                <a:lnTo>
                  <a:pt x="3090" y="2169"/>
                </a:lnTo>
                <a:lnTo>
                  <a:pt x="3076" y="2176"/>
                </a:lnTo>
                <a:lnTo>
                  <a:pt x="3062" y="2176"/>
                </a:lnTo>
                <a:lnTo>
                  <a:pt x="3055" y="2183"/>
                </a:lnTo>
                <a:lnTo>
                  <a:pt x="3041" y="2183"/>
                </a:lnTo>
                <a:lnTo>
                  <a:pt x="3034" y="2190"/>
                </a:lnTo>
                <a:lnTo>
                  <a:pt x="3020" y="2190"/>
                </a:lnTo>
                <a:lnTo>
                  <a:pt x="3012" y="2197"/>
                </a:lnTo>
                <a:lnTo>
                  <a:pt x="2998" y="2197"/>
                </a:lnTo>
                <a:lnTo>
                  <a:pt x="2991" y="2204"/>
                </a:lnTo>
                <a:lnTo>
                  <a:pt x="2984" y="2204"/>
                </a:lnTo>
                <a:lnTo>
                  <a:pt x="2970" y="2211"/>
                </a:lnTo>
                <a:lnTo>
                  <a:pt x="2963" y="2211"/>
                </a:lnTo>
                <a:lnTo>
                  <a:pt x="2956" y="2218"/>
                </a:lnTo>
                <a:lnTo>
                  <a:pt x="2949" y="2218"/>
                </a:lnTo>
                <a:lnTo>
                  <a:pt x="2942" y="2226"/>
                </a:lnTo>
                <a:lnTo>
                  <a:pt x="2934" y="2226"/>
                </a:lnTo>
                <a:lnTo>
                  <a:pt x="2927" y="2233"/>
                </a:lnTo>
                <a:lnTo>
                  <a:pt x="2920" y="2240"/>
                </a:lnTo>
                <a:lnTo>
                  <a:pt x="2920" y="2247"/>
                </a:lnTo>
                <a:lnTo>
                  <a:pt x="2913" y="2247"/>
                </a:lnTo>
                <a:lnTo>
                  <a:pt x="2913" y="2254"/>
                </a:lnTo>
                <a:lnTo>
                  <a:pt x="2906" y="2254"/>
                </a:lnTo>
                <a:lnTo>
                  <a:pt x="2906" y="2261"/>
                </a:lnTo>
                <a:lnTo>
                  <a:pt x="2906" y="2268"/>
                </a:lnTo>
                <a:lnTo>
                  <a:pt x="2906" y="2275"/>
                </a:lnTo>
                <a:lnTo>
                  <a:pt x="2906" y="2282"/>
                </a:lnTo>
                <a:lnTo>
                  <a:pt x="2913" y="2289"/>
                </a:lnTo>
                <a:lnTo>
                  <a:pt x="2913" y="2296"/>
                </a:lnTo>
                <a:lnTo>
                  <a:pt x="2920" y="2296"/>
                </a:lnTo>
                <a:lnTo>
                  <a:pt x="2920" y="2304"/>
                </a:lnTo>
                <a:lnTo>
                  <a:pt x="2927" y="2311"/>
                </a:lnTo>
                <a:lnTo>
                  <a:pt x="2927" y="2318"/>
                </a:lnTo>
                <a:lnTo>
                  <a:pt x="2934" y="2325"/>
                </a:lnTo>
                <a:lnTo>
                  <a:pt x="2942" y="2332"/>
                </a:lnTo>
                <a:lnTo>
                  <a:pt x="2949" y="2339"/>
                </a:lnTo>
                <a:lnTo>
                  <a:pt x="2956" y="2346"/>
                </a:lnTo>
                <a:lnTo>
                  <a:pt x="2963" y="2353"/>
                </a:lnTo>
                <a:lnTo>
                  <a:pt x="2970" y="2360"/>
                </a:lnTo>
                <a:lnTo>
                  <a:pt x="2977" y="2367"/>
                </a:lnTo>
                <a:lnTo>
                  <a:pt x="2984" y="2374"/>
                </a:lnTo>
                <a:lnTo>
                  <a:pt x="2991" y="2381"/>
                </a:lnTo>
                <a:lnTo>
                  <a:pt x="2998" y="2389"/>
                </a:lnTo>
                <a:lnTo>
                  <a:pt x="3005" y="2403"/>
                </a:lnTo>
                <a:lnTo>
                  <a:pt x="3020" y="2410"/>
                </a:lnTo>
                <a:lnTo>
                  <a:pt x="3027" y="2417"/>
                </a:lnTo>
                <a:lnTo>
                  <a:pt x="3034" y="2424"/>
                </a:lnTo>
                <a:lnTo>
                  <a:pt x="3041" y="2431"/>
                </a:lnTo>
                <a:lnTo>
                  <a:pt x="3048" y="2445"/>
                </a:lnTo>
                <a:lnTo>
                  <a:pt x="3062" y="2452"/>
                </a:lnTo>
                <a:lnTo>
                  <a:pt x="3069" y="2459"/>
                </a:lnTo>
                <a:lnTo>
                  <a:pt x="3076" y="2467"/>
                </a:lnTo>
                <a:lnTo>
                  <a:pt x="3083" y="2481"/>
                </a:lnTo>
                <a:lnTo>
                  <a:pt x="3090" y="2488"/>
                </a:lnTo>
                <a:lnTo>
                  <a:pt x="3097" y="2495"/>
                </a:lnTo>
                <a:lnTo>
                  <a:pt x="3105" y="2502"/>
                </a:lnTo>
                <a:lnTo>
                  <a:pt x="3112" y="2509"/>
                </a:lnTo>
                <a:lnTo>
                  <a:pt x="3119" y="2523"/>
                </a:lnTo>
                <a:lnTo>
                  <a:pt x="3126" y="2530"/>
                </a:lnTo>
                <a:lnTo>
                  <a:pt x="3133" y="2537"/>
                </a:lnTo>
                <a:lnTo>
                  <a:pt x="3140" y="2544"/>
                </a:lnTo>
                <a:lnTo>
                  <a:pt x="3140" y="2552"/>
                </a:lnTo>
                <a:lnTo>
                  <a:pt x="3147" y="2559"/>
                </a:lnTo>
                <a:lnTo>
                  <a:pt x="3147" y="2566"/>
                </a:lnTo>
                <a:lnTo>
                  <a:pt x="3154" y="2573"/>
                </a:lnTo>
                <a:lnTo>
                  <a:pt x="3154" y="2580"/>
                </a:lnTo>
                <a:lnTo>
                  <a:pt x="3154" y="2587"/>
                </a:lnTo>
                <a:lnTo>
                  <a:pt x="3154" y="2594"/>
                </a:lnTo>
                <a:lnTo>
                  <a:pt x="3154" y="2601"/>
                </a:lnTo>
                <a:lnTo>
                  <a:pt x="3154" y="2608"/>
                </a:lnTo>
                <a:lnTo>
                  <a:pt x="3154" y="2615"/>
                </a:lnTo>
                <a:lnTo>
                  <a:pt x="3154" y="2622"/>
                </a:lnTo>
                <a:lnTo>
                  <a:pt x="3154" y="2630"/>
                </a:lnTo>
                <a:lnTo>
                  <a:pt x="3147" y="2630"/>
                </a:lnTo>
                <a:lnTo>
                  <a:pt x="3147" y="2637"/>
                </a:lnTo>
                <a:lnTo>
                  <a:pt x="3140" y="2644"/>
                </a:lnTo>
                <a:lnTo>
                  <a:pt x="3133" y="2651"/>
                </a:lnTo>
                <a:lnTo>
                  <a:pt x="3126" y="2658"/>
                </a:lnTo>
                <a:lnTo>
                  <a:pt x="3119" y="2658"/>
                </a:lnTo>
                <a:lnTo>
                  <a:pt x="3112" y="2665"/>
                </a:lnTo>
                <a:lnTo>
                  <a:pt x="3105" y="2665"/>
                </a:lnTo>
                <a:lnTo>
                  <a:pt x="3097" y="2665"/>
                </a:lnTo>
                <a:lnTo>
                  <a:pt x="3090" y="2672"/>
                </a:lnTo>
                <a:lnTo>
                  <a:pt x="3076" y="2672"/>
                </a:lnTo>
                <a:lnTo>
                  <a:pt x="3069" y="2672"/>
                </a:lnTo>
                <a:lnTo>
                  <a:pt x="3062" y="2679"/>
                </a:lnTo>
                <a:lnTo>
                  <a:pt x="3048" y="2679"/>
                </a:lnTo>
                <a:lnTo>
                  <a:pt x="3041" y="2679"/>
                </a:lnTo>
                <a:lnTo>
                  <a:pt x="3027" y="2679"/>
                </a:lnTo>
                <a:lnTo>
                  <a:pt x="3012" y="2679"/>
                </a:lnTo>
                <a:lnTo>
                  <a:pt x="3005" y="2679"/>
                </a:lnTo>
                <a:lnTo>
                  <a:pt x="2991" y="2679"/>
                </a:lnTo>
                <a:lnTo>
                  <a:pt x="2977" y="2679"/>
                </a:lnTo>
                <a:lnTo>
                  <a:pt x="2970" y="2679"/>
                </a:lnTo>
                <a:lnTo>
                  <a:pt x="2956" y="2679"/>
                </a:lnTo>
                <a:lnTo>
                  <a:pt x="2942" y="2679"/>
                </a:lnTo>
                <a:lnTo>
                  <a:pt x="2934" y="2679"/>
                </a:lnTo>
                <a:lnTo>
                  <a:pt x="2920" y="2679"/>
                </a:lnTo>
                <a:lnTo>
                  <a:pt x="2906" y="2679"/>
                </a:lnTo>
                <a:lnTo>
                  <a:pt x="2899" y="2679"/>
                </a:lnTo>
                <a:lnTo>
                  <a:pt x="2885" y="2679"/>
                </a:lnTo>
                <a:lnTo>
                  <a:pt x="2871" y="2679"/>
                </a:lnTo>
                <a:lnTo>
                  <a:pt x="2864" y="2679"/>
                </a:lnTo>
                <a:lnTo>
                  <a:pt x="2849" y="2679"/>
                </a:lnTo>
                <a:lnTo>
                  <a:pt x="2842" y="2679"/>
                </a:lnTo>
                <a:lnTo>
                  <a:pt x="2828" y="2679"/>
                </a:lnTo>
                <a:lnTo>
                  <a:pt x="2821" y="2679"/>
                </a:lnTo>
                <a:lnTo>
                  <a:pt x="2807" y="2679"/>
                </a:lnTo>
                <a:lnTo>
                  <a:pt x="2800" y="2679"/>
                </a:lnTo>
                <a:lnTo>
                  <a:pt x="2793" y="2686"/>
                </a:lnTo>
                <a:lnTo>
                  <a:pt x="2779" y="2686"/>
                </a:lnTo>
                <a:lnTo>
                  <a:pt x="2771" y="2686"/>
                </a:lnTo>
                <a:lnTo>
                  <a:pt x="2764" y="2686"/>
                </a:lnTo>
                <a:lnTo>
                  <a:pt x="2757" y="2686"/>
                </a:lnTo>
                <a:lnTo>
                  <a:pt x="2750" y="2686"/>
                </a:lnTo>
                <a:lnTo>
                  <a:pt x="2743" y="2693"/>
                </a:lnTo>
                <a:lnTo>
                  <a:pt x="2736" y="2700"/>
                </a:lnTo>
                <a:lnTo>
                  <a:pt x="2729" y="2700"/>
                </a:lnTo>
                <a:lnTo>
                  <a:pt x="2722" y="2707"/>
                </a:lnTo>
                <a:lnTo>
                  <a:pt x="2722" y="2715"/>
                </a:lnTo>
                <a:lnTo>
                  <a:pt x="2715" y="2722"/>
                </a:lnTo>
                <a:lnTo>
                  <a:pt x="2715" y="2729"/>
                </a:lnTo>
                <a:lnTo>
                  <a:pt x="2715" y="2736"/>
                </a:lnTo>
                <a:lnTo>
                  <a:pt x="2715" y="2743"/>
                </a:lnTo>
                <a:lnTo>
                  <a:pt x="2715" y="2750"/>
                </a:lnTo>
                <a:lnTo>
                  <a:pt x="2722" y="2757"/>
                </a:lnTo>
                <a:lnTo>
                  <a:pt x="2722" y="2764"/>
                </a:lnTo>
                <a:lnTo>
                  <a:pt x="2722" y="2771"/>
                </a:lnTo>
                <a:lnTo>
                  <a:pt x="2729" y="2778"/>
                </a:lnTo>
                <a:lnTo>
                  <a:pt x="2729" y="2785"/>
                </a:lnTo>
                <a:lnTo>
                  <a:pt x="2736" y="2800"/>
                </a:lnTo>
                <a:lnTo>
                  <a:pt x="2736" y="2807"/>
                </a:lnTo>
                <a:lnTo>
                  <a:pt x="2743" y="2814"/>
                </a:lnTo>
                <a:lnTo>
                  <a:pt x="2750" y="2821"/>
                </a:lnTo>
                <a:lnTo>
                  <a:pt x="2750" y="2835"/>
                </a:lnTo>
                <a:lnTo>
                  <a:pt x="2757" y="2842"/>
                </a:lnTo>
                <a:lnTo>
                  <a:pt x="2764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9" y="2885"/>
                </a:lnTo>
                <a:lnTo>
                  <a:pt x="2786" y="2899"/>
                </a:lnTo>
                <a:lnTo>
                  <a:pt x="2793" y="2906"/>
                </a:lnTo>
                <a:lnTo>
                  <a:pt x="2793" y="2920"/>
                </a:lnTo>
                <a:lnTo>
                  <a:pt x="2800" y="2927"/>
                </a:lnTo>
                <a:lnTo>
                  <a:pt x="2807" y="2941"/>
                </a:lnTo>
                <a:lnTo>
                  <a:pt x="2814" y="2948"/>
                </a:lnTo>
                <a:lnTo>
                  <a:pt x="2814" y="2963"/>
                </a:lnTo>
                <a:lnTo>
                  <a:pt x="2821" y="2970"/>
                </a:lnTo>
                <a:lnTo>
                  <a:pt x="2828" y="2984"/>
                </a:lnTo>
                <a:lnTo>
                  <a:pt x="2828" y="2991"/>
                </a:lnTo>
                <a:lnTo>
                  <a:pt x="2835" y="3005"/>
                </a:lnTo>
                <a:lnTo>
                  <a:pt x="2842" y="3012"/>
                </a:lnTo>
                <a:lnTo>
                  <a:pt x="2842" y="3019"/>
                </a:lnTo>
                <a:lnTo>
                  <a:pt x="2842" y="3033"/>
                </a:lnTo>
                <a:lnTo>
                  <a:pt x="2849" y="3041"/>
                </a:lnTo>
                <a:lnTo>
                  <a:pt x="2849" y="3055"/>
                </a:lnTo>
                <a:lnTo>
                  <a:pt x="2849" y="3062"/>
                </a:lnTo>
                <a:lnTo>
                  <a:pt x="2857" y="3069"/>
                </a:lnTo>
                <a:lnTo>
                  <a:pt x="2857" y="3076"/>
                </a:lnTo>
                <a:lnTo>
                  <a:pt x="2857" y="3083"/>
                </a:lnTo>
                <a:lnTo>
                  <a:pt x="2857" y="3090"/>
                </a:lnTo>
                <a:lnTo>
                  <a:pt x="2857" y="3097"/>
                </a:lnTo>
                <a:lnTo>
                  <a:pt x="2857" y="3104"/>
                </a:lnTo>
                <a:lnTo>
                  <a:pt x="2849" y="3111"/>
                </a:lnTo>
                <a:lnTo>
                  <a:pt x="2849" y="3119"/>
                </a:lnTo>
                <a:lnTo>
                  <a:pt x="2849" y="3126"/>
                </a:lnTo>
                <a:lnTo>
                  <a:pt x="2842" y="3133"/>
                </a:lnTo>
                <a:lnTo>
                  <a:pt x="2835" y="3140"/>
                </a:lnTo>
                <a:lnTo>
                  <a:pt x="2828" y="3140"/>
                </a:lnTo>
                <a:lnTo>
                  <a:pt x="2828" y="3147"/>
                </a:lnTo>
                <a:lnTo>
                  <a:pt x="2821" y="3147"/>
                </a:lnTo>
                <a:lnTo>
                  <a:pt x="2814" y="3154"/>
                </a:lnTo>
                <a:lnTo>
                  <a:pt x="2807" y="3154"/>
                </a:lnTo>
                <a:lnTo>
                  <a:pt x="2800" y="3154"/>
                </a:lnTo>
                <a:lnTo>
                  <a:pt x="2793" y="3154"/>
                </a:lnTo>
                <a:lnTo>
                  <a:pt x="2786" y="3154"/>
                </a:lnTo>
                <a:lnTo>
                  <a:pt x="2771" y="3154"/>
                </a:lnTo>
                <a:lnTo>
                  <a:pt x="2764" y="3154"/>
                </a:lnTo>
                <a:lnTo>
                  <a:pt x="2757" y="3154"/>
                </a:lnTo>
                <a:lnTo>
                  <a:pt x="2743" y="3154"/>
                </a:lnTo>
                <a:lnTo>
                  <a:pt x="2736" y="3154"/>
                </a:lnTo>
                <a:lnTo>
                  <a:pt x="2729" y="3147"/>
                </a:lnTo>
                <a:lnTo>
                  <a:pt x="2715" y="3147"/>
                </a:lnTo>
                <a:lnTo>
                  <a:pt x="2708" y="3147"/>
                </a:lnTo>
                <a:lnTo>
                  <a:pt x="2694" y="3147"/>
                </a:lnTo>
                <a:lnTo>
                  <a:pt x="2679" y="3140"/>
                </a:lnTo>
                <a:lnTo>
                  <a:pt x="2672" y="3140"/>
                </a:lnTo>
                <a:lnTo>
                  <a:pt x="2658" y="3133"/>
                </a:lnTo>
                <a:lnTo>
                  <a:pt x="2651" y="3133"/>
                </a:lnTo>
                <a:lnTo>
                  <a:pt x="2637" y="3126"/>
                </a:lnTo>
                <a:lnTo>
                  <a:pt x="2623" y="3126"/>
                </a:lnTo>
                <a:lnTo>
                  <a:pt x="2616" y="3119"/>
                </a:lnTo>
                <a:lnTo>
                  <a:pt x="2601" y="3119"/>
                </a:lnTo>
                <a:lnTo>
                  <a:pt x="2587" y="3111"/>
                </a:lnTo>
                <a:lnTo>
                  <a:pt x="2580" y="3104"/>
                </a:lnTo>
                <a:lnTo>
                  <a:pt x="2566" y="3104"/>
                </a:lnTo>
                <a:lnTo>
                  <a:pt x="2559" y="3097"/>
                </a:lnTo>
                <a:lnTo>
                  <a:pt x="2545" y="3097"/>
                </a:lnTo>
                <a:lnTo>
                  <a:pt x="2538" y="3090"/>
                </a:lnTo>
                <a:lnTo>
                  <a:pt x="2523" y="3090"/>
                </a:lnTo>
                <a:lnTo>
                  <a:pt x="2516" y="3083"/>
                </a:lnTo>
                <a:lnTo>
                  <a:pt x="2509" y="3083"/>
                </a:lnTo>
                <a:lnTo>
                  <a:pt x="2495" y="3083"/>
                </a:lnTo>
                <a:lnTo>
                  <a:pt x="2488" y="3076"/>
                </a:lnTo>
                <a:lnTo>
                  <a:pt x="2481" y="3076"/>
                </a:lnTo>
                <a:lnTo>
                  <a:pt x="2467" y="3076"/>
                </a:lnTo>
                <a:lnTo>
                  <a:pt x="2460" y="3076"/>
                </a:lnTo>
                <a:lnTo>
                  <a:pt x="2453" y="3069"/>
                </a:lnTo>
                <a:lnTo>
                  <a:pt x="2445" y="3069"/>
                </a:lnTo>
                <a:lnTo>
                  <a:pt x="2438" y="3069"/>
                </a:lnTo>
                <a:lnTo>
                  <a:pt x="2431" y="3069"/>
                </a:lnTo>
                <a:lnTo>
                  <a:pt x="2424" y="3069"/>
                </a:lnTo>
                <a:lnTo>
                  <a:pt x="2424" y="3076"/>
                </a:lnTo>
                <a:lnTo>
                  <a:pt x="2417" y="3076"/>
                </a:lnTo>
                <a:lnTo>
                  <a:pt x="2410" y="3076"/>
                </a:lnTo>
                <a:lnTo>
                  <a:pt x="2403" y="3083"/>
                </a:lnTo>
                <a:lnTo>
                  <a:pt x="2396" y="3090"/>
                </a:lnTo>
                <a:lnTo>
                  <a:pt x="2396" y="3097"/>
                </a:lnTo>
                <a:lnTo>
                  <a:pt x="2389" y="3104"/>
                </a:lnTo>
                <a:lnTo>
                  <a:pt x="2389" y="3111"/>
                </a:lnTo>
                <a:lnTo>
                  <a:pt x="2389" y="3119"/>
                </a:lnTo>
                <a:lnTo>
                  <a:pt x="2389" y="3126"/>
                </a:lnTo>
                <a:lnTo>
                  <a:pt x="2389" y="3133"/>
                </a:lnTo>
                <a:lnTo>
                  <a:pt x="2389" y="3140"/>
                </a:lnTo>
                <a:lnTo>
                  <a:pt x="2389" y="3147"/>
                </a:lnTo>
                <a:lnTo>
                  <a:pt x="2389" y="3161"/>
                </a:lnTo>
                <a:lnTo>
                  <a:pt x="2389" y="3168"/>
                </a:lnTo>
                <a:lnTo>
                  <a:pt x="2389" y="3175"/>
                </a:lnTo>
                <a:lnTo>
                  <a:pt x="2389" y="3189"/>
                </a:lnTo>
                <a:lnTo>
                  <a:pt x="2396" y="3197"/>
                </a:lnTo>
                <a:lnTo>
                  <a:pt x="2396" y="3211"/>
                </a:lnTo>
                <a:lnTo>
                  <a:pt x="2396" y="3218"/>
                </a:lnTo>
                <a:lnTo>
                  <a:pt x="2396" y="3232"/>
                </a:lnTo>
                <a:lnTo>
                  <a:pt x="2403" y="3239"/>
                </a:lnTo>
                <a:lnTo>
                  <a:pt x="2403" y="3253"/>
                </a:lnTo>
                <a:lnTo>
                  <a:pt x="2403" y="3267"/>
                </a:lnTo>
                <a:lnTo>
                  <a:pt x="2410" y="3274"/>
                </a:lnTo>
                <a:lnTo>
                  <a:pt x="2410" y="3289"/>
                </a:lnTo>
                <a:lnTo>
                  <a:pt x="2410" y="3303"/>
                </a:lnTo>
                <a:lnTo>
                  <a:pt x="2410" y="3310"/>
                </a:lnTo>
                <a:lnTo>
                  <a:pt x="2417" y="3324"/>
                </a:lnTo>
                <a:lnTo>
                  <a:pt x="2417" y="3338"/>
                </a:lnTo>
                <a:lnTo>
                  <a:pt x="2417" y="3345"/>
                </a:lnTo>
                <a:lnTo>
                  <a:pt x="2417" y="3360"/>
                </a:lnTo>
                <a:lnTo>
                  <a:pt x="2424" y="3374"/>
                </a:lnTo>
                <a:lnTo>
                  <a:pt x="2424" y="3381"/>
                </a:lnTo>
                <a:lnTo>
                  <a:pt x="2424" y="3395"/>
                </a:lnTo>
                <a:lnTo>
                  <a:pt x="2424" y="3402"/>
                </a:lnTo>
                <a:lnTo>
                  <a:pt x="2424" y="3416"/>
                </a:lnTo>
                <a:lnTo>
                  <a:pt x="2424" y="3423"/>
                </a:lnTo>
                <a:lnTo>
                  <a:pt x="2424" y="3437"/>
                </a:lnTo>
                <a:lnTo>
                  <a:pt x="2424" y="3445"/>
                </a:lnTo>
                <a:lnTo>
                  <a:pt x="2424" y="3452"/>
                </a:lnTo>
                <a:lnTo>
                  <a:pt x="2417" y="3466"/>
                </a:lnTo>
                <a:lnTo>
                  <a:pt x="2417" y="3473"/>
                </a:lnTo>
                <a:lnTo>
                  <a:pt x="2417" y="3480"/>
                </a:lnTo>
                <a:lnTo>
                  <a:pt x="2417" y="3487"/>
                </a:lnTo>
                <a:lnTo>
                  <a:pt x="2410" y="3494"/>
                </a:lnTo>
                <a:lnTo>
                  <a:pt x="2410" y="3501"/>
                </a:lnTo>
                <a:lnTo>
                  <a:pt x="2403" y="3501"/>
                </a:lnTo>
                <a:lnTo>
                  <a:pt x="2403" y="3508"/>
                </a:lnTo>
                <a:lnTo>
                  <a:pt x="2396" y="3515"/>
                </a:lnTo>
                <a:lnTo>
                  <a:pt x="2389" y="3515"/>
                </a:lnTo>
                <a:lnTo>
                  <a:pt x="2389" y="3523"/>
                </a:lnTo>
                <a:lnTo>
                  <a:pt x="2382" y="3523"/>
                </a:lnTo>
                <a:lnTo>
                  <a:pt x="2375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53" y="3530"/>
                </a:lnTo>
                <a:lnTo>
                  <a:pt x="2346" y="3530"/>
                </a:lnTo>
                <a:lnTo>
                  <a:pt x="2339" y="3530"/>
                </a:lnTo>
                <a:lnTo>
                  <a:pt x="2332" y="3523"/>
                </a:lnTo>
                <a:lnTo>
                  <a:pt x="2325" y="3523"/>
                </a:lnTo>
                <a:lnTo>
                  <a:pt x="2318" y="3523"/>
                </a:lnTo>
                <a:lnTo>
                  <a:pt x="2311" y="3515"/>
                </a:lnTo>
                <a:lnTo>
                  <a:pt x="2304" y="3515"/>
                </a:lnTo>
                <a:lnTo>
                  <a:pt x="2290" y="3508"/>
                </a:lnTo>
                <a:lnTo>
                  <a:pt x="2282" y="3508"/>
                </a:lnTo>
                <a:lnTo>
                  <a:pt x="2275" y="3501"/>
                </a:lnTo>
                <a:lnTo>
                  <a:pt x="2261" y="3494"/>
                </a:lnTo>
                <a:lnTo>
                  <a:pt x="2254" y="3487"/>
                </a:lnTo>
                <a:lnTo>
                  <a:pt x="2247" y="3487"/>
                </a:lnTo>
                <a:lnTo>
                  <a:pt x="2233" y="3480"/>
                </a:lnTo>
                <a:lnTo>
                  <a:pt x="2226" y="3473"/>
                </a:lnTo>
                <a:lnTo>
                  <a:pt x="2219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3" y="3445"/>
                </a:lnTo>
                <a:lnTo>
                  <a:pt x="2176" y="3437"/>
                </a:lnTo>
                <a:lnTo>
                  <a:pt x="2169" y="3430"/>
                </a:lnTo>
                <a:lnTo>
                  <a:pt x="2155" y="3423"/>
                </a:lnTo>
                <a:lnTo>
                  <a:pt x="2148" y="3416"/>
                </a:lnTo>
                <a:lnTo>
                  <a:pt x="2141" y="3409"/>
                </a:lnTo>
                <a:lnTo>
                  <a:pt x="2127" y="3402"/>
                </a:lnTo>
                <a:lnTo>
                  <a:pt x="2119" y="3395"/>
                </a:lnTo>
                <a:lnTo>
                  <a:pt x="2112" y="3388"/>
                </a:lnTo>
                <a:lnTo>
                  <a:pt x="2098" y="3381"/>
                </a:lnTo>
                <a:lnTo>
                  <a:pt x="2091" y="3374"/>
                </a:lnTo>
                <a:lnTo>
                  <a:pt x="2084" y="3367"/>
                </a:lnTo>
                <a:lnTo>
                  <a:pt x="2077" y="3367"/>
                </a:lnTo>
                <a:lnTo>
                  <a:pt x="2070" y="3360"/>
                </a:lnTo>
                <a:lnTo>
                  <a:pt x="2063" y="3352"/>
                </a:lnTo>
                <a:lnTo>
                  <a:pt x="2056" y="3352"/>
                </a:lnTo>
                <a:lnTo>
                  <a:pt x="2049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7" y="3338"/>
                </a:lnTo>
                <a:lnTo>
                  <a:pt x="2020" y="3338"/>
                </a:lnTo>
                <a:lnTo>
                  <a:pt x="2013" y="3331"/>
                </a:lnTo>
                <a:lnTo>
                  <a:pt x="2006" y="3331"/>
                </a:lnTo>
                <a:lnTo>
                  <a:pt x="1999" y="3331"/>
                </a:lnTo>
                <a:lnTo>
                  <a:pt x="1992" y="3338"/>
                </a:lnTo>
                <a:lnTo>
                  <a:pt x="1985" y="3338"/>
                </a:lnTo>
                <a:lnTo>
                  <a:pt x="1978" y="3345"/>
                </a:lnTo>
                <a:lnTo>
                  <a:pt x="1971" y="3352"/>
                </a:lnTo>
                <a:lnTo>
                  <a:pt x="1964" y="3360"/>
                </a:lnTo>
                <a:lnTo>
                  <a:pt x="1964" y="3367"/>
                </a:lnTo>
                <a:lnTo>
                  <a:pt x="1956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49" y="3395"/>
                </a:lnTo>
                <a:lnTo>
                  <a:pt x="1949" y="3402"/>
                </a:lnTo>
                <a:lnTo>
                  <a:pt x="1949" y="3416"/>
                </a:lnTo>
                <a:lnTo>
                  <a:pt x="1949" y="3423"/>
                </a:lnTo>
                <a:lnTo>
                  <a:pt x="1942" y="3430"/>
                </a:lnTo>
                <a:lnTo>
                  <a:pt x="1942" y="3445"/>
                </a:lnTo>
                <a:lnTo>
                  <a:pt x="1942" y="3452"/>
                </a:lnTo>
                <a:lnTo>
                  <a:pt x="1942" y="3466"/>
                </a:lnTo>
                <a:lnTo>
                  <a:pt x="1935" y="3473"/>
                </a:lnTo>
                <a:lnTo>
                  <a:pt x="1935" y="3487"/>
                </a:lnTo>
                <a:lnTo>
                  <a:pt x="1935" y="3501"/>
                </a:lnTo>
                <a:lnTo>
                  <a:pt x="1935" y="3508"/>
                </a:lnTo>
                <a:lnTo>
                  <a:pt x="1928" y="3523"/>
                </a:lnTo>
                <a:lnTo>
                  <a:pt x="1928" y="3537"/>
                </a:lnTo>
                <a:lnTo>
                  <a:pt x="1928" y="3544"/>
                </a:lnTo>
                <a:lnTo>
                  <a:pt x="1928" y="3558"/>
                </a:lnTo>
                <a:lnTo>
                  <a:pt x="1921" y="3572"/>
                </a:lnTo>
                <a:lnTo>
                  <a:pt x="1921" y="3579"/>
                </a:lnTo>
                <a:lnTo>
                  <a:pt x="1921" y="3593"/>
                </a:lnTo>
                <a:lnTo>
                  <a:pt x="1914" y="3608"/>
                </a:lnTo>
                <a:lnTo>
                  <a:pt x="1914" y="3615"/>
                </a:lnTo>
                <a:lnTo>
                  <a:pt x="1914" y="3629"/>
                </a:lnTo>
                <a:lnTo>
                  <a:pt x="1907" y="3636"/>
                </a:lnTo>
                <a:lnTo>
                  <a:pt x="1907" y="3650"/>
                </a:lnTo>
                <a:lnTo>
                  <a:pt x="1900" y="3657"/>
                </a:lnTo>
                <a:lnTo>
                  <a:pt x="1900" y="3671"/>
                </a:lnTo>
                <a:lnTo>
                  <a:pt x="1900" y="3678"/>
                </a:lnTo>
                <a:lnTo>
                  <a:pt x="1893" y="3686"/>
                </a:lnTo>
                <a:lnTo>
                  <a:pt x="1893" y="3693"/>
                </a:lnTo>
                <a:lnTo>
                  <a:pt x="1886" y="3707"/>
                </a:lnTo>
                <a:lnTo>
                  <a:pt x="1878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4" y="3735"/>
                </a:lnTo>
                <a:lnTo>
                  <a:pt x="1857" y="3735"/>
                </a:lnTo>
                <a:lnTo>
                  <a:pt x="1850" y="3742"/>
                </a:lnTo>
                <a:lnTo>
                  <a:pt x="1843" y="3749"/>
                </a:lnTo>
                <a:lnTo>
                  <a:pt x="1836" y="3749"/>
                </a:lnTo>
                <a:lnTo>
                  <a:pt x="1829" y="3749"/>
                </a:lnTo>
                <a:lnTo>
                  <a:pt x="1822" y="3749"/>
                </a:lnTo>
                <a:lnTo>
                  <a:pt x="1815" y="3749"/>
                </a:lnTo>
                <a:lnTo>
                  <a:pt x="1808" y="3749"/>
                </a:lnTo>
                <a:lnTo>
                  <a:pt x="1801" y="3742"/>
                </a:lnTo>
                <a:lnTo>
                  <a:pt x="1793" y="3742"/>
                </a:lnTo>
                <a:lnTo>
                  <a:pt x="1786" y="3735"/>
                </a:lnTo>
                <a:lnTo>
                  <a:pt x="1779" y="3735"/>
                </a:lnTo>
                <a:lnTo>
                  <a:pt x="1772" y="3728"/>
                </a:lnTo>
                <a:lnTo>
                  <a:pt x="1765" y="3721"/>
                </a:lnTo>
                <a:lnTo>
                  <a:pt x="1758" y="3714"/>
                </a:lnTo>
                <a:lnTo>
                  <a:pt x="1751" y="3707"/>
                </a:lnTo>
                <a:lnTo>
                  <a:pt x="1744" y="3700"/>
                </a:lnTo>
                <a:lnTo>
                  <a:pt x="1737" y="3693"/>
                </a:lnTo>
                <a:lnTo>
                  <a:pt x="1730" y="3686"/>
                </a:lnTo>
                <a:lnTo>
                  <a:pt x="1723" y="3678"/>
                </a:lnTo>
                <a:lnTo>
                  <a:pt x="1715" y="3671"/>
                </a:lnTo>
                <a:lnTo>
                  <a:pt x="1701" y="3657"/>
                </a:lnTo>
                <a:lnTo>
                  <a:pt x="1701" y="3650"/>
                </a:lnTo>
                <a:lnTo>
                  <a:pt x="1687" y="3643"/>
                </a:lnTo>
                <a:lnTo>
                  <a:pt x="1680" y="3636"/>
                </a:lnTo>
                <a:lnTo>
                  <a:pt x="1673" y="3622"/>
                </a:lnTo>
                <a:lnTo>
                  <a:pt x="1666" y="3615"/>
                </a:lnTo>
                <a:lnTo>
                  <a:pt x="1659" y="3600"/>
                </a:lnTo>
                <a:lnTo>
                  <a:pt x="1652" y="3593"/>
                </a:lnTo>
                <a:lnTo>
                  <a:pt x="1645" y="3586"/>
                </a:lnTo>
                <a:lnTo>
                  <a:pt x="1638" y="3572"/>
                </a:lnTo>
                <a:lnTo>
                  <a:pt x="1638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6" y="3537"/>
                </a:lnTo>
                <a:lnTo>
                  <a:pt x="1609" y="3530"/>
                </a:lnTo>
                <a:lnTo>
                  <a:pt x="1602" y="3515"/>
                </a:lnTo>
                <a:lnTo>
                  <a:pt x="1595" y="3508"/>
                </a:lnTo>
                <a:lnTo>
                  <a:pt x="1588" y="3501"/>
                </a:lnTo>
                <a:lnTo>
                  <a:pt x="1581" y="3494"/>
                </a:lnTo>
                <a:lnTo>
                  <a:pt x="1574" y="3487"/>
                </a:lnTo>
                <a:lnTo>
                  <a:pt x="1574" y="3480"/>
                </a:lnTo>
                <a:lnTo>
                  <a:pt x="1567" y="3473"/>
                </a:lnTo>
                <a:lnTo>
                  <a:pt x="1560" y="3473"/>
                </a:lnTo>
                <a:lnTo>
                  <a:pt x="1552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8" y="3452"/>
                </a:lnTo>
                <a:lnTo>
                  <a:pt x="1531" y="3452"/>
                </a:lnTo>
                <a:lnTo>
                  <a:pt x="1524" y="3452"/>
                </a:lnTo>
                <a:lnTo>
                  <a:pt x="1517" y="3452"/>
                </a:lnTo>
                <a:lnTo>
                  <a:pt x="1510" y="3452"/>
                </a:lnTo>
                <a:lnTo>
                  <a:pt x="1503" y="3452"/>
                </a:lnTo>
                <a:lnTo>
                  <a:pt x="1496" y="3452"/>
                </a:lnTo>
                <a:lnTo>
                  <a:pt x="1496" y="3459"/>
                </a:lnTo>
                <a:lnTo>
                  <a:pt x="1489" y="3459"/>
                </a:lnTo>
                <a:lnTo>
                  <a:pt x="1489" y="3466"/>
                </a:lnTo>
                <a:lnTo>
                  <a:pt x="1482" y="3473"/>
                </a:lnTo>
                <a:lnTo>
                  <a:pt x="1475" y="3473"/>
                </a:lnTo>
                <a:lnTo>
                  <a:pt x="1467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3" y="3508"/>
                </a:lnTo>
                <a:lnTo>
                  <a:pt x="1446" y="3523"/>
                </a:lnTo>
                <a:lnTo>
                  <a:pt x="1446" y="3530"/>
                </a:lnTo>
                <a:lnTo>
                  <a:pt x="1439" y="3537"/>
                </a:lnTo>
                <a:lnTo>
                  <a:pt x="1432" y="3544"/>
                </a:lnTo>
                <a:lnTo>
                  <a:pt x="1425" y="3558"/>
                </a:lnTo>
                <a:lnTo>
                  <a:pt x="1425" y="3565"/>
                </a:lnTo>
                <a:lnTo>
                  <a:pt x="1418" y="3579"/>
                </a:lnTo>
                <a:lnTo>
                  <a:pt x="1411" y="3586"/>
                </a:lnTo>
                <a:lnTo>
                  <a:pt x="1411" y="3600"/>
                </a:lnTo>
                <a:lnTo>
                  <a:pt x="1404" y="3608"/>
                </a:lnTo>
                <a:lnTo>
                  <a:pt x="1397" y="3622"/>
                </a:lnTo>
                <a:lnTo>
                  <a:pt x="1389" y="3629"/>
                </a:lnTo>
                <a:lnTo>
                  <a:pt x="1382" y="3643"/>
                </a:lnTo>
                <a:lnTo>
                  <a:pt x="1382" y="3650"/>
                </a:lnTo>
                <a:lnTo>
                  <a:pt x="1375" y="3664"/>
                </a:lnTo>
                <a:lnTo>
                  <a:pt x="1368" y="3671"/>
                </a:lnTo>
                <a:lnTo>
                  <a:pt x="1361" y="3686"/>
                </a:lnTo>
                <a:lnTo>
                  <a:pt x="1354" y="3693"/>
                </a:lnTo>
                <a:lnTo>
                  <a:pt x="1354" y="3707"/>
                </a:lnTo>
                <a:lnTo>
                  <a:pt x="1347" y="3714"/>
                </a:lnTo>
                <a:lnTo>
                  <a:pt x="1340" y="3721"/>
                </a:lnTo>
                <a:lnTo>
                  <a:pt x="1333" y="3728"/>
                </a:lnTo>
                <a:lnTo>
                  <a:pt x="1326" y="3742"/>
                </a:lnTo>
                <a:lnTo>
                  <a:pt x="1319" y="3749"/>
                </a:lnTo>
                <a:lnTo>
                  <a:pt x="1319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90" y="3778"/>
                </a:lnTo>
                <a:lnTo>
                  <a:pt x="1283" y="3785"/>
                </a:lnTo>
                <a:lnTo>
                  <a:pt x="1276" y="3785"/>
                </a:lnTo>
                <a:lnTo>
                  <a:pt x="1269" y="3792"/>
                </a:lnTo>
                <a:lnTo>
                  <a:pt x="1262" y="3792"/>
                </a:lnTo>
                <a:lnTo>
                  <a:pt x="1255" y="3792"/>
                </a:lnTo>
                <a:lnTo>
                  <a:pt x="1248" y="3792"/>
                </a:lnTo>
                <a:lnTo>
                  <a:pt x="1241" y="3792"/>
                </a:lnTo>
                <a:lnTo>
                  <a:pt x="1234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2" y="3785"/>
                </a:lnTo>
                <a:lnTo>
                  <a:pt x="1205" y="3778"/>
                </a:lnTo>
                <a:lnTo>
                  <a:pt x="1205" y="3771"/>
                </a:lnTo>
                <a:lnTo>
                  <a:pt x="1198" y="3771"/>
                </a:lnTo>
                <a:lnTo>
                  <a:pt x="1191" y="3763"/>
                </a:lnTo>
                <a:lnTo>
                  <a:pt x="1184" y="3756"/>
                </a:lnTo>
                <a:lnTo>
                  <a:pt x="1184" y="3749"/>
                </a:lnTo>
                <a:lnTo>
                  <a:pt x="1177" y="3735"/>
                </a:lnTo>
                <a:lnTo>
                  <a:pt x="1170" y="3728"/>
                </a:lnTo>
                <a:lnTo>
                  <a:pt x="1163" y="3721"/>
                </a:lnTo>
                <a:lnTo>
                  <a:pt x="1163" y="3714"/>
                </a:lnTo>
                <a:lnTo>
                  <a:pt x="1156" y="3700"/>
                </a:lnTo>
                <a:lnTo>
                  <a:pt x="1156" y="3693"/>
                </a:lnTo>
                <a:lnTo>
                  <a:pt x="1148" y="3678"/>
                </a:lnTo>
                <a:lnTo>
                  <a:pt x="1141" y="3671"/>
                </a:lnTo>
                <a:lnTo>
                  <a:pt x="1141" y="3657"/>
                </a:lnTo>
                <a:lnTo>
                  <a:pt x="1134" y="3650"/>
                </a:lnTo>
                <a:lnTo>
                  <a:pt x="1134" y="3636"/>
                </a:lnTo>
                <a:lnTo>
                  <a:pt x="1127" y="3629"/>
                </a:lnTo>
                <a:lnTo>
                  <a:pt x="1127" y="3615"/>
                </a:lnTo>
                <a:lnTo>
                  <a:pt x="1120" y="3600"/>
                </a:lnTo>
                <a:lnTo>
                  <a:pt x="1120" y="3593"/>
                </a:lnTo>
                <a:lnTo>
                  <a:pt x="1113" y="3579"/>
                </a:lnTo>
                <a:lnTo>
                  <a:pt x="1113" y="3565"/>
                </a:lnTo>
                <a:lnTo>
                  <a:pt x="1106" y="3558"/>
                </a:lnTo>
                <a:lnTo>
                  <a:pt x="1106" y="3544"/>
                </a:lnTo>
                <a:lnTo>
                  <a:pt x="1099" y="3537"/>
                </a:lnTo>
                <a:lnTo>
                  <a:pt x="1099" y="3523"/>
                </a:lnTo>
                <a:lnTo>
                  <a:pt x="1092" y="3515"/>
                </a:lnTo>
                <a:lnTo>
                  <a:pt x="1092" y="3501"/>
                </a:lnTo>
                <a:lnTo>
                  <a:pt x="1085" y="3494"/>
                </a:lnTo>
                <a:lnTo>
                  <a:pt x="1085" y="3487"/>
                </a:lnTo>
                <a:lnTo>
                  <a:pt x="1078" y="3473"/>
                </a:lnTo>
                <a:lnTo>
                  <a:pt x="1078" y="3466"/>
                </a:lnTo>
                <a:lnTo>
                  <a:pt x="1071" y="3459"/>
                </a:lnTo>
                <a:lnTo>
                  <a:pt x="1071" y="3452"/>
                </a:lnTo>
                <a:lnTo>
                  <a:pt x="1063" y="3445"/>
                </a:lnTo>
                <a:lnTo>
                  <a:pt x="1063" y="3437"/>
                </a:lnTo>
                <a:lnTo>
                  <a:pt x="1056" y="3430"/>
                </a:lnTo>
                <a:lnTo>
                  <a:pt x="1049" y="3423"/>
                </a:lnTo>
                <a:lnTo>
                  <a:pt x="1042" y="3423"/>
                </a:lnTo>
                <a:lnTo>
                  <a:pt x="1042" y="3416"/>
                </a:lnTo>
                <a:lnTo>
                  <a:pt x="1035" y="3416"/>
                </a:lnTo>
                <a:lnTo>
                  <a:pt x="1035" y="3409"/>
                </a:lnTo>
                <a:lnTo>
                  <a:pt x="1028" y="3409"/>
                </a:lnTo>
                <a:lnTo>
                  <a:pt x="1021" y="3409"/>
                </a:lnTo>
                <a:lnTo>
                  <a:pt x="1014" y="3409"/>
                </a:lnTo>
                <a:lnTo>
                  <a:pt x="1007" y="3409"/>
                </a:lnTo>
                <a:lnTo>
                  <a:pt x="1000" y="3416"/>
                </a:lnTo>
                <a:lnTo>
                  <a:pt x="993" y="3416"/>
                </a:lnTo>
                <a:lnTo>
                  <a:pt x="993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4" y="3437"/>
                </a:lnTo>
                <a:lnTo>
                  <a:pt x="957" y="3445"/>
                </a:lnTo>
                <a:lnTo>
                  <a:pt x="950" y="3452"/>
                </a:lnTo>
                <a:lnTo>
                  <a:pt x="943" y="3459"/>
                </a:lnTo>
                <a:lnTo>
                  <a:pt x="936" y="3466"/>
                </a:lnTo>
                <a:lnTo>
                  <a:pt x="929" y="3473"/>
                </a:lnTo>
                <a:lnTo>
                  <a:pt x="922" y="3480"/>
                </a:lnTo>
                <a:lnTo>
                  <a:pt x="915" y="3487"/>
                </a:lnTo>
                <a:lnTo>
                  <a:pt x="908" y="3494"/>
                </a:lnTo>
                <a:lnTo>
                  <a:pt x="900" y="3501"/>
                </a:lnTo>
                <a:lnTo>
                  <a:pt x="886" y="3508"/>
                </a:lnTo>
                <a:lnTo>
                  <a:pt x="879" y="3523"/>
                </a:lnTo>
                <a:lnTo>
                  <a:pt x="872" y="3530"/>
                </a:lnTo>
                <a:lnTo>
                  <a:pt x="865" y="3537"/>
                </a:lnTo>
                <a:lnTo>
                  <a:pt x="858" y="3544"/>
                </a:lnTo>
                <a:lnTo>
                  <a:pt x="844" y="3551"/>
                </a:lnTo>
                <a:lnTo>
                  <a:pt x="837" y="3565"/>
                </a:lnTo>
                <a:lnTo>
                  <a:pt x="830" y="3572"/>
                </a:lnTo>
                <a:lnTo>
                  <a:pt x="822" y="3579"/>
                </a:lnTo>
                <a:lnTo>
                  <a:pt x="808" y="3586"/>
                </a:lnTo>
                <a:lnTo>
                  <a:pt x="801" y="3593"/>
                </a:lnTo>
                <a:lnTo>
                  <a:pt x="794" y="3600"/>
                </a:lnTo>
                <a:lnTo>
                  <a:pt x="787" y="3608"/>
                </a:lnTo>
                <a:lnTo>
                  <a:pt x="780" y="3615"/>
                </a:lnTo>
                <a:lnTo>
                  <a:pt x="766" y="3622"/>
                </a:lnTo>
                <a:lnTo>
                  <a:pt x="759" y="3629"/>
                </a:lnTo>
                <a:lnTo>
                  <a:pt x="752" y="3636"/>
                </a:lnTo>
                <a:lnTo>
                  <a:pt x="745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6" y="3657"/>
                </a:lnTo>
                <a:lnTo>
                  <a:pt x="709" y="3657"/>
                </a:lnTo>
                <a:lnTo>
                  <a:pt x="702" y="3657"/>
                </a:lnTo>
                <a:lnTo>
                  <a:pt x="695" y="3657"/>
                </a:lnTo>
                <a:lnTo>
                  <a:pt x="688" y="3657"/>
                </a:lnTo>
                <a:lnTo>
                  <a:pt x="681" y="3657"/>
                </a:lnTo>
                <a:lnTo>
                  <a:pt x="674" y="3657"/>
                </a:lnTo>
                <a:lnTo>
                  <a:pt x="667" y="3657"/>
                </a:lnTo>
                <a:lnTo>
                  <a:pt x="659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45" y="3643"/>
                </a:lnTo>
                <a:lnTo>
                  <a:pt x="638" y="3636"/>
                </a:lnTo>
                <a:lnTo>
                  <a:pt x="631" y="3629"/>
                </a:lnTo>
                <a:lnTo>
                  <a:pt x="631" y="3622"/>
                </a:lnTo>
                <a:lnTo>
                  <a:pt x="624" y="3615"/>
                </a:lnTo>
                <a:lnTo>
                  <a:pt x="624" y="3608"/>
                </a:lnTo>
                <a:lnTo>
                  <a:pt x="624" y="3600"/>
                </a:lnTo>
                <a:lnTo>
                  <a:pt x="617" y="3593"/>
                </a:lnTo>
                <a:lnTo>
                  <a:pt x="617" y="3579"/>
                </a:lnTo>
                <a:lnTo>
                  <a:pt x="617" y="3572"/>
                </a:lnTo>
                <a:lnTo>
                  <a:pt x="610" y="3565"/>
                </a:lnTo>
                <a:lnTo>
                  <a:pt x="610" y="3551"/>
                </a:lnTo>
                <a:lnTo>
                  <a:pt x="610" y="3544"/>
                </a:lnTo>
                <a:lnTo>
                  <a:pt x="610" y="3530"/>
                </a:lnTo>
                <a:lnTo>
                  <a:pt x="610" y="3515"/>
                </a:lnTo>
                <a:lnTo>
                  <a:pt x="610" y="3508"/>
                </a:lnTo>
                <a:lnTo>
                  <a:pt x="610" y="3494"/>
                </a:lnTo>
                <a:lnTo>
                  <a:pt x="610" y="3480"/>
                </a:lnTo>
                <a:lnTo>
                  <a:pt x="610" y="3473"/>
                </a:lnTo>
                <a:lnTo>
                  <a:pt x="610" y="3459"/>
                </a:lnTo>
                <a:lnTo>
                  <a:pt x="610" y="3445"/>
                </a:lnTo>
                <a:lnTo>
                  <a:pt x="610" y="3437"/>
                </a:lnTo>
                <a:lnTo>
                  <a:pt x="610" y="3423"/>
                </a:lnTo>
                <a:lnTo>
                  <a:pt x="610" y="3409"/>
                </a:lnTo>
                <a:lnTo>
                  <a:pt x="610" y="3402"/>
                </a:lnTo>
                <a:lnTo>
                  <a:pt x="610" y="3388"/>
                </a:lnTo>
                <a:lnTo>
                  <a:pt x="610" y="3374"/>
                </a:lnTo>
                <a:lnTo>
                  <a:pt x="610" y="3367"/>
                </a:lnTo>
                <a:lnTo>
                  <a:pt x="610" y="3352"/>
                </a:lnTo>
                <a:lnTo>
                  <a:pt x="610" y="3345"/>
                </a:lnTo>
                <a:lnTo>
                  <a:pt x="610" y="3331"/>
                </a:lnTo>
                <a:lnTo>
                  <a:pt x="610" y="3324"/>
                </a:lnTo>
                <a:lnTo>
                  <a:pt x="610" y="3310"/>
                </a:lnTo>
                <a:lnTo>
                  <a:pt x="610" y="3303"/>
                </a:lnTo>
                <a:lnTo>
                  <a:pt x="603" y="3296"/>
                </a:lnTo>
                <a:lnTo>
                  <a:pt x="603" y="3282"/>
                </a:lnTo>
                <a:lnTo>
                  <a:pt x="603" y="3274"/>
                </a:lnTo>
                <a:lnTo>
                  <a:pt x="603" y="3267"/>
                </a:lnTo>
                <a:lnTo>
                  <a:pt x="603" y="3260"/>
                </a:lnTo>
                <a:lnTo>
                  <a:pt x="603" y="3253"/>
                </a:lnTo>
                <a:lnTo>
                  <a:pt x="596" y="3246"/>
                </a:lnTo>
                <a:lnTo>
                  <a:pt x="589" y="3239"/>
                </a:lnTo>
                <a:lnTo>
                  <a:pt x="589" y="3232"/>
                </a:lnTo>
                <a:lnTo>
                  <a:pt x="582" y="3225"/>
                </a:lnTo>
                <a:lnTo>
                  <a:pt x="574" y="3225"/>
                </a:lnTo>
                <a:lnTo>
                  <a:pt x="567" y="3218"/>
                </a:lnTo>
                <a:lnTo>
                  <a:pt x="560" y="3218"/>
                </a:lnTo>
                <a:lnTo>
                  <a:pt x="553" y="3218"/>
                </a:lnTo>
                <a:lnTo>
                  <a:pt x="546" y="3218"/>
                </a:lnTo>
                <a:lnTo>
                  <a:pt x="539" y="3218"/>
                </a:lnTo>
                <a:lnTo>
                  <a:pt x="532" y="3225"/>
                </a:lnTo>
                <a:lnTo>
                  <a:pt x="525" y="3225"/>
                </a:lnTo>
                <a:lnTo>
                  <a:pt x="518" y="3225"/>
                </a:lnTo>
                <a:lnTo>
                  <a:pt x="511" y="3232"/>
                </a:lnTo>
                <a:lnTo>
                  <a:pt x="504" y="3232"/>
                </a:lnTo>
                <a:lnTo>
                  <a:pt x="489" y="3239"/>
                </a:lnTo>
                <a:lnTo>
                  <a:pt x="482" y="3239"/>
                </a:lnTo>
                <a:lnTo>
                  <a:pt x="475" y="3246"/>
                </a:lnTo>
                <a:lnTo>
                  <a:pt x="468" y="3253"/>
                </a:lnTo>
                <a:lnTo>
                  <a:pt x="454" y="3253"/>
                </a:lnTo>
                <a:lnTo>
                  <a:pt x="447" y="3260"/>
                </a:lnTo>
                <a:lnTo>
                  <a:pt x="433" y="3267"/>
                </a:lnTo>
                <a:lnTo>
                  <a:pt x="426" y="3274"/>
                </a:lnTo>
                <a:lnTo>
                  <a:pt x="411" y="3274"/>
                </a:lnTo>
                <a:lnTo>
                  <a:pt x="404" y="3282"/>
                </a:lnTo>
                <a:lnTo>
                  <a:pt x="390" y="3289"/>
                </a:lnTo>
                <a:lnTo>
                  <a:pt x="383" y="3296"/>
                </a:lnTo>
                <a:lnTo>
                  <a:pt x="369" y="3296"/>
                </a:lnTo>
                <a:lnTo>
                  <a:pt x="362" y="3303"/>
                </a:lnTo>
                <a:lnTo>
                  <a:pt x="348" y="3310"/>
                </a:lnTo>
                <a:lnTo>
                  <a:pt x="341" y="3317"/>
                </a:lnTo>
                <a:lnTo>
                  <a:pt x="326" y="3317"/>
                </a:lnTo>
                <a:lnTo>
                  <a:pt x="319" y="3324"/>
                </a:lnTo>
                <a:lnTo>
                  <a:pt x="305" y="3331"/>
                </a:lnTo>
                <a:lnTo>
                  <a:pt x="298" y="3331"/>
                </a:lnTo>
                <a:lnTo>
                  <a:pt x="284" y="3338"/>
                </a:lnTo>
                <a:lnTo>
                  <a:pt x="277" y="3345"/>
                </a:lnTo>
                <a:lnTo>
                  <a:pt x="270" y="3345"/>
                </a:lnTo>
                <a:lnTo>
                  <a:pt x="256" y="3345"/>
                </a:lnTo>
                <a:lnTo>
                  <a:pt x="248" y="3352"/>
                </a:lnTo>
                <a:lnTo>
                  <a:pt x="234" y="3352"/>
                </a:lnTo>
                <a:lnTo>
                  <a:pt x="227" y="3352"/>
                </a:lnTo>
                <a:lnTo>
                  <a:pt x="220" y="3360"/>
                </a:lnTo>
                <a:lnTo>
                  <a:pt x="213" y="3360"/>
                </a:lnTo>
                <a:lnTo>
                  <a:pt x="206" y="3360"/>
                </a:lnTo>
                <a:lnTo>
                  <a:pt x="199" y="3360"/>
                </a:lnTo>
                <a:lnTo>
                  <a:pt x="192" y="3360"/>
                </a:lnTo>
                <a:lnTo>
                  <a:pt x="185" y="3360"/>
                </a:lnTo>
                <a:lnTo>
                  <a:pt x="178" y="3352"/>
                </a:lnTo>
                <a:lnTo>
                  <a:pt x="170" y="3352"/>
                </a:lnTo>
                <a:lnTo>
                  <a:pt x="163" y="3352"/>
                </a:lnTo>
                <a:lnTo>
                  <a:pt x="156" y="3345"/>
                </a:lnTo>
                <a:lnTo>
                  <a:pt x="149" y="3338"/>
                </a:lnTo>
                <a:lnTo>
                  <a:pt x="149" y="3331"/>
                </a:lnTo>
                <a:lnTo>
                  <a:pt x="142" y="3331"/>
                </a:lnTo>
                <a:lnTo>
                  <a:pt x="142" y="3324"/>
                </a:lnTo>
                <a:lnTo>
                  <a:pt x="135" y="3317"/>
                </a:lnTo>
                <a:lnTo>
                  <a:pt x="135" y="3310"/>
                </a:lnTo>
                <a:lnTo>
                  <a:pt x="135" y="3303"/>
                </a:lnTo>
                <a:lnTo>
                  <a:pt x="135" y="3296"/>
                </a:lnTo>
                <a:lnTo>
                  <a:pt x="135" y="3289"/>
                </a:lnTo>
                <a:lnTo>
                  <a:pt x="135" y="3274"/>
                </a:lnTo>
                <a:lnTo>
                  <a:pt x="135" y="3267"/>
                </a:lnTo>
                <a:lnTo>
                  <a:pt x="135" y="3260"/>
                </a:lnTo>
                <a:lnTo>
                  <a:pt x="135" y="3246"/>
                </a:lnTo>
                <a:lnTo>
                  <a:pt x="135" y="3239"/>
                </a:lnTo>
                <a:lnTo>
                  <a:pt x="142" y="3232"/>
                </a:lnTo>
                <a:lnTo>
                  <a:pt x="142" y="3218"/>
                </a:lnTo>
                <a:lnTo>
                  <a:pt x="142" y="3211"/>
                </a:lnTo>
                <a:lnTo>
                  <a:pt x="142" y="3197"/>
                </a:lnTo>
                <a:lnTo>
                  <a:pt x="149" y="3182"/>
                </a:lnTo>
                <a:lnTo>
                  <a:pt x="149" y="3175"/>
                </a:lnTo>
                <a:lnTo>
                  <a:pt x="156" y="3161"/>
                </a:lnTo>
                <a:lnTo>
                  <a:pt x="156" y="3154"/>
                </a:lnTo>
                <a:lnTo>
                  <a:pt x="163" y="3140"/>
                </a:lnTo>
                <a:lnTo>
                  <a:pt x="163" y="3126"/>
                </a:lnTo>
                <a:lnTo>
                  <a:pt x="170" y="3119"/>
                </a:lnTo>
                <a:lnTo>
                  <a:pt x="170" y="3104"/>
                </a:lnTo>
                <a:lnTo>
                  <a:pt x="178" y="3090"/>
                </a:lnTo>
                <a:lnTo>
                  <a:pt x="185" y="3083"/>
                </a:lnTo>
                <a:lnTo>
                  <a:pt x="185" y="3069"/>
                </a:lnTo>
                <a:lnTo>
                  <a:pt x="192" y="3062"/>
                </a:lnTo>
                <a:lnTo>
                  <a:pt x="192" y="3048"/>
                </a:lnTo>
                <a:lnTo>
                  <a:pt x="199" y="3041"/>
                </a:lnTo>
                <a:lnTo>
                  <a:pt x="199" y="3026"/>
                </a:lnTo>
                <a:lnTo>
                  <a:pt x="206" y="3019"/>
                </a:lnTo>
                <a:lnTo>
                  <a:pt x="206" y="3012"/>
                </a:lnTo>
                <a:lnTo>
                  <a:pt x="206" y="2998"/>
                </a:lnTo>
                <a:lnTo>
                  <a:pt x="213" y="2991"/>
                </a:lnTo>
                <a:lnTo>
                  <a:pt x="213" y="2984"/>
                </a:lnTo>
                <a:lnTo>
                  <a:pt x="213" y="2970"/>
                </a:lnTo>
                <a:lnTo>
                  <a:pt x="213" y="2963"/>
                </a:lnTo>
                <a:lnTo>
                  <a:pt x="220" y="2956"/>
                </a:lnTo>
                <a:lnTo>
                  <a:pt x="220" y="2948"/>
                </a:lnTo>
                <a:lnTo>
                  <a:pt x="220" y="2941"/>
                </a:lnTo>
                <a:lnTo>
                  <a:pt x="220" y="2934"/>
                </a:lnTo>
                <a:lnTo>
                  <a:pt x="220" y="2927"/>
                </a:lnTo>
                <a:lnTo>
                  <a:pt x="213" y="2927"/>
                </a:lnTo>
                <a:lnTo>
                  <a:pt x="213" y="2920"/>
                </a:lnTo>
                <a:lnTo>
                  <a:pt x="213" y="2913"/>
                </a:lnTo>
                <a:lnTo>
                  <a:pt x="206" y="2906"/>
                </a:lnTo>
                <a:lnTo>
                  <a:pt x="199" y="2899"/>
                </a:lnTo>
                <a:lnTo>
                  <a:pt x="192" y="2899"/>
                </a:lnTo>
                <a:lnTo>
                  <a:pt x="185" y="2892"/>
                </a:lnTo>
                <a:lnTo>
                  <a:pt x="178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56" y="2892"/>
                </a:lnTo>
                <a:lnTo>
                  <a:pt x="149" y="2892"/>
                </a:lnTo>
                <a:lnTo>
                  <a:pt x="142" y="2892"/>
                </a:lnTo>
                <a:lnTo>
                  <a:pt x="128" y="2892"/>
                </a:lnTo>
                <a:lnTo>
                  <a:pt x="121" y="2892"/>
                </a:lnTo>
                <a:lnTo>
                  <a:pt x="114" y="2892"/>
                </a:lnTo>
                <a:lnTo>
                  <a:pt x="100" y="2892"/>
                </a:lnTo>
                <a:lnTo>
                  <a:pt x="92" y="2899"/>
                </a:lnTo>
                <a:lnTo>
                  <a:pt x="78" y="2899"/>
                </a:lnTo>
                <a:lnTo>
                  <a:pt x="71" y="2899"/>
                </a:lnTo>
                <a:lnTo>
                  <a:pt x="57" y="2899"/>
                </a:lnTo>
                <a:lnTo>
                  <a:pt x="50" y="2906"/>
                </a:lnTo>
                <a:lnTo>
                  <a:pt x="36" y="2906"/>
                </a:lnTo>
                <a:lnTo>
                  <a:pt x="22" y="2906"/>
                </a:lnTo>
                <a:lnTo>
                  <a:pt x="15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23200C9-4DA0-2C7D-EE20-B57D35300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194" y="4455319"/>
            <a:ext cx="795337" cy="1177925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7" name="Text Box 67">
            <a:extLst>
              <a:ext uri="{FF2B5EF4-FFF2-40B4-BE49-F238E27FC236}">
                <a16:creationId xmlns:a16="http://schemas.microsoft.com/office/drawing/2014/main" id="{17507326-7871-A665-F5CA-EE16F338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557" y="4561682"/>
            <a:ext cx="1696716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 slowed down (or accelerated) by heterogeneities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F1B7326-D086-C928-0FB7-50B3CCCF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07" y="942181"/>
            <a:ext cx="197961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8BC4822-ACB7-A3F4-51CE-3B05B05E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444" y="921544"/>
            <a:ext cx="785812" cy="1127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0" name="AutoShape 73">
            <a:extLst>
              <a:ext uri="{FF2B5EF4-FFF2-40B4-BE49-F238E27FC236}">
                <a16:creationId xmlns:a16="http://schemas.microsoft.com/office/drawing/2014/main" id="{63C63CA5-EABA-FC6E-43EB-690EEF10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494" y="872332"/>
            <a:ext cx="1612899" cy="1511299"/>
          </a:xfrm>
          <a:prstGeom prst="roundRect">
            <a:avLst>
              <a:gd name="adj" fmla="val 102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35CB4D03-80D6-8AC1-9EE0-0BF68CBB5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877094"/>
            <a:ext cx="1389062" cy="1500187"/>
          </a:xfrm>
          <a:custGeom>
            <a:avLst/>
            <a:gdLst>
              <a:gd name="T0" fmla="*/ 1517 w 3289"/>
              <a:gd name="T1" fmla="*/ 0 h 3792"/>
              <a:gd name="T2" fmla="*/ 1630 w 3289"/>
              <a:gd name="T3" fmla="*/ 92 h 3792"/>
              <a:gd name="T4" fmla="*/ 1708 w 3289"/>
              <a:gd name="T5" fmla="*/ 319 h 3792"/>
              <a:gd name="T6" fmla="*/ 1801 w 3289"/>
              <a:gd name="T7" fmla="*/ 369 h 3792"/>
              <a:gd name="T8" fmla="*/ 1964 w 3289"/>
              <a:gd name="T9" fmla="*/ 213 h 3792"/>
              <a:gd name="T10" fmla="*/ 2127 w 3289"/>
              <a:gd name="T11" fmla="*/ 135 h 3792"/>
              <a:gd name="T12" fmla="*/ 2176 w 3289"/>
              <a:gd name="T13" fmla="*/ 312 h 3792"/>
              <a:gd name="T14" fmla="*/ 2183 w 3289"/>
              <a:gd name="T15" fmla="*/ 532 h 3792"/>
              <a:gd name="T16" fmla="*/ 2297 w 3289"/>
              <a:gd name="T17" fmla="*/ 553 h 3792"/>
              <a:gd name="T18" fmla="*/ 2509 w 3289"/>
              <a:gd name="T19" fmla="*/ 447 h 3792"/>
              <a:gd name="T20" fmla="*/ 2651 w 3289"/>
              <a:gd name="T21" fmla="*/ 475 h 3792"/>
              <a:gd name="T22" fmla="*/ 2616 w 3289"/>
              <a:gd name="T23" fmla="*/ 688 h 3792"/>
              <a:gd name="T24" fmla="*/ 2573 w 3289"/>
              <a:gd name="T25" fmla="*/ 872 h 3792"/>
              <a:gd name="T26" fmla="*/ 2715 w 3289"/>
              <a:gd name="T27" fmla="*/ 893 h 3792"/>
              <a:gd name="T28" fmla="*/ 2949 w 3289"/>
              <a:gd name="T29" fmla="*/ 865 h 3792"/>
              <a:gd name="T30" fmla="*/ 3020 w 3289"/>
              <a:gd name="T31" fmla="*/ 971 h 3792"/>
              <a:gd name="T32" fmla="*/ 2892 w 3289"/>
              <a:gd name="T33" fmla="*/ 1170 h 3792"/>
              <a:gd name="T34" fmla="*/ 2842 w 3289"/>
              <a:gd name="T35" fmla="*/ 1311 h 3792"/>
              <a:gd name="T36" fmla="*/ 3020 w 3289"/>
              <a:gd name="T37" fmla="*/ 1361 h 3792"/>
              <a:gd name="T38" fmla="*/ 3225 w 3289"/>
              <a:gd name="T39" fmla="*/ 1418 h 3792"/>
              <a:gd name="T40" fmla="*/ 3190 w 3289"/>
              <a:gd name="T41" fmla="*/ 1552 h 3792"/>
              <a:gd name="T42" fmla="*/ 2998 w 3289"/>
              <a:gd name="T43" fmla="*/ 1701 h 3792"/>
              <a:gd name="T44" fmla="*/ 2970 w 3289"/>
              <a:gd name="T45" fmla="*/ 1807 h 3792"/>
              <a:gd name="T46" fmla="*/ 3161 w 3289"/>
              <a:gd name="T47" fmla="*/ 1914 h 3792"/>
              <a:gd name="T48" fmla="*/ 3289 w 3289"/>
              <a:gd name="T49" fmla="*/ 2041 h 3792"/>
              <a:gd name="T50" fmla="*/ 3154 w 3289"/>
              <a:gd name="T51" fmla="*/ 2148 h 3792"/>
              <a:gd name="T52" fmla="*/ 2942 w 3289"/>
              <a:gd name="T53" fmla="*/ 2226 h 3792"/>
              <a:gd name="T54" fmla="*/ 2942 w 3289"/>
              <a:gd name="T55" fmla="*/ 2332 h 3792"/>
              <a:gd name="T56" fmla="*/ 3105 w 3289"/>
              <a:gd name="T57" fmla="*/ 2502 h 3792"/>
              <a:gd name="T58" fmla="*/ 3140 w 3289"/>
              <a:gd name="T59" fmla="*/ 2644 h 3792"/>
              <a:gd name="T60" fmla="*/ 2934 w 3289"/>
              <a:gd name="T61" fmla="*/ 2679 h 3792"/>
              <a:gd name="T62" fmla="*/ 2736 w 3289"/>
              <a:gd name="T63" fmla="*/ 2700 h 3792"/>
              <a:gd name="T64" fmla="*/ 2750 w 3289"/>
              <a:gd name="T65" fmla="*/ 2835 h 3792"/>
              <a:gd name="T66" fmla="*/ 2849 w 3289"/>
              <a:gd name="T67" fmla="*/ 3055 h 3792"/>
              <a:gd name="T68" fmla="*/ 2786 w 3289"/>
              <a:gd name="T69" fmla="*/ 3154 h 3792"/>
              <a:gd name="T70" fmla="*/ 2559 w 3289"/>
              <a:gd name="T71" fmla="*/ 3097 h 3792"/>
              <a:gd name="T72" fmla="*/ 2403 w 3289"/>
              <a:gd name="T73" fmla="*/ 3083 h 3792"/>
              <a:gd name="T74" fmla="*/ 2403 w 3289"/>
              <a:gd name="T75" fmla="*/ 3267 h 3792"/>
              <a:gd name="T76" fmla="*/ 2417 w 3289"/>
              <a:gd name="T77" fmla="*/ 3487 h 3792"/>
              <a:gd name="T78" fmla="*/ 2282 w 3289"/>
              <a:gd name="T79" fmla="*/ 3508 h 3792"/>
              <a:gd name="T80" fmla="*/ 2084 w 3289"/>
              <a:gd name="T81" fmla="*/ 3367 h 3792"/>
              <a:gd name="T82" fmla="*/ 1964 w 3289"/>
              <a:gd name="T83" fmla="*/ 3360 h 3792"/>
              <a:gd name="T84" fmla="*/ 1921 w 3289"/>
              <a:gd name="T85" fmla="*/ 3572 h 3792"/>
              <a:gd name="T86" fmla="*/ 1850 w 3289"/>
              <a:gd name="T87" fmla="*/ 3742 h 3792"/>
              <a:gd name="T88" fmla="*/ 1701 w 3289"/>
              <a:gd name="T89" fmla="*/ 3657 h 3792"/>
              <a:gd name="T90" fmla="*/ 1567 w 3289"/>
              <a:gd name="T91" fmla="*/ 3473 h 3792"/>
              <a:gd name="T92" fmla="*/ 1460 w 3289"/>
              <a:gd name="T93" fmla="*/ 3494 h 3792"/>
              <a:gd name="T94" fmla="*/ 1354 w 3289"/>
              <a:gd name="T95" fmla="*/ 3707 h 3792"/>
              <a:gd name="T96" fmla="*/ 1226 w 3289"/>
              <a:gd name="T97" fmla="*/ 3792 h 3792"/>
              <a:gd name="T98" fmla="*/ 1127 w 3289"/>
              <a:gd name="T99" fmla="*/ 3615 h 3792"/>
              <a:gd name="T100" fmla="*/ 1049 w 3289"/>
              <a:gd name="T101" fmla="*/ 3423 h 3792"/>
              <a:gd name="T102" fmla="*/ 929 w 3289"/>
              <a:gd name="T103" fmla="*/ 3473 h 3792"/>
              <a:gd name="T104" fmla="*/ 752 w 3289"/>
              <a:gd name="T105" fmla="*/ 3636 h 3792"/>
              <a:gd name="T106" fmla="*/ 624 w 3289"/>
              <a:gd name="T107" fmla="*/ 3615 h 3792"/>
              <a:gd name="T108" fmla="*/ 610 w 3289"/>
              <a:gd name="T109" fmla="*/ 3388 h 3792"/>
              <a:gd name="T110" fmla="*/ 574 w 3289"/>
              <a:gd name="T111" fmla="*/ 3225 h 3792"/>
              <a:gd name="T112" fmla="*/ 411 w 3289"/>
              <a:gd name="T113" fmla="*/ 3274 h 3792"/>
              <a:gd name="T114" fmla="*/ 206 w 3289"/>
              <a:gd name="T115" fmla="*/ 3360 h 3792"/>
              <a:gd name="T116" fmla="*/ 135 w 3289"/>
              <a:gd name="T117" fmla="*/ 3246 h 3792"/>
              <a:gd name="T118" fmla="*/ 206 w 3289"/>
              <a:gd name="T119" fmla="*/ 3019 h 3792"/>
              <a:gd name="T120" fmla="*/ 185 w 3289"/>
              <a:gd name="T121" fmla="*/ 2892 h 37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89"/>
              <a:gd name="T184" fmla="*/ 0 h 3792"/>
              <a:gd name="T185" fmla="*/ 3289 w 3289"/>
              <a:gd name="T186" fmla="*/ 3792 h 37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89" h="3792">
                <a:moveTo>
                  <a:pt x="1397" y="163"/>
                </a:moveTo>
                <a:lnTo>
                  <a:pt x="1404" y="149"/>
                </a:lnTo>
                <a:lnTo>
                  <a:pt x="1404" y="142"/>
                </a:lnTo>
                <a:lnTo>
                  <a:pt x="1411" y="128"/>
                </a:lnTo>
                <a:lnTo>
                  <a:pt x="1418" y="121"/>
                </a:lnTo>
                <a:lnTo>
                  <a:pt x="1425" y="106"/>
                </a:lnTo>
                <a:lnTo>
                  <a:pt x="1432" y="99"/>
                </a:lnTo>
                <a:lnTo>
                  <a:pt x="1432" y="85"/>
                </a:lnTo>
                <a:lnTo>
                  <a:pt x="1439" y="78"/>
                </a:lnTo>
                <a:lnTo>
                  <a:pt x="1446" y="71"/>
                </a:lnTo>
                <a:lnTo>
                  <a:pt x="1453" y="64"/>
                </a:lnTo>
                <a:lnTo>
                  <a:pt x="1460" y="50"/>
                </a:lnTo>
                <a:lnTo>
                  <a:pt x="1467" y="43"/>
                </a:lnTo>
                <a:lnTo>
                  <a:pt x="1467" y="36"/>
                </a:lnTo>
                <a:lnTo>
                  <a:pt x="1475" y="29"/>
                </a:lnTo>
                <a:lnTo>
                  <a:pt x="1482" y="21"/>
                </a:lnTo>
                <a:lnTo>
                  <a:pt x="1489" y="21"/>
                </a:lnTo>
                <a:lnTo>
                  <a:pt x="1496" y="14"/>
                </a:lnTo>
                <a:lnTo>
                  <a:pt x="1503" y="7"/>
                </a:lnTo>
                <a:lnTo>
                  <a:pt x="1510" y="7"/>
                </a:lnTo>
                <a:lnTo>
                  <a:pt x="1517" y="0"/>
                </a:lnTo>
                <a:lnTo>
                  <a:pt x="1524" y="0"/>
                </a:lnTo>
                <a:lnTo>
                  <a:pt x="1531" y="0"/>
                </a:lnTo>
                <a:lnTo>
                  <a:pt x="1538" y="0"/>
                </a:lnTo>
                <a:lnTo>
                  <a:pt x="1545" y="0"/>
                </a:lnTo>
                <a:lnTo>
                  <a:pt x="1552" y="0"/>
                </a:lnTo>
                <a:lnTo>
                  <a:pt x="1560" y="0"/>
                </a:lnTo>
                <a:lnTo>
                  <a:pt x="1567" y="7"/>
                </a:lnTo>
                <a:lnTo>
                  <a:pt x="1574" y="7"/>
                </a:lnTo>
                <a:lnTo>
                  <a:pt x="1581" y="14"/>
                </a:lnTo>
                <a:lnTo>
                  <a:pt x="1581" y="21"/>
                </a:lnTo>
                <a:lnTo>
                  <a:pt x="1588" y="21"/>
                </a:lnTo>
                <a:lnTo>
                  <a:pt x="1595" y="29"/>
                </a:lnTo>
                <a:lnTo>
                  <a:pt x="1602" y="36"/>
                </a:lnTo>
                <a:lnTo>
                  <a:pt x="1602" y="43"/>
                </a:lnTo>
                <a:lnTo>
                  <a:pt x="1609" y="57"/>
                </a:lnTo>
                <a:lnTo>
                  <a:pt x="1616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0" y="99"/>
                </a:lnTo>
                <a:lnTo>
                  <a:pt x="1638" y="114"/>
                </a:lnTo>
                <a:lnTo>
                  <a:pt x="1645" y="121"/>
                </a:lnTo>
                <a:lnTo>
                  <a:pt x="1645" y="135"/>
                </a:lnTo>
                <a:lnTo>
                  <a:pt x="1652" y="142"/>
                </a:lnTo>
                <a:lnTo>
                  <a:pt x="1652" y="156"/>
                </a:lnTo>
                <a:lnTo>
                  <a:pt x="1659" y="163"/>
                </a:lnTo>
                <a:lnTo>
                  <a:pt x="1659" y="177"/>
                </a:lnTo>
                <a:lnTo>
                  <a:pt x="1666" y="192"/>
                </a:lnTo>
                <a:lnTo>
                  <a:pt x="1666" y="199"/>
                </a:lnTo>
                <a:lnTo>
                  <a:pt x="1673" y="213"/>
                </a:lnTo>
                <a:lnTo>
                  <a:pt x="1673" y="227"/>
                </a:lnTo>
                <a:lnTo>
                  <a:pt x="1680" y="234"/>
                </a:lnTo>
                <a:lnTo>
                  <a:pt x="1680" y="248"/>
                </a:lnTo>
                <a:lnTo>
                  <a:pt x="1687" y="255"/>
                </a:lnTo>
                <a:lnTo>
                  <a:pt x="1687" y="269"/>
                </a:lnTo>
                <a:lnTo>
                  <a:pt x="1694" y="277"/>
                </a:lnTo>
                <a:lnTo>
                  <a:pt x="1694" y="291"/>
                </a:lnTo>
                <a:lnTo>
                  <a:pt x="1701" y="298"/>
                </a:lnTo>
                <a:lnTo>
                  <a:pt x="1701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3" y="347"/>
                </a:lnTo>
                <a:lnTo>
                  <a:pt x="1723" y="355"/>
                </a:lnTo>
                <a:lnTo>
                  <a:pt x="1730" y="362"/>
                </a:lnTo>
                <a:lnTo>
                  <a:pt x="1737" y="369"/>
                </a:lnTo>
                <a:lnTo>
                  <a:pt x="1744" y="369"/>
                </a:lnTo>
                <a:lnTo>
                  <a:pt x="1744" y="376"/>
                </a:lnTo>
                <a:lnTo>
                  <a:pt x="1751" y="376"/>
                </a:lnTo>
                <a:lnTo>
                  <a:pt x="1751" y="383"/>
                </a:lnTo>
                <a:lnTo>
                  <a:pt x="1758" y="383"/>
                </a:lnTo>
                <a:lnTo>
                  <a:pt x="1765" y="383"/>
                </a:lnTo>
                <a:lnTo>
                  <a:pt x="1772" y="383"/>
                </a:lnTo>
                <a:lnTo>
                  <a:pt x="1779" y="383"/>
                </a:lnTo>
                <a:lnTo>
                  <a:pt x="1786" y="376"/>
                </a:lnTo>
                <a:lnTo>
                  <a:pt x="1793" y="376"/>
                </a:lnTo>
                <a:lnTo>
                  <a:pt x="1793" y="369"/>
                </a:lnTo>
                <a:lnTo>
                  <a:pt x="1801" y="369"/>
                </a:lnTo>
                <a:lnTo>
                  <a:pt x="1808" y="362"/>
                </a:lnTo>
                <a:lnTo>
                  <a:pt x="1815" y="362"/>
                </a:lnTo>
                <a:lnTo>
                  <a:pt x="1822" y="355"/>
                </a:lnTo>
                <a:lnTo>
                  <a:pt x="1829" y="347"/>
                </a:lnTo>
                <a:lnTo>
                  <a:pt x="1836" y="340"/>
                </a:lnTo>
                <a:lnTo>
                  <a:pt x="1843" y="333"/>
                </a:lnTo>
                <a:lnTo>
                  <a:pt x="1850" y="326"/>
                </a:lnTo>
                <a:lnTo>
                  <a:pt x="1857" y="319"/>
                </a:lnTo>
                <a:lnTo>
                  <a:pt x="1864" y="312"/>
                </a:lnTo>
                <a:lnTo>
                  <a:pt x="1871" y="305"/>
                </a:lnTo>
                <a:lnTo>
                  <a:pt x="1878" y="298"/>
                </a:lnTo>
                <a:lnTo>
                  <a:pt x="1886" y="291"/>
                </a:lnTo>
                <a:lnTo>
                  <a:pt x="1900" y="284"/>
                </a:lnTo>
                <a:lnTo>
                  <a:pt x="1907" y="269"/>
                </a:lnTo>
                <a:lnTo>
                  <a:pt x="1914" y="262"/>
                </a:lnTo>
                <a:lnTo>
                  <a:pt x="1921" y="255"/>
                </a:lnTo>
                <a:lnTo>
                  <a:pt x="1928" y="248"/>
                </a:lnTo>
                <a:lnTo>
                  <a:pt x="1942" y="241"/>
                </a:lnTo>
                <a:lnTo>
                  <a:pt x="1949" y="227"/>
                </a:lnTo>
                <a:lnTo>
                  <a:pt x="1956" y="220"/>
                </a:lnTo>
                <a:lnTo>
                  <a:pt x="1964" y="213"/>
                </a:lnTo>
                <a:lnTo>
                  <a:pt x="1978" y="206"/>
                </a:lnTo>
                <a:lnTo>
                  <a:pt x="1985" y="199"/>
                </a:lnTo>
                <a:lnTo>
                  <a:pt x="1992" y="192"/>
                </a:lnTo>
                <a:lnTo>
                  <a:pt x="1999" y="184"/>
                </a:lnTo>
                <a:lnTo>
                  <a:pt x="2006" y="177"/>
                </a:lnTo>
                <a:lnTo>
                  <a:pt x="2020" y="170"/>
                </a:lnTo>
                <a:lnTo>
                  <a:pt x="2027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9" y="149"/>
                </a:lnTo>
                <a:lnTo>
                  <a:pt x="2056" y="142"/>
                </a:lnTo>
                <a:lnTo>
                  <a:pt x="2063" y="142"/>
                </a:lnTo>
                <a:lnTo>
                  <a:pt x="2070" y="135"/>
                </a:lnTo>
                <a:lnTo>
                  <a:pt x="2077" y="135"/>
                </a:lnTo>
                <a:lnTo>
                  <a:pt x="2084" y="135"/>
                </a:lnTo>
                <a:lnTo>
                  <a:pt x="2091" y="135"/>
                </a:lnTo>
                <a:lnTo>
                  <a:pt x="2098" y="135"/>
                </a:lnTo>
                <a:lnTo>
                  <a:pt x="2105" y="135"/>
                </a:lnTo>
                <a:lnTo>
                  <a:pt x="2112" y="135"/>
                </a:lnTo>
                <a:lnTo>
                  <a:pt x="2119" y="135"/>
                </a:lnTo>
                <a:lnTo>
                  <a:pt x="2127" y="135"/>
                </a:lnTo>
                <a:lnTo>
                  <a:pt x="2127" y="142"/>
                </a:lnTo>
                <a:lnTo>
                  <a:pt x="2134" y="142"/>
                </a:lnTo>
                <a:lnTo>
                  <a:pt x="2141" y="149"/>
                </a:lnTo>
                <a:lnTo>
                  <a:pt x="2148" y="156"/>
                </a:lnTo>
                <a:lnTo>
                  <a:pt x="2155" y="163"/>
                </a:lnTo>
                <a:lnTo>
                  <a:pt x="2155" y="170"/>
                </a:lnTo>
                <a:lnTo>
                  <a:pt x="2162" y="177"/>
                </a:lnTo>
                <a:lnTo>
                  <a:pt x="2162" y="184"/>
                </a:lnTo>
                <a:lnTo>
                  <a:pt x="2162" y="192"/>
                </a:lnTo>
                <a:lnTo>
                  <a:pt x="2169" y="199"/>
                </a:lnTo>
                <a:lnTo>
                  <a:pt x="2169" y="213"/>
                </a:lnTo>
                <a:lnTo>
                  <a:pt x="2169" y="220"/>
                </a:lnTo>
                <a:lnTo>
                  <a:pt x="2176" y="227"/>
                </a:lnTo>
                <a:lnTo>
                  <a:pt x="2176" y="241"/>
                </a:lnTo>
                <a:lnTo>
                  <a:pt x="2176" y="248"/>
                </a:lnTo>
                <a:lnTo>
                  <a:pt x="2176" y="262"/>
                </a:lnTo>
                <a:lnTo>
                  <a:pt x="2176" y="277"/>
                </a:lnTo>
                <a:lnTo>
                  <a:pt x="2176" y="284"/>
                </a:lnTo>
                <a:lnTo>
                  <a:pt x="2176" y="298"/>
                </a:lnTo>
                <a:lnTo>
                  <a:pt x="2176" y="312"/>
                </a:lnTo>
                <a:lnTo>
                  <a:pt x="2176" y="319"/>
                </a:lnTo>
                <a:lnTo>
                  <a:pt x="2176" y="333"/>
                </a:lnTo>
                <a:lnTo>
                  <a:pt x="2176" y="347"/>
                </a:lnTo>
                <a:lnTo>
                  <a:pt x="2176" y="355"/>
                </a:lnTo>
                <a:lnTo>
                  <a:pt x="2176" y="369"/>
                </a:lnTo>
                <a:lnTo>
                  <a:pt x="2176" y="383"/>
                </a:lnTo>
                <a:lnTo>
                  <a:pt x="2176" y="390"/>
                </a:lnTo>
                <a:lnTo>
                  <a:pt x="2176" y="404"/>
                </a:lnTo>
                <a:lnTo>
                  <a:pt x="2176" y="418"/>
                </a:lnTo>
                <a:lnTo>
                  <a:pt x="2176" y="425"/>
                </a:lnTo>
                <a:lnTo>
                  <a:pt x="2176" y="440"/>
                </a:lnTo>
                <a:lnTo>
                  <a:pt x="2176" y="447"/>
                </a:lnTo>
                <a:lnTo>
                  <a:pt x="2176" y="461"/>
                </a:lnTo>
                <a:lnTo>
                  <a:pt x="2176" y="468"/>
                </a:lnTo>
                <a:lnTo>
                  <a:pt x="2176" y="482"/>
                </a:lnTo>
                <a:lnTo>
                  <a:pt x="2176" y="489"/>
                </a:lnTo>
                <a:lnTo>
                  <a:pt x="2183" y="496"/>
                </a:lnTo>
                <a:lnTo>
                  <a:pt x="2183" y="510"/>
                </a:lnTo>
                <a:lnTo>
                  <a:pt x="2183" y="518"/>
                </a:lnTo>
                <a:lnTo>
                  <a:pt x="2183" y="525"/>
                </a:lnTo>
                <a:lnTo>
                  <a:pt x="2183" y="532"/>
                </a:lnTo>
                <a:lnTo>
                  <a:pt x="2183" y="539"/>
                </a:lnTo>
                <a:lnTo>
                  <a:pt x="2190" y="546"/>
                </a:lnTo>
                <a:lnTo>
                  <a:pt x="2197" y="553"/>
                </a:lnTo>
                <a:lnTo>
                  <a:pt x="2197" y="560"/>
                </a:lnTo>
                <a:lnTo>
                  <a:pt x="2204" y="567"/>
                </a:lnTo>
                <a:lnTo>
                  <a:pt x="2212" y="567"/>
                </a:lnTo>
                <a:lnTo>
                  <a:pt x="2219" y="574"/>
                </a:lnTo>
                <a:lnTo>
                  <a:pt x="2226" y="574"/>
                </a:lnTo>
                <a:lnTo>
                  <a:pt x="2233" y="574"/>
                </a:lnTo>
                <a:lnTo>
                  <a:pt x="2240" y="574"/>
                </a:lnTo>
                <a:lnTo>
                  <a:pt x="2247" y="574"/>
                </a:lnTo>
                <a:lnTo>
                  <a:pt x="2254" y="567"/>
                </a:lnTo>
                <a:lnTo>
                  <a:pt x="2261" y="567"/>
                </a:lnTo>
                <a:lnTo>
                  <a:pt x="2268" y="567"/>
                </a:lnTo>
                <a:lnTo>
                  <a:pt x="2275" y="560"/>
                </a:lnTo>
                <a:lnTo>
                  <a:pt x="2282" y="560"/>
                </a:lnTo>
                <a:lnTo>
                  <a:pt x="2297" y="553"/>
                </a:lnTo>
                <a:lnTo>
                  <a:pt x="2304" y="553"/>
                </a:lnTo>
                <a:lnTo>
                  <a:pt x="2311" y="546"/>
                </a:lnTo>
                <a:lnTo>
                  <a:pt x="2318" y="539"/>
                </a:lnTo>
                <a:lnTo>
                  <a:pt x="2332" y="539"/>
                </a:lnTo>
                <a:lnTo>
                  <a:pt x="2339" y="532"/>
                </a:lnTo>
                <a:lnTo>
                  <a:pt x="2353" y="525"/>
                </a:lnTo>
                <a:lnTo>
                  <a:pt x="2360" y="518"/>
                </a:lnTo>
                <a:lnTo>
                  <a:pt x="2375" y="518"/>
                </a:lnTo>
                <a:lnTo>
                  <a:pt x="2382" y="510"/>
                </a:lnTo>
                <a:lnTo>
                  <a:pt x="2396" y="503"/>
                </a:lnTo>
                <a:lnTo>
                  <a:pt x="2403" y="496"/>
                </a:lnTo>
                <a:lnTo>
                  <a:pt x="2417" y="496"/>
                </a:lnTo>
                <a:lnTo>
                  <a:pt x="2424" y="489"/>
                </a:lnTo>
                <a:lnTo>
                  <a:pt x="2438" y="482"/>
                </a:lnTo>
                <a:lnTo>
                  <a:pt x="2445" y="475"/>
                </a:lnTo>
                <a:lnTo>
                  <a:pt x="2460" y="475"/>
                </a:lnTo>
                <a:lnTo>
                  <a:pt x="2467" y="468"/>
                </a:lnTo>
                <a:lnTo>
                  <a:pt x="2481" y="461"/>
                </a:lnTo>
                <a:lnTo>
                  <a:pt x="2488" y="461"/>
                </a:lnTo>
                <a:lnTo>
                  <a:pt x="2502" y="454"/>
                </a:lnTo>
                <a:lnTo>
                  <a:pt x="2509" y="447"/>
                </a:lnTo>
                <a:lnTo>
                  <a:pt x="2516" y="447"/>
                </a:lnTo>
                <a:lnTo>
                  <a:pt x="2530" y="447"/>
                </a:lnTo>
                <a:lnTo>
                  <a:pt x="2538" y="440"/>
                </a:lnTo>
                <a:lnTo>
                  <a:pt x="2552" y="440"/>
                </a:lnTo>
                <a:lnTo>
                  <a:pt x="2559" y="440"/>
                </a:lnTo>
                <a:lnTo>
                  <a:pt x="2566" y="432"/>
                </a:lnTo>
                <a:lnTo>
                  <a:pt x="2573" y="432"/>
                </a:lnTo>
                <a:lnTo>
                  <a:pt x="2580" y="432"/>
                </a:lnTo>
                <a:lnTo>
                  <a:pt x="2587" y="432"/>
                </a:lnTo>
                <a:lnTo>
                  <a:pt x="2594" y="432"/>
                </a:lnTo>
                <a:lnTo>
                  <a:pt x="2601" y="432"/>
                </a:lnTo>
                <a:lnTo>
                  <a:pt x="2608" y="440"/>
                </a:lnTo>
                <a:lnTo>
                  <a:pt x="2616" y="440"/>
                </a:lnTo>
                <a:lnTo>
                  <a:pt x="2623" y="440"/>
                </a:lnTo>
                <a:lnTo>
                  <a:pt x="2630" y="447"/>
                </a:lnTo>
                <a:lnTo>
                  <a:pt x="2637" y="454"/>
                </a:lnTo>
                <a:lnTo>
                  <a:pt x="2637" y="461"/>
                </a:lnTo>
                <a:lnTo>
                  <a:pt x="2644" y="461"/>
                </a:lnTo>
                <a:lnTo>
                  <a:pt x="2644" y="468"/>
                </a:lnTo>
                <a:lnTo>
                  <a:pt x="2651" y="475"/>
                </a:lnTo>
                <a:lnTo>
                  <a:pt x="2651" y="482"/>
                </a:lnTo>
                <a:lnTo>
                  <a:pt x="2651" y="489"/>
                </a:lnTo>
                <a:lnTo>
                  <a:pt x="2651" y="496"/>
                </a:lnTo>
                <a:lnTo>
                  <a:pt x="2651" y="503"/>
                </a:lnTo>
                <a:lnTo>
                  <a:pt x="2651" y="518"/>
                </a:lnTo>
                <a:lnTo>
                  <a:pt x="2651" y="525"/>
                </a:lnTo>
                <a:lnTo>
                  <a:pt x="2651" y="532"/>
                </a:lnTo>
                <a:lnTo>
                  <a:pt x="2651" y="546"/>
                </a:lnTo>
                <a:lnTo>
                  <a:pt x="2651" y="553"/>
                </a:lnTo>
                <a:lnTo>
                  <a:pt x="2644" y="560"/>
                </a:lnTo>
                <a:lnTo>
                  <a:pt x="2644" y="574"/>
                </a:lnTo>
                <a:lnTo>
                  <a:pt x="2644" y="581"/>
                </a:lnTo>
                <a:lnTo>
                  <a:pt x="2644" y="595"/>
                </a:lnTo>
                <a:lnTo>
                  <a:pt x="2637" y="610"/>
                </a:lnTo>
                <a:lnTo>
                  <a:pt x="2637" y="617"/>
                </a:lnTo>
                <a:lnTo>
                  <a:pt x="2630" y="631"/>
                </a:lnTo>
                <a:lnTo>
                  <a:pt x="2630" y="638"/>
                </a:lnTo>
                <a:lnTo>
                  <a:pt x="2623" y="652"/>
                </a:lnTo>
                <a:lnTo>
                  <a:pt x="2623" y="666"/>
                </a:lnTo>
                <a:lnTo>
                  <a:pt x="2616" y="673"/>
                </a:lnTo>
                <a:lnTo>
                  <a:pt x="2616" y="688"/>
                </a:lnTo>
                <a:lnTo>
                  <a:pt x="2608" y="702"/>
                </a:lnTo>
                <a:lnTo>
                  <a:pt x="2601" y="709"/>
                </a:lnTo>
                <a:lnTo>
                  <a:pt x="2601" y="723"/>
                </a:lnTo>
                <a:lnTo>
                  <a:pt x="2594" y="730"/>
                </a:lnTo>
                <a:lnTo>
                  <a:pt x="2594" y="744"/>
                </a:lnTo>
                <a:lnTo>
                  <a:pt x="2587" y="751"/>
                </a:lnTo>
                <a:lnTo>
                  <a:pt x="2587" y="766"/>
                </a:lnTo>
                <a:lnTo>
                  <a:pt x="2580" y="773"/>
                </a:lnTo>
                <a:lnTo>
                  <a:pt x="2580" y="780"/>
                </a:lnTo>
                <a:lnTo>
                  <a:pt x="2580" y="794"/>
                </a:lnTo>
                <a:lnTo>
                  <a:pt x="2573" y="801"/>
                </a:lnTo>
                <a:lnTo>
                  <a:pt x="2573" y="808"/>
                </a:lnTo>
                <a:lnTo>
                  <a:pt x="2573" y="822"/>
                </a:lnTo>
                <a:lnTo>
                  <a:pt x="2573" y="829"/>
                </a:lnTo>
                <a:lnTo>
                  <a:pt x="2566" y="836"/>
                </a:lnTo>
                <a:lnTo>
                  <a:pt x="2566" y="844"/>
                </a:lnTo>
                <a:lnTo>
                  <a:pt x="2566" y="851"/>
                </a:lnTo>
                <a:lnTo>
                  <a:pt x="2566" y="858"/>
                </a:lnTo>
                <a:lnTo>
                  <a:pt x="2566" y="865"/>
                </a:lnTo>
                <a:lnTo>
                  <a:pt x="2573" y="865"/>
                </a:lnTo>
                <a:lnTo>
                  <a:pt x="2573" y="872"/>
                </a:lnTo>
                <a:lnTo>
                  <a:pt x="2573" y="879"/>
                </a:lnTo>
                <a:lnTo>
                  <a:pt x="2580" y="886"/>
                </a:lnTo>
                <a:lnTo>
                  <a:pt x="2587" y="893"/>
                </a:lnTo>
                <a:lnTo>
                  <a:pt x="2594" y="893"/>
                </a:lnTo>
                <a:lnTo>
                  <a:pt x="2601" y="900"/>
                </a:lnTo>
                <a:lnTo>
                  <a:pt x="2608" y="900"/>
                </a:lnTo>
                <a:lnTo>
                  <a:pt x="2616" y="900"/>
                </a:lnTo>
                <a:lnTo>
                  <a:pt x="2623" y="900"/>
                </a:lnTo>
                <a:lnTo>
                  <a:pt x="2630" y="900"/>
                </a:lnTo>
                <a:lnTo>
                  <a:pt x="2637" y="900"/>
                </a:lnTo>
                <a:lnTo>
                  <a:pt x="2644" y="900"/>
                </a:lnTo>
                <a:lnTo>
                  <a:pt x="2658" y="900"/>
                </a:lnTo>
                <a:lnTo>
                  <a:pt x="2665" y="900"/>
                </a:lnTo>
                <a:lnTo>
                  <a:pt x="2672" y="900"/>
                </a:lnTo>
                <a:lnTo>
                  <a:pt x="2686" y="900"/>
                </a:lnTo>
                <a:lnTo>
                  <a:pt x="2694" y="893"/>
                </a:lnTo>
                <a:lnTo>
                  <a:pt x="2708" y="893"/>
                </a:lnTo>
                <a:lnTo>
                  <a:pt x="2715" y="893"/>
                </a:lnTo>
                <a:lnTo>
                  <a:pt x="2729" y="893"/>
                </a:lnTo>
                <a:lnTo>
                  <a:pt x="2736" y="886"/>
                </a:lnTo>
                <a:lnTo>
                  <a:pt x="2750" y="886"/>
                </a:lnTo>
                <a:lnTo>
                  <a:pt x="2764" y="886"/>
                </a:lnTo>
                <a:lnTo>
                  <a:pt x="2771" y="879"/>
                </a:lnTo>
                <a:lnTo>
                  <a:pt x="2786" y="879"/>
                </a:lnTo>
                <a:lnTo>
                  <a:pt x="2800" y="879"/>
                </a:lnTo>
                <a:lnTo>
                  <a:pt x="2807" y="879"/>
                </a:lnTo>
                <a:lnTo>
                  <a:pt x="2821" y="872"/>
                </a:lnTo>
                <a:lnTo>
                  <a:pt x="2835" y="872"/>
                </a:lnTo>
                <a:lnTo>
                  <a:pt x="2842" y="872"/>
                </a:lnTo>
                <a:lnTo>
                  <a:pt x="2857" y="872"/>
                </a:lnTo>
                <a:lnTo>
                  <a:pt x="2871" y="865"/>
                </a:lnTo>
                <a:lnTo>
                  <a:pt x="2878" y="865"/>
                </a:lnTo>
                <a:lnTo>
                  <a:pt x="2892" y="865"/>
                </a:lnTo>
                <a:lnTo>
                  <a:pt x="2899" y="865"/>
                </a:lnTo>
                <a:lnTo>
                  <a:pt x="2913" y="865"/>
                </a:lnTo>
                <a:lnTo>
                  <a:pt x="2920" y="865"/>
                </a:lnTo>
                <a:lnTo>
                  <a:pt x="2934" y="865"/>
                </a:lnTo>
                <a:lnTo>
                  <a:pt x="2942" y="865"/>
                </a:lnTo>
                <a:lnTo>
                  <a:pt x="2949" y="865"/>
                </a:lnTo>
                <a:lnTo>
                  <a:pt x="2963" y="872"/>
                </a:lnTo>
                <a:lnTo>
                  <a:pt x="2970" y="872"/>
                </a:lnTo>
                <a:lnTo>
                  <a:pt x="2977" y="872"/>
                </a:lnTo>
                <a:lnTo>
                  <a:pt x="2984" y="872"/>
                </a:lnTo>
                <a:lnTo>
                  <a:pt x="2991" y="879"/>
                </a:lnTo>
                <a:lnTo>
                  <a:pt x="2998" y="879"/>
                </a:lnTo>
                <a:lnTo>
                  <a:pt x="2998" y="886"/>
                </a:lnTo>
                <a:lnTo>
                  <a:pt x="3005" y="886"/>
                </a:lnTo>
                <a:lnTo>
                  <a:pt x="3012" y="893"/>
                </a:lnTo>
                <a:lnTo>
                  <a:pt x="3012" y="900"/>
                </a:lnTo>
                <a:lnTo>
                  <a:pt x="3020" y="900"/>
                </a:lnTo>
                <a:lnTo>
                  <a:pt x="3020" y="907"/>
                </a:lnTo>
                <a:lnTo>
                  <a:pt x="3020" y="914"/>
                </a:lnTo>
                <a:lnTo>
                  <a:pt x="3027" y="922"/>
                </a:lnTo>
                <a:lnTo>
                  <a:pt x="3027" y="929"/>
                </a:lnTo>
                <a:lnTo>
                  <a:pt x="3027" y="936"/>
                </a:lnTo>
                <a:lnTo>
                  <a:pt x="3027" y="943"/>
                </a:lnTo>
                <a:lnTo>
                  <a:pt x="3027" y="950"/>
                </a:lnTo>
                <a:lnTo>
                  <a:pt x="3020" y="957"/>
                </a:lnTo>
                <a:lnTo>
                  <a:pt x="3020" y="964"/>
                </a:lnTo>
                <a:lnTo>
                  <a:pt x="3020" y="971"/>
                </a:lnTo>
                <a:lnTo>
                  <a:pt x="3012" y="978"/>
                </a:lnTo>
                <a:lnTo>
                  <a:pt x="3012" y="985"/>
                </a:lnTo>
                <a:lnTo>
                  <a:pt x="3005" y="999"/>
                </a:lnTo>
                <a:lnTo>
                  <a:pt x="3005" y="1007"/>
                </a:lnTo>
                <a:lnTo>
                  <a:pt x="2998" y="1014"/>
                </a:lnTo>
                <a:lnTo>
                  <a:pt x="2991" y="1028"/>
                </a:lnTo>
                <a:lnTo>
                  <a:pt x="2984" y="1035"/>
                </a:lnTo>
                <a:lnTo>
                  <a:pt x="2984" y="1042"/>
                </a:lnTo>
                <a:lnTo>
                  <a:pt x="2977" y="1056"/>
                </a:lnTo>
                <a:lnTo>
                  <a:pt x="2970" y="1063"/>
                </a:lnTo>
                <a:lnTo>
                  <a:pt x="2963" y="1070"/>
                </a:lnTo>
                <a:lnTo>
                  <a:pt x="2956" y="1085"/>
                </a:lnTo>
                <a:lnTo>
                  <a:pt x="2949" y="1092"/>
                </a:lnTo>
                <a:lnTo>
                  <a:pt x="2942" y="1106"/>
                </a:lnTo>
                <a:lnTo>
                  <a:pt x="2934" y="1113"/>
                </a:lnTo>
                <a:lnTo>
                  <a:pt x="2927" y="1120"/>
                </a:lnTo>
                <a:lnTo>
                  <a:pt x="2920" y="1134"/>
                </a:lnTo>
                <a:lnTo>
                  <a:pt x="2913" y="1141"/>
                </a:lnTo>
                <a:lnTo>
                  <a:pt x="2906" y="1148"/>
                </a:lnTo>
                <a:lnTo>
                  <a:pt x="2899" y="1162"/>
                </a:lnTo>
                <a:lnTo>
                  <a:pt x="2892" y="1170"/>
                </a:lnTo>
                <a:lnTo>
                  <a:pt x="2885" y="1177"/>
                </a:lnTo>
                <a:lnTo>
                  <a:pt x="2878" y="1191"/>
                </a:lnTo>
                <a:lnTo>
                  <a:pt x="2871" y="1198"/>
                </a:lnTo>
                <a:lnTo>
                  <a:pt x="2864" y="1205"/>
                </a:lnTo>
                <a:lnTo>
                  <a:pt x="2864" y="1212"/>
                </a:lnTo>
                <a:lnTo>
                  <a:pt x="2857" y="1219"/>
                </a:lnTo>
                <a:lnTo>
                  <a:pt x="2849" y="1226"/>
                </a:lnTo>
                <a:lnTo>
                  <a:pt x="2849" y="1233"/>
                </a:lnTo>
                <a:lnTo>
                  <a:pt x="2842" y="1240"/>
                </a:lnTo>
                <a:lnTo>
                  <a:pt x="2842" y="1248"/>
                </a:lnTo>
                <a:lnTo>
                  <a:pt x="2835" y="1255"/>
                </a:lnTo>
                <a:lnTo>
                  <a:pt x="2835" y="1262"/>
                </a:lnTo>
                <a:lnTo>
                  <a:pt x="2835" y="1269"/>
                </a:lnTo>
                <a:lnTo>
                  <a:pt x="2828" y="1276"/>
                </a:lnTo>
                <a:lnTo>
                  <a:pt x="2828" y="1283"/>
                </a:lnTo>
                <a:lnTo>
                  <a:pt x="2828" y="1290"/>
                </a:lnTo>
                <a:lnTo>
                  <a:pt x="2835" y="1297"/>
                </a:lnTo>
                <a:lnTo>
                  <a:pt x="2835" y="1304"/>
                </a:lnTo>
                <a:lnTo>
                  <a:pt x="2842" y="1311"/>
                </a:lnTo>
                <a:lnTo>
                  <a:pt x="2849" y="1318"/>
                </a:lnTo>
                <a:lnTo>
                  <a:pt x="2857" y="1325"/>
                </a:lnTo>
                <a:lnTo>
                  <a:pt x="2864" y="1325"/>
                </a:lnTo>
                <a:lnTo>
                  <a:pt x="2871" y="1333"/>
                </a:lnTo>
                <a:lnTo>
                  <a:pt x="2878" y="1333"/>
                </a:lnTo>
                <a:lnTo>
                  <a:pt x="2885" y="1333"/>
                </a:lnTo>
                <a:lnTo>
                  <a:pt x="2892" y="1340"/>
                </a:lnTo>
                <a:lnTo>
                  <a:pt x="2899" y="1340"/>
                </a:lnTo>
                <a:lnTo>
                  <a:pt x="2913" y="1340"/>
                </a:lnTo>
                <a:lnTo>
                  <a:pt x="2920" y="1340"/>
                </a:lnTo>
                <a:lnTo>
                  <a:pt x="2927" y="1347"/>
                </a:lnTo>
                <a:lnTo>
                  <a:pt x="2942" y="1347"/>
                </a:lnTo>
                <a:lnTo>
                  <a:pt x="2949" y="1347"/>
                </a:lnTo>
                <a:lnTo>
                  <a:pt x="2963" y="1347"/>
                </a:lnTo>
                <a:lnTo>
                  <a:pt x="2970" y="1354"/>
                </a:lnTo>
                <a:lnTo>
                  <a:pt x="2984" y="1354"/>
                </a:lnTo>
                <a:lnTo>
                  <a:pt x="2998" y="1354"/>
                </a:lnTo>
                <a:lnTo>
                  <a:pt x="3005" y="1354"/>
                </a:lnTo>
                <a:lnTo>
                  <a:pt x="3020" y="1361"/>
                </a:lnTo>
                <a:lnTo>
                  <a:pt x="3034" y="1361"/>
                </a:lnTo>
                <a:lnTo>
                  <a:pt x="3041" y="1361"/>
                </a:lnTo>
                <a:lnTo>
                  <a:pt x="3055" y="1361"/>
                </a:lnTo>
                <a:lnTo>
                  <a:pt x="3069" y="1368"/>
                </a:lnTo>
                <a:lnTo>
                  <a:pt x="3076" y="1368"/>
                </a:lnTo>
                <a:lnTo>
                  <a:pt x="3090" y="1368"/>
                </a:lnTo>
                <a:lnTo>
                  <a:pt x="3105" y="1375"/>
                </a:lnTo>
                <a:lnTo>
                  <a:pt x="3112" y="1375"/>
                </a:lnTo>
                <a:lnTo>
                  <a:pt x="3126" y="1375"/>
                </a:lnTo>
                <a:lnTo>
                  <a:pt x="3133" y="1382"/>
                </a:lnTo>
                <a:lnTo>
                  <a:pt x="3147" y="1382"/>
                </a:lnTo>
                <a:lnTo>
                  <a:pt x="3154" y="1389"/>
                </a:lnTo>
                <a:lnTo>
                  <a:pt x="3168" y="1389"/>
                </a:lnTo>
                <a:lnTo>
                  <a:pt x="3175" y="1389"/>
                </a:lnTo>
                <a:lnTo>
                  <a:pt x="3183" y="1396"/>
                </a:lnTo>
                <a:lnTo>
                  <a:pt x="3190" y="1396"/>
                </a:lnTo>
                <a:lnTo>
                  <a:pt x="3204" y="1403"/>
                </a:lnTo>
                <a:lnTo>
                  <a:pt x="3211" y="1411"/>
                </a:lnTo>
                <a:lnTo>
                  <a:pt x="3218" y="1411"/>
                </a:lnTo>
                <a:lnTo>
                  <a:pt x="3218" y="1418"/>
                </a:lnTo>
                <a:lnTo>
                  <a:pt x="3225" y="1418"/>
                </a:lnTo>
                <a:lnTo>
                  <a:pt x="3232" y="1425"/>
                </a:lnTo>
                <a:lnTo>
                  <a:pt x="3232" y="1432"/>
                </a:lnTo>
                <a:lnTo>
                  <a:pt x="3239" y="1439"/>
                </a:lnTo>
                <a:lnTo>
                  <a:pt x="3246" y="1446"/>
                </a:lnTo>
                <a:lnTo>
                  <a:pt x="3246" y="1453"/>
                </a:lnTo>
                <a:lnTo>
                  <a:pt x="3246" y="1460"/>
                </a:lnTo>
                <a:lnTo>
                  <a:pt x="3246" y="1467"/>
                </a:lnTo>
                <a:lnTo>
                  <a:pt x="3246" y="1474"/>
                </a:lnTo>
                <a:lnTo>
                  <a:pt x="3246" y="1481"/>
                </a:lnTo>
                <a:lnTo>
                  <a:pt x="3239" y="1488"/>
                </a:lnTo>
                <a:lnTo>
                  <a:pt x="3239" y="1496"/>
                </a:lnTo>
                <a:lnTo>
                  <a:pt x="3232" y="1503"/>
                </a:lnTo>
                <a:lnTo>
                  <a:pt x="3232" y="1510"/>
                </a:lnTo>
                <a:lnTo>
                  <a:pt x="3225" y="1517"/>
                </a:lnTo>
                <a:lnTo>
                  <a:pt x="3218" y="1524"/>
                </a:lnTo>
                <a:lnTo>
                  <a:pt x="3211" y="1531"/>
                </a:lnTo>
                <a:lnTo>
                  <a:pt x="3204" y="1538"/>
                </a:lnTo>
                <a:lnTo>
                  <a:pt x="3197" y="1545"/>
                </a:lnTo>
                <a:lnTo>
                  <a:pt x="3190" y="1552"/>
                </a:lnTo>
                <a:lnTo>
                  <a:pt x="3183" y="1559"/>
                </a:lnTo>
                <a:lnTo>
                  <a:pt x="3175" y="1566"/>
                </a:lnTo>
                <a:lnTo>
                  <a:pt x="3168" y="1574"/>
                </a:lnTo>
                <a:lnTo>
                  <a:pt x="3154" y="1588"/>
                </a:lnTo>
                <a:lnTo>
                  <a:pt x="3147" y="1588"/>
                </a:lnTo>
                <a:lnTo>
                  <a:pt x="3140" y="1602"/>
                </a:lnTo>
                <a:lnTo>
                  <a:pt x="3133" y="1609"/>
                </a:lnTo>
                <a:lnTo>
                  <a:pt x="3119" y="1616"/>
                </a:lnTo>
                <a:lnTo>
                  <a:pt x="3112" y="1623"/>
                </a:lnTo>
                <a:lnTo>
                  <a:pt x="3097" y="1630"/>
                </a:lnTo>
                <a:lnTo>
                  <a:pt x="3090" y="1637"/>
                </a:lnTo>
                <a:lnTo>
                  <a:pt x="3083" y="1644"/>
                </a:lnTo>
                <a:lnTo>
                  <a:pt x="3069" y="1651"/>
                </a:lnTo>
                <a:lnTo>
                  <a:pt x="3062" y="1651"/>
                </a:lnTo>
                <a:lnTo>
                  <a:pt x="3048" y="1659"/>
                </a:lnTo>
                <a:lnTo>
                  <a:pt x="3041" y="1666"/>
                </a:lnTo>
                <a:lnTo>
                  <a:pt x="3034" y="1673"/>
                </a:lnTo>
                <a:lnTo>
                  <a:pt x="3027" y="1680"/>
                </a:lnTo>
                <a:lnTo>
                  <a:pt x="3012" y="1687"/>
                </a:lnTo>
                <a:lnTo>
                  <a:pt x="3005" y="1694"/>
                </a:lnTo>
                <a:lnTo>
                  <a:pt x="2998" y="1701"/>
                </a:lnTo>
                <a:lnTo>
                  <a:pt x="2991" y="1708"/>
                </a:lnTo>
                <a:lnTo>
                  <a:pt x="2984" y="1715"/>
                </a:lnTo>
                <a:lnTo>
                  <a:pt x="2977" y="1715"/>
                </a:lnTo>
                <a:lnTo>
                  <a:pt x="2970" y="1722"/>
                </a:lnTo>
                <a:lnTo>
                  <a:pt x="2970" y="1729"/>
                </a:lnTo>
                <a:lnTo>
                  <a:pt x="2963" y="1737"/>
                </a:lnTo>
                <a:lnTo>
                  <a:pt x="2956" y="1737"/>
                </a:lnTo>
                <a:lnTo>
                  <a:pt x="2956" y="1744"/>
                </a:lnTo>
                <a:lnTo>
                  <a:pt x="2949" y="1751"/>
                </a:lnTo>
                <a:lnTo>
                  <a:pt x="2949" y="1758"/>
                </a:lnTo>
                <a:lnTo>
                  <a:pt x="2949" y="1765"/>
                </a:lnTo>
                <a:lnTo>
                  <a:pt x="2949" y="1772"/>
                </a:lnTo>
                <a:lnTo>
                  <a:pt x="2949" y="1779"/>
                </a:lnTo>
                <a:lnTo>
                  <a:pt x="2949" y="1786"/>
                </a:lnTo>
                <a:lnTo>
                  <a:pt x="2949" y="1793"/>
                </a:lnTo>
                <a:lnTo>
                  <a:pt x="2956" y="1793"/>
                </a:lnTo>
                <a:lnTo>
                  <a:pt x="2956" y="1800"/>
                </a:lnTo>
                <a:lnTo>
                  <a:pt x="2963" y="1800"/>
                </a:lnTo>
                <a:lnTo>
                  <a:pt x="2970" y="1807"/>
                </a:lnTo>
                <a:lnTo>
                  <a:pt x="2970" y="1814"/>
                </a:lnTo>
                <a:lnTo>
                  <a:pt x="2977" y="1822"/>
                </a:lnTo>
                <a:lnTo>
                  <a:pt x="2984" y="1822"/>
                </a:lnTo>
                <a:lnTo>
                  <a:pt x="2991" y="1829"/>
                </a:lnTo>
                <a:lnTo>
                  <a:pt x="2998" y="1829"/>
                </a:lnTo>
                <a:lnTo>
                  <a:pt x="3005" y="1836"/>
                </a:lnTo>
                <a:lnTo>
                  <a:pt x="3020" y="1843"/>
                </a:lnTo>
                <a:lnTo>
                  <a:pt x="3027" y="1843"/>
                </a:lnTo>
                <a:lnTo>
                  <a:pt x="3034" y="1850"/>
                </a:lnTo>
                <a:lnTo>
                  <a:pt x="3041" y="1857"/>
                </a:lnTo>
                <a:lnTo>
                  <a:pt x="3055" y="1864"/>
                </a:lnTo>
                <a:lnTo>
                  <a:pt x="3062" y="1864"/>
                </a:lnTo>
                <a:lnTo>
                  <a:pt x="3076" y="1871"/>
                </a:lnTo>
                <a:lnTo>
                  <a:pt x="3083" y="1878"/>
                </a:lnTo>
                <a:lnTo>
                  <a:pt x="3097" y="1878"/>
                </a:lnTo>
                <a:lnTo>
                  <a:pt x="3105" y="1885"/>
                </a:lnTo>
                <a:lnTo>
                  <a:pt x="3119" y="1892"/>
                </a:lnTo>
                <a:lnTo>
                  <a:pt x="3126" y="1900"/>
                </a:lnTo>
                <a:lnTo>
                  <a:pt x="3140" y="1907"/>
                </a:lnTo>
                <a:lnTo>
                  <a:pt x="3147" y="1907"/>
                </a:lnTo>
                <a:lnTo>
                  <a:pt x="3161" y="1914"/>
                </a:lnTo>
                <a:lnTo>
                  <a:pt x="3168" y="1921"/>
                </a:lnTo>
                <a:lnTo>
                  <a:pt x="3183" y="1928"/>
                </a:lnTo>
                <a:lnTo>
                  <a:pt x="3190" y="1935"/>
                </a:lnTo>
                <a:lnTo>
                  <a:pt x="3204" y="1935"/>
                </a:lnTo>
                <a:lnTo>
                  <a:pt x="3211" y="1942"/>
                </a:lnTo>
                <a:lnTo>
                  <a:pt x="3218" y="1949"/>
                </a:lnTo>
                <a:lnTo>
                  <a:pt x="3225" y="1956"/>
                </a:lnTo>
                <a:lnTo>
                  <a:pt x="3239" y="1963"/>
                </a:lnTo>
                <a:lnTo>
                  <a:pt x="3246" y="1970"/>
                </a:lnTo>
                <a:lnTo>
                  <a:pt x="3253" y="1970"/>
                </a:lnTo>
                <a:lnTo>
                  <a:pt x="3260" y="1978"/>
                </a:lnTo>
                <a:lnTo>
                  <a:pt x="3268" y="1985"/>
                </a:lnTo>
                <a:lnTo>
                  <a:pt x="3268" y="1992"/>
                </a:lnTo>
                <a:lnTo>
                  <a:pt x="3275" y="1999"/>
                </a:lnTo>
                <a:lnTo>
                  <a:pt x="3282" y="2006"/>
                </a:lnTo>
                <a:lnTo>
                  <a:pt x="3282" y="2013"/>
                </a:lnTo>
                <a:lnTo>
                  <a:pt x="3289" y="2020"/>
                </a:lnTo>
                <a:lnTo>
                  <a:pt x="3289" y="2027"/>
                </a:lnTo>
                <a:lnTo>
                  <a:pt x="3289" y="2034"/>
                </a:lnTo>
                <a:lnTo>
                  <a:pt x="3289" y="2041"/>
                </a:lnTo>
                <a:lnTo>
                  <a:pt x="3289" y="2048"/>
                </a:lnTo>
                <a:lnTo>
                  <a:pt x="3289" y="2055"/>
                </a:lnTo>
                <a:lnTo>
                  <a:pt x="3289" y="2063"/>
                </a:lnTo>
                <a:lnTo>
                  <a:pt x="3282" y="2070"/>
                </a:lnTo>
                <a:lnTo>
                  <a:pt x="3282" y="2077"/>
                </a:lnTo>
                <a:lnTo>
                  <a:pt x="3275" y="2084"/>
                </a:lnTo>
                <a:lnTo>
                  <a:pt x="3268" y="2084"/>
                </a:lnTo>
                <a:lnTo>
                  <a:pt x="3268" y="2091"/>
                </a:lnTo>
                <a:lnTo>
                  <a:pt x="3260" y="2098"/>
                </a:lnTo>
                <a:lnTo>
                  <a:pt x="3253" y="2105"/>
                </a:lnTo>
                <a:lnTo>
                  <a:pt x="3246" y="2105"/>
                </a:lnTo>
                <a:lnTo>
                  <a:pt x="3232" y="2112"/>
                </a:lnTo>
                <a:lnTo>
                  <a:pt x="3225" y="2119"/>
                </a:lnTo>
                <a:lnTo>
                  <a:pt x="3218" y="2126"/>
                </a:lnTo>
                <a:lnTo>
                  <a:pt x="3211" y="2126"/>
                </a:lnTo>
                <a:lnTo>
                  <a:pt x="3197" y="2133"/>
                </a:lnTo>
                <a:lnTo>
                  <a:pt x="3190" y="2133"/>
                </a:lnTo>
                <a:lnTo>
                  <a:pt x="3175" y="2141"/>
                </a:lnTo>
                <a:lnTo>
                  <a:pt x="3168" y="2148"/>
                </a:lnTo>
                <a:lnTo>
                  <a:pt x="3154" y="2148"/>
                </a:lnTo>
                <a:lnTo>
                  <a:pt x="3147" y="2155"/>
                </a:lnTo>
                <a:lnTo>
                  <a:pt x="3133" y="2155"/>
                </a:lnTo>
                <a:lnTo>
                  <a:pt x="3126" y="2162"/>
                </a:lnTo>
                <a:lnTo>
                  <a:pt x="3112" y="2162"/>
                </a:lnTo>
                <a:lnTo>
                  <a:pt x="3097" y="2169"/>
                </a:lnTo>
                <a:lnTo>
                  <a:pt x="3090" y="2169"/>
                </a:lnTo>
                <a:lnTo>
                  <a:pt x="3076" y="2176"/>
                </a:lnTo>
                <a:lnTo>
                  <a:pt x="3062" y="2176"/>
                </a:lnTo>
                <a:lnTo>
                  <a:pt x="3055" y="2183"/>
                </a:lnTo>
                <a:lnTo>
                  <a:pt x="3041" y="2183"/>
                </a:lnTo>
                <a:lnTo>
                  <a:pt x="3034" y="2190"/>
                </a:lnTo>
                <a:lnTo>
                  <a:pt x="3020" y="2190"/>
                </a:lnTo>
                <a:lnTo>
                  <a:pt x="3012" y="2197"/>
                </a:lnTo>
                <a:lnTo>
                  <a:pt x="2998" y="2197"/>
                </a:lnTo>
                <a:lnTo>
                  <a:pt x="2991" y="2204"/>
                </a:lnTo>
                <a:lnTo>
                  <a:pt x="2984" y="2204"/>
                </a:lnTo>
                <a:lnTo>
                  <a:pt x="2970" y="2211"/>
                </a:lnTo>
                <a:lnTo>
                  <a:pt x="2963" y="2211"/>
                </a:lnTo>
                <a:lnTo>
                  <a:pt x="2956" y="2218"/>
                </a:lnTo>
                <a:lnTo>
                  <a:pt x="2949" y="2218"/>
                </a:lnTo>
                <a:lnTo>
                  <a:pt x="2942" y="2226"/>
                </a:lnTo>
                <a:lnTo>
                  <a:pt x="2934" y="2226"/>
                </a:lnTo>
                <a:lnTo>
                  <a:pt x="2927" y="2233"/>
                </a:lnTo>
                <a:lnTo>
                  <a:pt x="2920" y="2240"/>
                </a:lnTo>
                <a:lnTo>
                  <a:pt x="2920" y="2247"/>
                </a:lnTo>
                <a:lnTo>
                  <a:pt x="2913" y="2247"/>
                </a:lnTo>
                <a:lnTo>
                  <a:pt x="2913" y="2254"/>
                </a:lnTo>
                <a:lnTo>
                  <a:pt x="2906" y="2254"/>
                </a:lnTo>
                <a:lnTo>
                  <a:pt x="2906" y="2261"/>
                </a:lnTo>
                <a:lnTo>
                  <a:pt x="2906" y="2268"/>
                </a:lnTo>
                <a:lnTo>
                  <a:pt x="2906" y="2275"/>
                </a:lnTo>
                <a:lnTo>
                  <a:pt x="2906" y="2282"/>
                </a:lnTo>
                <a:lnTo>
                  <a:pt x="2913" y="2289"/>
                </a:lnTo>
                <a:lnTo>
                  <a:pt x="2913" y="2296"/>
                </a:lnTo>
                <a:lnTo>
                  <a:pt x="2920" y="2296"/>
                </a:lnTo>
                <a:lnTo>
                  <a:pt x="2920" y="2304"/>
                </a:lnTo>
                <a:lnTo>
                  <a:pt x="2927" y="2311"/>
                </a:lnTo>
                <a:lnTo>
                  <a:pt x="2927" y="2318"/>
                </a:lnTo>
                <a:lnTo>
                  <a:pt x="2934" y="2325"/>
                </a:lnTo>
                <a:lnTo>
                  <a:pt x="2942" y="2332"/>
                </a:lnTo>
                <a:lnTo>
                  <a:pt x="2949" y="2339"/>
                </a:lnTo>
                <a:lnTo>
                  <a:pt x="2956" y="2346"/>
                </a:lnTo>
                <a:lnTo>
                  <a:pt x="2963" y="2353"/>
                </a:lnTo>
                <a:lnTo>
                  <a:pt x="2970" y="2360"/>
                </a:lnTo>
                <a:lnTo>
                  <a:pt x="2977" y="2367"/>
                </a:lnTo>
                <a:lnTo>
                  <a:pt x="2984" y="2374"/>
                </a:lnTo>
                <a:lnTo>
                  <a:pt x="2991" y="2381"/>
                </a:lnTo>
                <a:lnTo>
                  <a:pt x="2998" y="2389"/>
                </a:lnTo>
                <a:lnTo>
                  <a:pt x="3005" y="2403"/>
                </a:lnTo>
                <a:lnTo>
                  <a:pt x="3020" y="2410"/>
                </a:lnTo>
                <a:lnTo>
                  <a:pt x="3027" y="2417"/>
                </a:lnTo>
                <a:lnTo>
                  <a:pt x="3034" y="2424"/>
                </a:lnTo>
                <a:lnTo>
                  <a:pt x="3041" y="2431"/>
                </a:lnTo>
                <a:lnTo>
                  <a:pt x="3048" y="2445"/>
                </a:lnTo>
                <a:lnTo>
                  <a:pt x="3062" y="2452"/>
                </a:lnTo>
                <a:lnTo>
                  <a:pt x="3069" y="2459"/>
                </a:lnTo>
                <a:lnTo>
                  <a:pt x="3076" y="2467"/>
                </a:lnTo>
                <a:lnTo>
                  <a:pt x="3083" y="2481"/>
                </a:lnTo>
                <a:lnTo>
                  <a:pt x="3090" y="2488"/>
                </a:lnTo>
                <a:lnTo>
                  <a:pt x="3097" y="2495"/>
                </a:lnTo>
                <a:lnTo>
                  <a:pt x="3105" y="2502"/>
                </a:lnTo>
                <a:lnTo>
                  <a:pt x="3112" y="2509"/>
                </a:lnTo>
                <a:lnTo>
                  <a:pt x="3119" y="2523"/>
                </a:lnTo>
                <a:lnTo>
                  <a:pt x="3126" y="2530"/>
                </a:lnTo>
                <a:lnTo>
                  <a:pt x="3133" y="2537"/>
                </a:lnTo>
                <a:lnTo>
                  <a:pt x="3140" y="2544"/>
                </a:lnTo>
                <a:lnTo>
                  <a:pt x="3140" y="2552"/>
                </a:lnTo>
                <a:lnTo>
                  <a:pt x="3147" y="2559"/>
                </a:lnTo>
                <a:lnTo>
                  <a:pt x="3147" y="2566"/>
                </a:lnTo>
                <a:lnTo>
                  <a:pt x="3154" y="2573"/>
                </a:lnTo>
                <a:lnTo>
                  <a:pt x="3154" y="2580"/>
                </a:lnTo>
                <a:lnTo>
                  <a:pt x="3154" y="2587"/>
                </a:lnTo>
                <a:lnTo>
                  <a:pt x="3154" y="2594"/>
                </a:lnTo>
                <a:lnTo>
                  <a:pt x="3154" y="2601"/>
                </a:lnTo>
                <a:lnTo>
                  <a:pt x="3154" y="2608"/>
                </a:lnTo>
                <a:lnTo>
                  <a:pt x="3154" y="2615"/>
                </a:lnTo>
                <a:lnTo>
                  <a:pt x="3154" y="2622"/>
                </a:lnTo>
                <a:lnTo>
                  <a:pt x="3154" y="2630"/>
                </a:lnTo>
                <a:lnTo>
                  <a:pt x="3147" y="2630"/>
                </a:lnTo>
                <a:lnTo>
                  <a:pt x="3147" y="2637"/>
                </a:lnTo>
                <a:lnTo>
                  <a:pt x="3140" y="2644"/>
                </a:lnTo>
                <a:lnTo>
                  <a:pt x="3133" y="2651"/>
                </a:lnTo>
                <a:lnTo>
                  <a:pt x="3126" y="2658"/>
                </a:lnTo>
                <a:lnTo>
                  <a:pt x="3119" y="2658"/>
                </a:lnTo>
                <a:lnTo>
                  <a:pt x="3112" y="2665"/>
                </a:lnTo>
                <a:lnTo>
                  <a:pt x="3105" y="2665"/>
                </a:lnTo>
                <a:lnTo>
                  <a:pt x="3097" y="2665"/>
                </a:lnTo>
                <a:lnTo>
                  <a:pt x="3090" y="2672"/>
                </a:lnTo>
                <a:lnTo>
                  <a:pt x="3076" y="2672"/>
                </a:lnTo>
                <a:lnTo>
                  <a:pt x="3069" y="2672"/>
                </a:lnTo>
                <a:lnTo>
                  <a:pt x="3062" y="2679"/>
                </a:lnTo>
                <a:lnTo>
                  <a:pt x="3048" y="2679"/>
                </a:lnTo>
                <a:lnTo>
                  <a:pt x="3041" y="2679"/>
                </a:lnTo>
                <a:lnTo>
                  <a:pt x="3027" y="2679"/>
                </a:lnTo>
                <a:lnTo>
                  <a:pt x="3012" y="2679"/>
                </a:lnTo>
                <a:lnTo>
                  <a:pt x="3005" y="2679"/>
                </a:lnTo>
                <a:lnTo>
                  <a:pt x="2991" y="2679"/>
                </a:lnTo>
                <a:lnTo>
                  <a:pt x="2977" y="2679"/>
                </a:lnTo>
                <a:lnTo>
                  <a:pt x="2970" y="2679"/>
                </a:lnTo>
                <a:lnTo>
                  <a:pt x="2956" y="2679"/>
                </a:lnTo>
                <a:lnTo>
                  <a:pt x="2942" y="2679"/>
                </a:lnTo>
                <a:lnTo>
                  <a:pt x="2934" y="2679"/>
                </a:lnTo>
                <a:lnTo>
                  <a:pt x="2920" y="2679"/>
                </a:lnTo>
                <a:lnTo>
                  <a:pt x="2906" y="2679"/>
                </a:lnTo>
                <a:lnTo>
                  <a:pt x="2899" y="2679"/>
                </a:lnTo>
                <a:lnTo>
                  <a:pt x="2885" y="2679"/>
                </a:lnTo>
                <a:lnTo>
                  <a:pt x="2871" y="2679"/>
                </a:lnTo>
                <a:lnTo>
                  <a:pt x="2864" y="2679"/>
                </a:lnTo>
                <a:lnTo>
                  <a:pt x="2849" y="2679"/>
                </a:lnTo>
                <a:lnTo>
                  <a:pt x="2842" y="2679"/>
                </a:lnTo>
                <a:lnTo>
                  <a:pt x="2828" y="2679"/>
                </a:lnTo>
                <a:lnTo>
                  <a:pt x="2821" y="2679"/>
                </a:lnTo>
                <a:lnTo>
                  <a:pt x="2807" y="2679"/>
                </a:lnTo>
                <a:lnTo>
                  <a:pt x="2800" y="2679"/>
                </a:lnTo>
                <a:lnTo>
                  <a:pt x="2793" y="2686"/>
                </a:lnTo>
                <a:lnTo>
                  <a:pt x="2779" y="2686"/>
                </a:lnTo>
                <a:lnTo>
                  <a:pt x="2771" y="2686"/>
                </a:lnTo>
                <a:lnTo>
                  <a:pt x="2764" y="2686"/>
                </a:lnTo>
                <a:lnTo>
                  <a:pt x="2757" y="2686"/>
                </a:lnTo>
                <a:lnTo>
                  <a:pt x="2750" y="2686"/>
                </a:lnTo>
                <a:lnTo>
                  <a:pt x="2743" y="2693"/>
                </a:lnTo>
                <a:lnTo>
                  <a:pt x="2736" y="2700"/>
                </a:lnTo>
                <a:lnTo>
                  <a:pt x="2729" y="2700"/>
                </a:lnTo>
                <a:lnTo>
                  <a:pt x="2722" y="2707"/>
                </a:lnTo>
                <a:lnTo>
                  <a:pt x="2722" y="2715"/>
                </a:lnTo>
                <a:lnTo>
                  <a:pt x="2715" y="2722"/>
                </a:lnTo>
                <a:lnTo>
                  <a:pt x="2715" y="2729"/>
                </a:lnTo>
                <a:lnTo>
                  <a:pt x="2715" y="2736"/>
                </a:lnTo>
                <a:lnTo>
                  <a:pt x="2715" y="2743"/>
                </a:lnTo>
                <a:lnTo>
                  <a:pt x="2715" y="2750"/>
                </a:lnTo>
                <a:lnTo>
                  <a:pt x="2722" y="2757"/>
                </a:lnTo>
                <a:lnTo>
                  <a:pt x="2722" y="2764"/>
                </a:lnTo>
                <a:lnTo>
                  <a:pt x="2722" y="2771"/>
                </a:lnTo>
                <a:lnTo>
                  <a:pt x="2729" y="2778"/>
                </a:lnTo>
                <a:lnTo>
                  <a:pt x="2729" y="2785"/>
                </a:lnTo>
                <a:lnTo>
                  <a:pt x="2736" y="2800"/>
                </a:lnTo>
                <a:lnTo>
                  <a:pt x="2736" y="2807"/>
                </a:lnTo>
                <a:lnTo>
                  <a:pt x="2743" y="2814"/>
                </a:lnTo>
                <a:lnTo>
                  <a:pt x="2750" y="2821"/>
                </a:lnTo>
                <a:lnTo>
                  <a:pt x="2750" y="2835"/>
                </a:lnTo>
                <a:lnTo>
                  <a:pt x="2757" y="2842"/>
                </a:lnTo>
                <a:lnTo>
                  <a:pt x="2764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9" y="2885"/>
                </a:lnTo>
                <a:lnTo>
                  <a:pt x="2786" y="2899"/>
                </a:lnTo>
                <a:lnTo>
                  <a:pt x="2793" y="2906"/>
                </a:lnTo>
                <a:lnTo>
                  <a:pt x="2793" y="2920"/>
                </a:lnTo>
                <a:lnTo>
                  <a:pt x="2800" y="2927"/>
                </a:lnTo>
                <a:lnTo>
                  <a:pt x="2807" y="2941"/>
                </a:lnTo>
                <a:lnTo>
                  <a:pt x="2814" y="2948"/>
                </a:lnTo>
                <a:lnTo>
                  <a:pt x="2814" y="2963"/>
                </a:lnTo>
                <a:lnTo>
                  <a:pt x="2821" y="2970"/>
                </a:lnTo>
                <a:lnTo>
                  <a:pt x="2828" y="2984"/>
                </a:lnTo>
                <a:lnTo>
                  <a:pt x="2828" y="2991"/>
                </a:lnTo>
                <a:lnTo>
                  <a:pt x="2835" y="3005"/>
                </a:lnTo>
                <a:lnTo>
                  <a:pt x="2842" y="3012"/>
                </a:lnTo>
                <a:lnTo>
                  <a:pt x="2842" y="3019"/>
                </a:lnTo>
                <a:lnTo>
                  <a:pt x="2842" y="3033"/>
                </a:lnTo>
                <a:lnTo>
                  <a:pt x="2849" y="3041"/>
                </a:lnTo>
                <a:lnTo>
                  <a:pt x="2849" y="3055"/>
                </a:lnTo>
                <a:lnTo>
                  <a:pt x="2849" y="3062"/>
                </a:lnTo>
                <a:lnTo>
                  <a:pt x="2857" y="3069"/>
                </a:lnTo>
                <a:lnTo>
                  <a:pt x="2857" y="3076"/>
                </a:lnTo>
                <a:lnTo>
                  <a:pt x="2857" y="3083"/>
                </a:lnTo>
                <a:lnTo>
                  <a:pt x="2857" y="3090"/>
                </a:lnTo>
                <a:lnTo>
                  <a:pt x="2857" y="3097"/>
                </a:lnTo>
                <a:lnTo>
                  <a:pt x="2857" y="3104"/>
                </a:lnTo>
                <a:lnTo>
                  <a:pt x="2849" y="3111"/>
                </a:lnTo>
                <a:lnTo>
                  <a:pt x="2849" y="3119"/>
                </a:lnTo>
                <a:lnTo>
                  <a:pt x="2849" y="3126"/>
                </a:lnTo>
                <a:lnTo>
                  <a:pt x="2842" y="3133"/>
                </a:lnTo>
                <a:lnTo>
                  <a:pt x="2835" y="3140"/>
                </a:lnTo>
                <a:lnTo>
                  <a:pt x="2828" y="3140"/>
                </a:lnTo>
                <a:lnTo>
                  <a:pt x="2828" y="3147"/>
                </a:lnTo>
                <a:lnTo>
                  <a:pt x="2821" y="3147"/>
                </a:lnTo>
                <a:lnTo>
                  <a:pt x="2814" y="3154"/>
                </a:lnTo>
                <a:lnTo>
                  <a:pt x="2807" y="3154"/>
                </a:lnTo>
                <a:lnTo>
                  <a:pt x="2800" y="3154"/>
                </a:lnTo>
                <a:lnTo>
                  <a:pt x="2793" y="3154"/>
                </a:lnTo>
                <a:lnTo>
                  <a:pt x="2786" y="3154"/>
                </a:lnTo>
                <a:lnTo>
                  <a:pt x="2771" y="3154"/>
                </a:lnTo>
                <a:lnTo>
                  <a:pt x="2764" y="3154"/>
                </a:lnTo>
                <a:lnTo>
                  <a:pt x="2757" y="3154"/>
                </a:lnTo>
                <a:lnTo>
                  <a:pt x="2743" y="3154"/>
                </a:lnTo>
                <a:lnTo>
                  <a:pt x="2736" y="3154"/>
                </a:lnTo>
                <a:lnTo>
                  <a:pt x="2729" y="3147"/>
                </a:lnTo>
                <a:lnTo>
                  <a:pt x="2715" y="3147"/>
                </a:lnTo>
                <a:lnTo>
                  <a:pt x="2708" y="3147"/>
                </a:lnTo>
                <a:lnTo>
                  <a:pt x="2694" y="3147"/>
                </a:lnTo>
                <a:lnTo>
                  <a:pt x="2679" y="3140"/>
                </a:lnTo>
                <a:lnTo>
                  <a:pt x="2672" y="3140"/>
                </a:lnTo>
                <a:lnTo>
                  <a:pt x="2658" y="3133"/>
                </a:lnTo>
                <a:lnTo>
                  <a:pt x="2651" y="3133"/>
                </a:lnTo>
                <a:lnTo>
                  <a:pt x="2637" y="3126"/>
                </a:lnTo>
                <a:lnTo>
                  <a:pt x="2623" y="3126"/>
                </a:lnTo>
                <a:lnTo>
                  <a:pt x="2616" y="3119"/>
                </a:lnTo>
                <a:lnTo>
                  <a:pt x="2601" y="3119"/>
                </a:lnTo>
                <a:lnTo>
                  <a:pt x="2587" y="3111"/>
                </a:lnTo>
                <a:lnTo>
                  <a:pt x="2580" y="3104"/>
                </a:lnTo>
                <a:lnTo>
                  <a:pt x="2566" y="3104"/>
                </a:lnTo>
                <a:lnTo>
                  <a:pt x="2559" y="3097"/>
                </a:lnTo>
                <a:lnTo>
                  <a:pt x="2545" y="3097"/>
                </a:lnTo>
                <a:lnTo>
                  <a:pt x="2538" y="3090"/>
                </a:lnTo>
                <a:lnTo>
                  <a:pt x="2523" y="3090"/>
                </a:lnTo>
                <a:lnTo>
                  <a:pt x="2516" y="3083"/>
                </a:lnTo>
                <a:lnTo>
                  <a:pt x="2509" y="3083"/>
                </a:lnTo>
                <a:lnTo>
                  <a:pt x="2495" y="3083"/>
                </a:lnTo>
                <a:lnTo>
                  <a:pt x="2488" y="3076"/>
                </a:lnTo>
                <a:lnTo>
                  <a:pt x="2481" y="3076"/>
                </a:lnTo>
                <a:lnTo>
                  <a:pt x="2467" y="3076"/>
                </a:lnTo>
                <a:lnTo>
                  <a:pt x="2460" y="3076"/>
                </a:lnTo>
                <a:lnTo>
                  <a:pt x="2453" y="3069"/>
                </a:lnTo>
                <a:lnTo>
                  <a:pt x="2445" y="3069"/>
                </a:lnTo>
                <a:lnTo>
                  <a:pt x="2438" y="3069"/>
                </a:lnTo>
                <a:lnTo>
                  <a:pt x="2431" y="3069"/>
                </a:lnTo>
                <a:lnTo>
                  <a:pt x="2424" y="3069"/>
                </a:lnTo>
                <a:lnTo>
                  <a:pt x="2424" y="3076"/>
                </a:lnTo>
                <a:lnTo>
                  <a:pt x="2417" y="3076"/>
                </a:lnTo>
                <a:lnTo>
                  <a:pt x="2410" y="3076"/>
                </a:lnTo>
                <a:lnTo>
                  <a:pt x="2403" y="3083"/>
                </a:lnTo>
                <a:lnTo>
                  <a:pt x="2396" y="3090"/>
                </a:lnTo>
                <a:lnTo>
                  <a:pt x="2396" y="3097"/>
                </a:lnTo>
                <a:lnTo>
                  <a:pt x="2389" y="3104"/>
                </a:lnTo>
                <a:lnTo>
                  <a:pt x="2389" y="3111"/>
                </a:lnTo>
                <a:lnTo>
                  <a:pt x="2389" y="3119"/>
                </a:lnTo>
                <a:lnTo>
                  <a:pt x="2389" y="3126"/>
                </a:lnTo>
                <a:lnTo>
                  <a:pt x="2389" y="3133"/>
                </a:lnTo>
                <a:lnTo>
                  <a:pt x="2389" y="3140"/>
                </a:lnTo>
                <a:lnTo>
                  <a:pt x="2389" y="3147"/>
                </a:lnTo>
                <a:lnTo>
                  <a:pt x="2389" y="3161"/>
                </a:lnTo>
                <a:lnTo>
                  <a:pt x="2389" y="3168"/>
                </a:lnTo>
                <a:lnTo>
                  <a:pt x="2389" y="3175"/>
                </a:lnTo>
                <a:lnTo>
                  <a:pt x="2389" y="3189"/>
                </a:lnTo>
                <a:lnTo>
                  <a:pt x="2396" y="3197"/>
                </a:lnTo>
                <a:lnTo>
                  <a:pt x="2396" y="3211"/>
                </a:lnTo>
                <a:lnTo>
                  <a:pt x="2396" y="3218"/>
                </a:lnTo>
                <a:lnTo>
                  <a:pt x="2396" y="3232"/>
                </a:lnTo>
                <a:lnTo>
                  <a:pt x="2403" y="3239"/>
                </a:lnTo>
                <a:lnTo>
                  <a:pt x="2403" y="3253"/>
                </a:lnTo>
                <a:lnTo>
                  <a:pt x="2403" y="3267"/>
                </a:lnTo>
                <a:lnTo>
                  <a:pt x="2410" y="3274"/>
                </a:lnTo>
                <a:lnTo>
                  <a:pt x="2410" y="3289"/>
                </a:lnTo>
                <a:lnTo>
                  <a:pt x="2410" y="3303"/>
                </a:lnTo>
                <a:lnTo>
                  <a:pt x="2410" y="3310"/>
                </a:lnTo>
                <a:lnTo>
                  <a:pt x="2417" y="3324"/>
                </a:lnTo>
                <a:lnTo>
                  <a:pt x="2417" y="3338"/>
                </a:lnTo>
                <a:lnTo>
                  <a:pt x="2417" y="3345"/>
                </a:lnTo>
                <a:lnTo>
                  <a:pt x="2417" y="3360"/>
                </a:lnTo>
                <a:lnTo>
                  <a:pt x="2424" y="3374"/>
                </a:lnTo>
                <a:lnTo>
                  <a:pt x="2424" y="3381"/>
                </a:lnTo>
                <a:lnTo>
                  <a:pt x="2424" y="3395"/>
                </a:lnTo>
                <a:lnTo>
                  <a:pt x="2424" y="3402"/>
                </a:lnTo>
                <a:lnTo>
                  <a:pt x="2424" y="3416"/>
                </a:lnTo>
                <a:lnTo>
                  <a:pt x="2424" y="3423"/>
                </a:lnTo>
                <a:lnTo>
                  <a:pt x="2424" y="3437"/>
                </a:lnTo>
                <a:lnTo>
                  <a:pt x="2424" y="3445"/>
                </a:lnTo>
                <a:lnTo>
                  <a:pt x="2424" y="3452"/>
                </a:lnTo>
                <a:lnTo>
                  <a:pt x="2417" y="3466"/>
                </a:lnTo>
                <a:lnTo>
                  <a:pt x="2417" y="3473"/>
                </a:lnTo>
                <a:lnTo>
                  <a:pt x="2417" y="3480"/>
                </a:lnTo>
                <a:lnTo>
                  <a:pt x="2417" y="3487"/>
                </a:lnTo>
                <a:lnTo>
                  <a:pt x="2410" y="3494"/>
                </a:lnTo>
                <a:lnTo>
                  <a:pt x="2410" y="3501"/>
                </a:lnTo>
                <a:lnTo>
                  <a:pt x="2403" y="3501"/>
                </a:lnTo>
                <a:lnTo>
                  <a:pt x="2403" y="3508"/>
                </a:lnTo>
                <a:lnTo>
                  <a:pt x="2396" y="3515"/>
                </a:lnTo>
                <a:lnTo>
                  <a:pt x="2389" y="3515"/>
                </a:lnTo>
                <a:lnTo>
                  <a:pt x="2389" y="3523"/>
                </a:lnTo>
                <a:lnTo>
                  <a:pt x="2382" y="3523"/>
                </a:lnTo>
                <a:lnTo>
                  <a:pt x="2375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53" y="3530"/>
                </a:lnTo>
                <a:lnTo>
                  <a:pt x="2346" y="3530"/>
                </a:lnTo>
                <a:lnTo>
                  <a:pt x="2339" y="3530"/>
                </a:lnTo>
                <a:lnTo>
                  <a:pt x="2332" y="3523"/>
                </a:lnTo>
                <a:lnTo>
                  <a:pt x="2325" y="3523"/>
                </a:lnTo>
                <a:lnTo>
                  <a:pt x="2318" y="3523"/>
                </a:lnTo>
                <a:lnTo>
                  <a:pt x="2311" y="3515"/>
                </a:lnTo>
                <a:lnTo>
                  <a:pt x="2304" y="3515"/>
                </a:lnTo>
                <a:lnTo>
                  <a:pt x="2290" y="3508"/>
                </a:lnTo>
                <a:lnTo>
                  <a:pt x="2282" y="3508"/>
                </a:lnTo>
                <a:lnTo>
                  <a:pt x="2275" y="3501"/>
                </a:lnTo>
                <a:lnTo>
                  <a:pt x="2261" y="3494"/>
                </a:lnTo>
                <a:lnTo>
                  <a:pt x="2254" y="3487"/>
                </a:lnTo>
                <a:lnTo>
                  <a:pt x="2247" y="3487"/>
                </a:lnTo>
                <a:lnTo>
                  <a:pt x="2233" y="3480"/>
                </a:lnTo>
                <a:lnTo>
                  <a:pt x="2226" y="3473"/>
                </a:lnTo>
                <a:lnTo>
                  <a:pt x="2219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3" y="3445"/>
                </a:lnTo>
                <a:lnTo>
                  <a:pt x="2176" y="3437"/>
                </a:lnTo>
                <a:lnTo>
                  <a:pt x="2169" y="3430"/>
                </a:lnTo>
                <a:lnTo>
                  <a:pt x="2155" y="3423"/>
                </a:lnTo>
                <a:lnTo>
                  <a:pt x="2148" y="3416"/>
                </a:lnTo>
                <a:lnTo>
                  <a:pt x="2141" y="3409"/>
                </a:lnTo>
                <a:lnTo>
                  <a:pt x="2127" y="3402"/>
                </a:lnTo>
                <a:lnTo>
                  <a:pt x="2119" y="3395"/>
                </a:lnTo>
                <a:lnTo>
                  <a:pt x="2112" y="3388"/>
                </a:lnTo>
                <a:lnTo>
                  <a:pt x="2098" y="3381"/>
                </a:lnTo>
                <a:lnTo>
                  <a:pt x="2091" y="3374"/>
                </a:lnTo>
                <a:lnTo>
                  <a:pt x="2084" y="3367"/>
                </a:lnTo>
                <a:lnTo>
                  <a:pt x="2077" y="3367"/>
                </a:lnTo>
                <a:lnTo>
                  <a:pt x="2070" y="3360"/>
                </a:lnTo>
                <a:lnTo>
                  <a:pt x="2063" y="3352"/>
                </a:lnTo>
                <a:lnTo>
                  <a:pt x="2056" y="3352"/>
                </a:lnTo>
                <a:lnTo>
                  <a:pt x="2049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7" y="3338"/>
                </a:lnTo>
                <a:lnTo>
                  <a:pt x="2020" y="3338"/>
                </a:lnTo>
                <a:lnTo>
                  <a:pt x="2013" y="3331"/>
                </a:lnTo>
                <a:lnTo>
                  <a:pt x="2006" y="3331"/>
                </a:lnTo>
                <a:lnTo>
                  <a:pt x="1999" y="3331"/>
                </a:lnTo>
                <a:lnTo>
                  <a:pt x="1992" y="3338"/>
                </a:lnTo>
                <a:lnTo>
                  <a:pt x="1985" y="3338"/>
                </a:lnTo>
                <a:lnTo>
                  <a:pt x="1978" y="3345"/>
                </a:lnTo>
                <a:lnTo>
                  <a:pt x="1971" y="3352"/>
                </a:lnTo>
                <a:lnTo>
                  <a:pt x="1964" y="3360"/>
                </a:lnTo>
                <a:lnTo>
                  <a:pt x="1964" y="3367"/>
                </a:lnTo>
                <a:lnTo>
                  <a:pt x="1956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49" y="3395"/>
                </a:lnTo>
                <a:lnTo>
                  <a:pt x="1949" y="3402"/>
                </a:lnTo>
                <a:lnTo>
                  <a:pt x="1949" y="3416"/>
                </a:lnTo>
                <a:lnTo>
                  <a:pt x="1949" y="3423"/>
                </a:lnTo>
                <a:lnTo>
                  <a:pt x="1942" y="3430"/>
                </a:lnTo>
                <a:lnTo>
                  <a:pt x="1942" y="3445"/>
                </a:lnTo>
                <a:lnTo>
                  <a:pt x="1942" y="3452"/>
                </a:lnTo>
                <a:lnTo>
                  <a:pt x="1942" y="3466"/>
                </a:lnTo>
                <a:lnTo>
                  <a:pt x="1935" y="3473"/>
                </a:lnTo>
                <a:lnTo>
                  <a:pt x="1935" y="3487"/>
                </a:lnTo>
                <a:lnTo>
                  <a:pt x="1935" y="3501"/>
                </a:lnTo>
                <a:lnTo>
                  <a:pt x="1935" y="3508"/>
                </a:lnTo>
                <a:lnTo>
                  <a:pt x="1928" y="3523"/>
                </a:lnTo>
                <a:lnTo>
                  <a:pt x="1928" y="3537"/>
                </a:lnTo>
                <a:lnTo>
                  <a:pt x="1928" y="3544"/>
                </a:lnTo>
                <a:lnTo>
                  <a:pt x="1928" y="3558"/>
                </a:lnTo>
                <a:lnTo>
                  <a:pt x="1921" y="3572"/>
                </a:lnTo>
                <a:lnTo>
                  <a:pt x="1921" y="3579"/>
                </a:lnTo>
                <a:lnTo>
                  <a:pt x="1921" y="3593"/>
                </a:lnTo>
                <a:lnTo>
                  <a:pt x="1914" y="3608"/>
                </a:lnTo>
                <a:lnTo>
                  <a:pt x="1914" y="3615"/>
                </a:lnTo>
                <a:lnTo>
                  <a:pt x="1914" y="3629"/>
                </a:lnTo>
                <a:lnTo>
                  <a:pt x="1907" y="3636"/>
                </a:lnTo>
                <a:lnTo>
                  <a:pt x="1907" y="3650"/>
                </a:lnTo>
                <a:lnTo>
                  <a:pt x="1900" y="3657"/>
                </a:lnTo>
                <a:lnTo>
                  <a:pt x="1900" y="3671"/>
                </a:lnTo>
                <a:lnTo>
                  <a:pt x="1900" y="3678"/>
                </a:lnTo>
                <a:lnTo>
                  <a:pt x="1893" y="3686"/>
                </a:lnTo>
                <a:lnTo>
                  <a:pt x="1893" y="3693"/>
                </a:lnTo>
                <a:lnTo>
                  <a:pt x="1886" y="3707"/>
                </a:lnTo>
                <a:lnTo>
                  <a:pt x="1878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4" y="3735"/>
                </a:lnTo>
                <a:lnTo>
                  <a:pt x="1857" y="3735"/>
                </a:lnTo>
                <a:lnTo>
                  <a:pt x="1850" y="3742"/>
                </a:lnTo>
                <a:lnTo>
                  <a:pt x="1843" y="3749"/>
                </a:lnTo>
                <a:lnTo>
                  <a:pt x="1836" y="3749"/>
                </a:lnTo>
                <a:lnTo>
                  <a:pt x="1829" y="3749"/>
                </a:lnTo>
                <a:lnTo>
                  <a:pt x="1822" y="3749"/>
                </a:lnTo>
                <a:lnTo>
                  <a:pt x="1815" y="3749"/>
                </a:lnTo>
                <a:lnTo>
                  <a:pt x="1808" y="3749"/>
                </a:lnTo>
                <a:lnTo>
                  <a:pt x="1801" y="3742"/>
                </a:lnTo>
                <a:lnTo>
                  <a:pt x="1793" y="3742"/>
                </a:lnTo>
                <a:lnTo>
                  <a:pt x="1786" y="3735"/>
                </a:lnTo>
                <a:lnTo>
                  <a:pt x="1779" y="3735"/>
                </a:lnTo>
                <a:lnTo>
                  <a:pt x="1772" y="3728"/>
                </a:lnTo>
                <a:lnTo>
                  <a:pt x="1765" y="3721"/>
                </a:lnTo>
                <a:lnTo>
                  <a:pt x="1758" y="3714"/>
                </a:lnTo>
                <a:lnTo>
                  <a:pt x="1751" y="3707"/>
                </a:lnTo>
                <a:lnTo>
                  <a:pt x="1744" y="3700"/>
                </a:lnTo>
                <a:lnTo>
                  <a:pt x="1737" y="3693"/>
                </a:lnTo>
                <a:lnTo>
                  <a:pt x="1730" y="3686"/>
                </a:lnTo>
                <a:lnTo>
                  <a:pt x="1723" y="3678"/>
                </a:lnTo>
                <a:lnTo>
                  <a:pt x="1715" y="3671"/>
                </a:lnTo>
                <a:lnTo>
                  <a:pt x="1701" y="3657"/>
                </a:lnTo>
                <a:lnTo>
                  <a:pt x="1701" y="3650"/>
                </a:lnTo>
                <a:lnTo>
                  <a:pt x="1687" y="3643"/>
                </a:lnTo>
                <a:lnTo>
                  <a:pt x="1680" y="3636"/>
                </a:lnTo>
                <a:lnTo>
                  <a:pt x="1673" y="3622"/>
                </a:lnTo>
                <a:lnTo>
                  <a:pt x="1666" y="3615"/>
                </a:lnTo>
                <a:lnTo>
                  <a:pt x="1659" y="3600"/>
                </a:lnTo>
                <a:lnTo>
                  <a:pt x="1652" y="3593"/>
                </a:lnTo>
                <a:lnTo>
                  <a:pt x="1645" y="3586"/>
                </a:lnTo>
                <a:lnTo>
                  <a:pt x="1638" y="3572"/>
                </a:lnTo>
                <a:lnTo>
                  <a:pt x="1638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6" y="3537"/>
                </a:lnTo>
                <a:lnTo>
                  <a:pt x="1609" y="3530"/>
                </a:lnTo>
                <a:lnTo>
                  <a:pt x="1602" y="3515"/>
                </a:lnTo>
                <a:lnTo>
                  <a:pt x="1595" y="3508"/>
                </a:lnTo>
                <a:lnTo>
                  <a:pt x="1588" y="3501"/>
                </a:lnTo>
                <a:lnTo>
                  <a:pt x="1581" y="3494"/>
                </a:lnTo>
                <a:lnTo>
                  <a:pt x="1574" y="3487"/>
                </a:lnTo>
                <a:lnTo>
                  <a:pt x="1574" y="3480"/>
                </a:lnTo>
                <a:lnTo>
                  <a:pt x="1567" y="3473"/>
                </a:lnTo>
                <a:lnTo>
                  <a:pt x="1560" y="3473"/>
                </a:lnTo>
                <a:lnTo>
                  <a:pt x="1552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8" y="3452"/>
                </a:lnTo>
                <a:lnTo>
                  <a:pt x="1531" y="3452"/>
                </a:lnTo>
                <a:lnTo>
                  <a:pt x="1524" y="3452"/>
                </a:lnTo>
                <a:lnTo>
                  <a:pt x="1517" y="3452"/>
                </a:lnTo>
                <a:lnTo>
                  <a:pt x="1510" y="3452"/>
                </a:lnTo>
                <a:lnTo>
                  <a:pt x="1503" y="3452"/>
                </a:lnTo>
                <a:lnTo>
                  <a:pt x="1496" y="3452"/>
                </a:lnTo>
                <a:lnTo>
                  <a:pt x="1496" y="3459"/>
                </a:lnTo>
                <a:lnTo>
                  <a:pt x="1489" y="3459"/>
                </a:lnTo>
                <a:lnTo>
                  <a:pt x="1489" y="3466"/>
                </a:lnTo>
                <a:lnTo>
                  <a:pt x="1482" y="3473"/>
                </a:lnTo>
                <a:lnTo>
                  <a:pt x="1475" y="3473"/>
                </a:lnTo>
                <a:lnTo>
                  <a:pt x="1467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3" y="3508"/>
                </a:lnTo>
                <a:lnTo>
                  <a:pt x="1446" y="3523"/>
                </a:lnTo>
                <a:lnTo>
                  <a:pt x="1446" y="3530"/>
                </a:lnTo>
                <a:lnTo>
                  <a:pt x="1439" y="3537"/>
                </a:lnTo>
                <a:lnTo>
                  <a:pt x="1432" y="3544"/>
                </a:lnTo>
                <a:lnTo>
                  <a:pt x="1425" y="3558"/>
                </a:lnTo>
                <a:lnTo>
                  <a:pt x="1425" y="3565"/>
                </a:lnTo>
                <a:lnTo>
                  <a:pt x="1418" y="3579"/>
                </a:lnTo>
                <a:lnTo>
                  <a:pt x="1411" y="3586"/>
                </a:lnTo>
                <a:lnTo>
                  <a:pt x="1411" y="3600"/>
                </a:lnTo>
                <a:lnTo>
                  <a:pt x="1404" y="3608"/>
                </a:lnTo>
                <a:lnTo>
                  <a:pt x="1397" y="3622"/>
                </a:lnTo>
                <a:lnTo>
                  <a:pt x="1389" y="3629"/>
                </a:lnTo>
                <a:lnTo>
                  <a:pt x="1382" y="3643"/>
                </a:lnTo>
                <a:lnTo>
                  <a:pt x="1382" y="3650"/>
                </a:lnTo>
                <a:lnTo>
                  <a:pt x="1375" y="3664"/>
                </a:lnTo>
                <a:lnTo>
                  <a:pt x="1368" y="3671"/>
                </a:lnTo>
                <a:lnTo>
                  <a:pt x="1361" y="3686"/>
                </a:lnTo>
                <a:lnTo>
                  <a:pt x="1354" y="3693"/>
                </a:lnTo>
                <a:lnTo>
                  <a:pt x="1354" y="3707"/>
                </a:lnTo>
                <a:lnTo>
                  <a:pt x="1347" y="3714"/>
                </a:lnTo>
                <a:lnTo>
                  <a:pt x="1340" y="3721"/>
                </a:lnTo>
                <a:lnTo>
                  <a:pt x="1333" y="3728"/>
                </a:lnTo>
                <a:lnTo>
                  <a:pt x="1326" y="3742"/>
                </a:lnTo>
                <a:lnTo>
                  <a:pt x="1319" y="3749"/>
                </a:lnTo>
                <a:lnTo>
                  <a:pt x="1319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90" y="3778"/>
                </a:lnTo>
                <a:lnTo>
                  <a:pt x="1283" y="3785"/>
                </a:lnTo>
                <a:lnTo>
                  <a:pt x="1276" y="3785"/>
                </a:lnTo>
                <a:lnTo>
                  <a:pt x="1269" y="3792"/>
                </a:lnTo>
                <a:lnTo>
                  <a:pt x="1262" y="3792"/>
                </a:lnTo>
                <a:lnTo>
                  <a:pt x="1255" y="3792"/>
                </a:lnTo>
                <a:lnTo>
                  <a:pt x="1248" y="3792"/>
                </a:lnTo>
                <a:lnTo>
                  <a:pt x="1241" y="3792"/>
                </a:lnTo>
                <a:lnTo>
                  <a:pt x="1234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2" y="3785"/>
                </a:lnTo>
                <a:lnTo>
                  <a:pt x="1205" y="3778"/>
                </a:lnTo>
                <a:lnTo>
                  <a:pt x="1205" y="3771"/>
                </a:lnTo>
                <a:lnTo>
                  <a:pt x="1198" y="3771"/>
                </a:lnTo>
                <a:lnTo>
                  <a:pt x="1191" y="3763"/>
                </a:lnTo>
                <a:lnTo>
                  <a:pt x="1184" y="3756"/>
                </a:lnTo>
                <a:lnTo>
                  <a:pt x="1184" y="3749"/>
                </a:lnTo>
                <a:lnTo>
                  <a:pt x="1177" y="3735"/>
                </a:lnTo>
                <a:lnTo>
                  <a:pt x="1170" y="3728"/>
                </a:lnTo>
                <a:lnTo>
                  <a:pt x="1163" y="3721"/>
                </a:lnTo>
                <a:lnTo>
                  <a:pt x="1163" y="3714"/>
                </a:lnTo>
                <a:lnTo>
                  <a:pt x="1156" y="3700"/>
                </a:lnTo>
                <a:lnTo>
                  <a:pt x="1156" y="3693"/>
                </a:lnTo>
                <a:lnTo>
                  <a:pt x="1148" y="3678"/>
                </a:lnTo>
                <a:lnTo>
                  <a:pt x="1141" y="3671"/>
                </a:lnTo>
                <a:lnTo>
                  <a:pt x="1141" y="3657"/>
                </a:lnTo>
                <a:lnTo>
                  <a:pt x="1134" y="3650"/>
                </a:lnTo>
                <a:lnTo>
                  <a:pt x="1134" y="3636"/>
                </a:lnTo>
                <a:lnTo>
                  <a:pt x="1127" y="3629"/>
                </a:lnTo>
                <a:lnTo>
                  <a:pt x="1127" y="3615"/>
                </a:lnTo>
                <a:lnTo>
                  <a:pt x="1120" y="3600"/>
                </a:lnTo>
                <a:lnTo>
                  <a:pt x="1120" y="3593"/>
                </a:lnTo>
                <a:lnTo>
                  <a:pt x="1113" y="3579"/>
                </a:lnTo>
                <a:lnTo>
                  <a:pt x="1113" y="3565"/>
                </a:lnTo>
                <a:lnTo>
                  <a:pt x="1106" y="3558"/>
                </a:lnTo>
                <a:lnTo>
                  <a:pt x="1106" y="3544"/>
                </a:lnTo>
                <a:lnTo>
                  <a:pt x="1099" y="3537"/>
                </a:lnTo>
                <a:lnTo>
                  <a:pt x="1099" y="3523"/>
                </a:lnTo>
                <a:lnTo>
                  <a:pt x="1092" y="3515"/>
                </a:lnTo>
                <a:lnTo>
                  <a:pt x="1092" y="3501"/>
                </a:lnTo>
                <a:lnTo>
                  <a:pt x="1085" y="3494"/>
                </a:lnTo>
                <a:lnTo>
                  <a:pt x="1085" y="3487"/>
                </a:lnTo>
                <a:lnTo>
                  <a:pt x="1078" y="3473"/>
                </a:lnTo>
                <a:lnTo>
                  <a:pt x="1078" y="3466"/>
                </a:lnTo>
                <a:lnTo>
                  <a:pt x="1071" y="3459"/>
                </a:lnTo>
                <a:lnTo>
                  <a:pt x="1071" y="3452"/>
                </a:lnTo>
                <a:lnTo>
                  <a:pt x="1063" y="3445"/>
                </a:lnTo>
                <a:lnTo>
                  <a:pt x="1063" y="3437"/>
                </a:lnTo>
                <a:lnTo>
                  <a:pt x="1056" y="3430"/>
                </a:lnTo>
                <a:lnTo>
                  <a:pt x="1049" y="3423"/>
                </a:lnTo>
                <a:lnTo>
                  <a:pt x="1042" y="3423"/>
                </a:lnTo>
                <a:lnTo>
                  <a:pt x="1042" y="3416"/>
                </a:lnTo>
                <a:lnTo>
                  <a:pt x="1035" y="3416"/>
                </a:lnTo>
                <a:lnTo>
                  <a:pt x="1035" y="3409"/>
                </a:lnTo>
                <a:lnTo>
                  <a:pt x="1028" y="3409"/>
                </a:lnTo>
                <a:lnTo>
                  <a:pt x="1021" y="3409"/>
                </a:lnTo>
                <a:lnTo>
                  <a:pt x="1014" y="3409"/>
                </a:lnTo>
                <a:lnTo>
                  <a:pt x="1007" y="3409"/>
                </a:lnTo>
                <a:lnTo>
                  <a:pt x="1000" y="3416"/>
                </a:lnTo>
                <a:lnTo>
                  <a:pt x="993" y="3416"/>
                </a:lnTo>
                <a:lnTo>
                  <a:pt x="993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4" y="3437"/>
                </a:lnTo>
                <a:lnTo>
                  <a:pt x="957" y="3445"/>
                </a:lnTo>
                <a:lnTo>
                  <a:pt x="950" y="3452"/>
                </a:lnTo>
                <a:lnTo>
                  <a:pt x="943" y="3459"/>
                </a:lnTo>
                <a:lnTo>
                  <a:pt x="936" y="3466"/>
                </a:lnTo>
                <a:lnTo>
                  <a:pt x="929" y="3473"/>
                </a:lnTo>
                <a:lnTo>
                  <a:pt x="922" y="3480"/>
                </a:lnTo>
                <a:lnTo>
                  <a:pt x="915" y="3487"/>
                </a:lnTo>
                <a:lnTo>
                  <a:pt x="908" y="3494"/>
                </a:lnTo>
                <a:lnTo>
                  <a:pt x="900" y="3501"/>
                </a:lnTo>
                <a:lnTo>
                  <a:pt x="886" y="3508"/>
                </a:lnTo>
                <a:lnTo>
                  <a:pt x="879" y="3523"/>
                </a:lnTo>
                <a:lnTo>
                  <a:pt x="872" y="3530"/>
                </a:lnTo>
                <a:lnTo>
                  <a:pt x="865" y="3537"/>
                </a:lnTo>
                <a:lnTo>
                  <a:pt x="858" y="3544"/>
                </a:lnTo>
                <a:lnTo>
                  <a:pt x="844" y="3551"/>
                </a:lnTo>
                <a:lnTo>
                  <a:pt x="837" y="3565"/>
                </a:lnTo>
                <a:lnTo>
                  <a:pt x="830" y="3572"/>
                </a:lnTo>
                <a:lnTo>
                  <a:pt x="822" y="3579"/>
                </a:lnTo>
                <a:lnTo>
                  <a:pt x="808" y="3586"/>
                </a:lnTo>
                <a:lnTo>
                  <a:pt x="801" y="3593"/>
                </a:lnTo>
                <a:lnTo>
                  <a:pt x="794" y="3600"/>
                </a:lnTo>
                <a:lnTo>
                  <a:pt x="787" y="3608"/>
                </a:lnTo>
                <a:lnTo>
                  <a:pt x="780" y="3615"/>
                </a:lnTo>
                <a:lnTo>
                  <a:pt x="766" y="3622"/>
                </a:lnTo>
                <a:lnTo>
                  <a:pt x="759" y="3629"/>
                </a:lnTo>
                <a:lnTo>
                  <a:pt x="752" y="3636"/>
                </a:lnTo>
                <a:lnTo>
                  <a:pt x="745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6" y="3657"/>
                </a:lnTo>
                <a:lnTo>
                  <a:pt x="709" y="3657"/>
                </a:lnTo>
                <a:lnTo>
                  <a:pt x="702" y="3657"/>
                </a:lnTo>
                <a:lnTo>
                  <a:pt x="695" y="3657"/>
                </a:lnTo>
                <a:lnTo>
                  <a:pt x="688" y="3657"/>
                </a:lnTo>
                <a:lnTo>
                  <a:pt x="681" y="3657"/>
                </a:lnTo>
                <a:lnTo>
                  <a:pt x="674" y="3657"/>
                </a:lnTo>
                <a:lnTo>
                  <a:pt x="667" y="3657"/>
                </a:lnTo>
                <a:lnTo>
                  <a:pt x="659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45" y="3643"/>
                </a:lnTo>
                <a:lnTo>
                  <a:pt x="638" y="3636"/>
                </a:lnTo>
                <a:lnTo>
                  <a:pt x="631" y="3629"/>
                </a:lnTo>
                <a:lnTo>
                  <a:pt x="631" y="3622"/>
                </a:lnTo>
                <a:lnTo>
                  <a:pt x="624" y="3615"/>
                </a:lnTo>
                <a:lnTo>
                  <a:pt x="624" y="3608"/>
                </a:lnTo>
                <a:lnTo>
                  <a:pt x="624" y="3600"/>
                </a:lnTo>
                <a:lnTo>
                  <a:pt x="617" y="3593"/>
                </a:lnTo>
                <a:lnTo>
                  <a:pt x="617" y="3579"/>
                </a:lnTo>
                <a:lnTo>
                  <a:pt x="617" y="3572"/>
                </a:lnTo>
                <a:lnTo>
                  <a:pt x="610" y="3565"/>
                </a:lnTo>
                <a:lnTo>
                  <a:pt x="610" y="3551"/>
                </a:lnTo>
                <a:lnTo>
                  <a:pt x="610" y="3544"/>
                </a:lnTo>
                <a:lnTo>
                  <a:pt x="610" y="3530"/>
                </a:lnTo>
                <a:lnTo>
                  <a:pt x="610" y="3515"/>
                </a:lnTo>
                <a:lnTo>
                  <a:pt x="610" y="3508"/>
                </a:lnTo>
                <a:lnTo>
                  <a:pt x="610" y="3494"/>
                </a:lnTo>
                <a:lnTo>
                  <a:pt x="610" y="3480"/>
                </a:lnTo>
                <a:lnTo>
                  <a:pt x="610" y="3473"/>
                </a:lnTo>
                <a:lnTo>
                  <a:pt x="610" y="3459"/>
                </a:lnTo>
                <a:lnTo>
                  <a:pt x="610" y="3445"/>
                </a:lnTo>
                <a:lnTo>
                  <a:pt x="610" y="3437"/>
                </a:lnTo>
                <a:lnTo>
                  <a:pt x="610" y="3423"/>
                </a:lnTo>
                <a:lnTo>
                  <a:pt x="610" y="3409"/>
                </a:lnTo>
                <a:lnTo>
                  <a:pt x="610" y="3402"/>
                </a:lnTo>
                <a:lnTo>
                  <a:pt x="610" y="3388"/>
                </a:lnTo>
                <a:lnTo>
                  <a:pt x="610" y="3374"/>
                </a:lnTo>
                <a:lnTo>
                  <a:pt x="610" y="3367"/>
                </a:lnTo>
                <a:lnTo>
                  <a:pt x="610" y="3352"/>
                </a:lnTo>
                <a:lnTo>
                  <a:pt x="610" y="3345"/>
                </a:lnTo>
                <a:lnTo>
                  <a:pt x="610" y="3331"/>
                </a:lnTo>
                <a:lnTo>
                  <a:pt x="610" y="3324"/>
                </a:lnTo>
                <a:lnTo>
                  <a:pt x="610" y="3310"/>
                </a:lnTo>
                <a:lnTo>
                  <a:pt x="610" y="3303"/>
                </a:lnTo>
                <a:lnTo>
                  <a:pt x="603" y="3296"/>
                </a:lnTo>
                <a:lnTo>
                  <a:pt x="603" y="3282"/>
                </a:lnTo>
                <a:lnTo>
                  <a:pt x="603" y="3274"/>
                </a:lnTo>
                <a:lnTo>
                  <a:pt x="603" y="3267"/>
                </a:lnTo>
                <a:lnTo>
                  <a:pt x="603" y="3260"/>
                </a:lnTo>
                <a:lnTo>
                  <a:pt x="603" y="3253"/>
                </a:lnTo>
                <a:lnTo>
                  <a:pt x="596" y="3246"/>
                </a:lnTo>
                <a:lnTo>
                  <a:pt x="589" y="3239"/>
                </a:lnTo>
                <a:lnTo>
                  <a:pt x="589" y="3232"/>
                </a:lnTo>
                <a:lnTo>
                  <a:pt x="582" y="3225"/>
                </a:lnTo>
                <a:lnTo>
                  <a:pt x="574" y="3225"/>
                </a:lnTo>
                <a:lnTo>
                  <a:pt x="567" y="3218"/>
                </a:lnTo>
                <a:lnTo>
                  <a:pt x="560" y="3218"/>
                </a:lnTo>
                <a:lnTo>
                  <a:pt x="553" y="3218"/>
                </a:lnTo>
                <a:lnTo>
                  <a:pt x="546" y="3218"/>
                </a:lnTo>
                <a:lnTo>
                  <a:pt x="539" y="3218"/>
                </a:lnTo>
                <a:lnTo>
                  <a:pt x="532" y="3225"/>
                </a:lnTo>
                <a:lnTo>
                  <a:pt x="525" y="3225"/>
                </a:lnTo>
                <a:lnTo>
                  <a:pt x="518" y="3225"/>
                </a:lnTo>
                <a:lnTo>
                  <a:pt x="511" y="3232"/>
                </a:lnTo>
                <a:lnTo>
                  <a:pt x="504" y="3232"/>
                </a:lnTo>
                <a:lnTo>
                  <a:pt x="489" y="3239"/>
                </a:lnTo>
                <a:lnTo>
                  <a:pt x="482" y="3239"/>
                </a:lnTo>
                <a:lnTo>
                  <a:pt x="475" y="3246"/>
                </a:lnTo>
                <a:lnTo>
                  <a:pt x="468" y="3253"/>
                </a:lnTo>
                <a:lnTo>
                  <a:pt x="454" y="3253"/>
                </a:lnTo>
                <a:lnTo>
                  <a:pt x="447" y="3260"/>
                </a:lnTo>
                <a:lnTo>
                  <a:pt x="433" y="3267"/>
                </a:lnTo>
                <a:lnTo>
                  <a:pt x="426" y="3274"/>
                </a:lnTo>
                <a:lnTo>
                  <a:pt x="411" y="3274"/>
                </a:lnTo>
                <a:lnTo>
                  <a:pt x="404" y="3282"/>
                </a:lnTo>
                <a:lnTo>
                  <a:pt x="390" y="3289"/>
                </a:lnTo>
                <a:lnTo>
                  <a:pt x="383" y="3296"/>
                </a:lnTo>
                <a:lnTo>
                  <a:pt x="369" y="3296"/>
                </a:lnTo>
                <a:lnTo>
                  <a:pt x="362" y="3303"/>
                </a:lnTo>
                <a:lnTo>
                  <a:pt x="348" y="3310"/>
                </a:lnTo>
                <a:lnTo>
                  <a:pt x="341" y="3317"/>
                </a:lnTo>
                <a:lnTo>
                  <a:pt x="326" y="3317"/>
                </a:lnTo>
                <a:lnTo>
                  <a:pt x="319" y="3324"/>
                </a:lnTo>
                <a:lnTo>
                  <a:pt x="305" y="3331"/>
                </a:lnTo>
                <a:lnTo>
                  <a:pt x="298" y="3331"/>
                </a:lnTo>
                <a:lnTo>
                  <a:pt x="284" y="3338"/>
                </a:lnTo>
                <a:lnTo>
                  <a:pt x="277" y="3345"/>
                </a:lnTo>
                <a:lnTo>
                  <a:pt x="270" y="3345"/>
                </a:lnTo>
                <a:lnTo>
                  <a:pt x="256" y="3345"/>
                </a:lnTo>
                <a:lnTo>
                  <a:pt x="248" y="3352"/>
                </a:lnTo>
                <a:lnTo>
                  <a:pt x="234" y="3352"/>
                </a:lnTo>
                <a:lnTo>
                  <a:pt x="227" y="3352"/>
                </a:lnTo>
                <a:lnTo>
                  <a:pt x="220" y="3360"/>
                </a:lnTo>
                <a:lnTo>
                  <a:pt x="213" y="3360"/>
                </a:lnTo>
                <a:lnTo>
                  <a:pt x="206" y="3360"/>
                </a:lnTo>
                <a:lnTo>
                  <a:pt x="199" y="3360"/>
                </a:lnTo>
                <a:lnTo>
                  <a:pt x="192" y="3360"/>
                </a:lnTo>
                <a:lnTo>
                  <a:pt x="185" y="3360"/>
                </a:lnTo>
                <a:lnTo>
                  <a:pt x="178" y="3352"/>
                </a:lnTo>
                <a:lnTo>
                  <a:pt x="170" y="3352"/>
                </a:lnTo>
                <a:lnTo>
                  <a:pt x="163" y="3352"/>
                </a:lnTo>
                <a:lnTo>
                  <a:pt x="156" y="3345"/>
                </a:lnTo>
                <a:lnTo>
                  <a:pt x="149" y="3338"/>
                </a:lnTo>
                <a:lnTo>
                  <a:pt x="149" y="3331"/>
                </a:lnTo>
                <a:lnTo>
                  <a:pt x="142" y="3331"/>
                </a:lnTo>
                <a:lnTo>
                  <a:pt x="142" y="3324"/>
                </a:lnTo>
                <a:lnTo>
                  <a:pt x="135" y="3317"/>
                </a:lnTo>
                <a:lnTo>
                  <a:pt x="135" y="3310"/>
                </a:lnTo>
                <a:lnTo>
                  <a:pt x="135" y="3303"/>
                </a:lnTo>
                <a:lnTo>
                  <a:pt x="135" y="3296"/>
                </a:lnTo>
                <a:lnTo>
                  <a:pt x="135" y="3289"/>
                </a:lnTo>
                <a:lnTo>
                  <a:pt x="135" y="3274"/>
                </a:lnTo>
                <a:lnTo>
                  <a:pt x="135" y="3267"/>
                </a:lnTo>
                <a:lnTo>
                  <a:pt x="135" y="3260"/>
                </a:lnTo>
                <a:lnTo>
                  <a:pt x="135" y="3246"/>
                </a:lnTo>
                <a:lnTo>
                  <a:pt x="135" y="3239"/>
                </a:lnTo>
                <a:lnTo>
                  <a:pt x="142" y="3232"/>
                </a:lnTo>
                <a:lnTo>
                  <a:pt x="142" y="3218"/>
                </a:lnTo>
                <a:lnTo>
                  <a:pt x="142" y="3211"/>
                </a:lnTo>
                <a:lnTo>
                  <a:pt x="142" y="3197"/>
                </a:lnTo>
                <a:lnTo>
                  <a:pt x="149" y="3182"/>
                </a:lnTo>
                <a:lnTo>
                  <a:pt x="149" y="3175"/>
                </a:lnTo>
                <a:lnTo>
                  <a:pt x="156" y="3161"/>
                </a:lnTo>
                <a:lnTo>
                  <a:pt x="156" y="3154"/>
                </a:lnTo>
                <a:lnTo>
                  <a:pt x="163" y="3140"/>
                </a:lnTo>
                <a:lnTo>
                  <a:pt x="163" y="3126"/>
                </a:lnTo>
                <a:lnTo>
                  <a:pt x="170" y="3119"/>
                </a:lnTo>
                <a:lnTo>
                  <a:pt x="170" y="3104"/>
                </a:lnTo>
                <a:lnTo>
                  <a:pt x="178" y="3090"/>
                </a:lnTo>
                <a:lnTo>
                  <a:pt x="185" y="3083"/>
                </a:lnTo>
                <a:lnTo>
                  <a:pt x="185" y="3069"/>
                </a:lnTo>
                <a:lnTo>
                  <a:pt x="192" y="3062"/>
                </a:lnTo>
                <a:lnTo>
                  <a:pt x="192" y="3048"/>
                </a:lnTo>
                <a:lnTo>
                  <a:pt x="199" y="3041"/>
                </a:lnTo>
                <a:lnTo>
                  <a:pt x="199" y="3026"/>
                </a:lnTo>
                <a:lnTo>
                  <a:pt x="206" y="3019"/>
                </a:lnTo>
                <a:lnTo>
                  <a:pt x="206" y="3012"/>
                </a:lnTo>
                <a:lnTo>
                  <a:pt x="206" y="2998"/>
                </a:lnTo>
                <a:lnTo>
                  <a:pt x="213" y="2991"/>
                </a:lnTo>
                <a:lnTo>
                  <a:pt x="213" y="2984"/>
                </a:lnTo>
                <a:lnTo>
                  <a:pt x="213" y="2970"/>
                </a:lnTo>
                <a:lnTo>
                  <a:pt x="213" y="2963"/>
                </a:lnTo>
                <a:lnTo>
                  <a:pt x="220" y="2956"/>
                </a:lnTo>
                <a:lnTo>
                  <a:pt x="220" y="2948"/>
                </a:lnTo>
                <a:lnTo>
                  <a:pt x="220" y="2941"/>
                </a:lnTo>
                <a:lnTo>
                  <a:pt x="220" y="2934"/>
                </a:lnTo>
                <a:lnTo>
                  <a:pt x="220" y="2927"/>
                </a:lnTo>
                <a:lnTo>
                  <a:pt x="213" y="2927"/>
                </a:lnTo>
                <a:lnTo>
                  <a:pt x="213" y="2920"/>
                </a:lnTo>
                <a:lnTo>
                  <a:pt x="213" y="2913"/>
                </a:lnTo>
                <a:lnTo>
                  <a:pt x="206" y="2906"/>
                </a:lnTo>
                <a:lnTo>
                  <a:pt x="199" y="2899"/>
                </a:lnTo>
                <a:lnTo>
                  <a:pt x="192" y="2899"/>
                </a:lnTo>
                <a:lnTo>
                  <a:pt x="185" y="2892"/>
                </a:lnTo>
                <a:lnTo>
                  <a:pt x="178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56" y="2892"/>
                </a:lnTo>
                <a:lnTo>
                  <a:pt x="149" y="2892"/>
                </a:lnTo>
                <a:lnTo>
                  <a:pt x="142" y="2892"/>
                </a:lnTo>
                <a:lnTo>
                  <a:pt x="128" y="2892"/>
                </a:lnTo>
                <a:lnTo>
                  <a:pt x="121" y="2892"/>
                </a:lnTo>
                <a:lnTo>
                  <a:pt x="114" y="2892"/>
                </a:lnTo>
                <a:lnTo>
                  <a:pt x="100" y="2892"/>
                </a:lnTo>
                <a:lnTo>
                  <a:pt x="92" y="2899"/>
                </a:lnTo>
                <a:lnTo>
                  <a:pt x="78" y="2899"/>
                </a:lnTo>
                <a:lnTo>
                  <a:pt x="71" y="2899"/>
                </a:lnTo>
                <a:lnTo>
                  <a:pt x="57" y="2899"/>
                </a:lnTo>
                <a:lnTo>
                  <a:pt x="50" y="2906"/>
                </a:lnTo>
                <a:lnTo>
                  <a:pt x="36" y="2906"/>
                </a:lnTo>
                <a:lnTo>
                  <a:pt x="22" y="2906"/>
                </a:lnTo>
                <a:lnTo>
                  <a:pt x="15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AE134F89-A5DD-9F96-A345-9A4817EE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844" y="894557"/>
            <a:ext cx="795337" cy="1177925"/>
          </a:xfrm>
          <a:custGeom>
            <a:avLst/>
            <a:gdLst>
              <a:gd name="T0" fmla="*/ 723 w 1885"/>
              <a:gd name="T1" fmla="*/ 2884 h 2976"/>
              <a:gd name="T2" fmla="*/ 673 w 1885"/>
              <a:gd name="T3" fmla="*/ 2849 h 2976"/>
              <a:gd name="T4" fmla="*/ 560 w 1885"/>
              <a:gd name="T5" fmla="*/ 2856 h 2976"/>
              <a:gd name="T6" fmla="*/ 418 w 1885"/>
              <a:gd name="T7" fmla="*/ 2884 h 2976"/>
              <a:gd name="T8" fmla="*/ 305 w 1885"/>
              <a:gd name="T9" fmla="*/ 2877 h 2976"/>
              <a:gd name="T10" fmla="*/ 262 w 1885"/>
              <a:gd name="T11" fmla="*/ 2813 h 2976"/>
              <a:gd name="T12" fmla="*/ 305 w 1885"/>
              <a:gd name="T13" fmla="*/ 2714 h 2976"/>
              <a:gd name="T14" fmla="*/ 383 w 1885"/>
              <a:gd name="T15" fmla="*/ 2601 h 2976"/>
              <a:gd name="T16" fmla="*/ 447 w 1885"/>
              <a:gd name="T17" fmla="*/ 2501 h 2976"/>
              <a:gd name="T18" fmla="*/ 447 w 1885"/>
              <a:gd name="T19" fmla="*/ 2438 h 2976"/>
              <a:gd name="T20" fmla="*/ 362 w 1885"/>
              <a:gd name="T21" fmla="*/ 2402 h 2976"/>
              <a:gd name="T22" fmla="*/ 220 w 1885"/>
              <a:gd name="T23" fmla="*/ 2381 h 2976"/>
              <a:gd name="T24" fmla="*/ 99 w 1885"/>
              <a:gd name="T25" fmla="*/ 2353 h 2976"/>
              <a:gd name="T26" fmla="*/ 43 w 1885"/>
              <a:gd name="T27" fmla="*/ 2289 h 2976"/>
              <a:gd name="T28" fmla="*/ 85 w 1885"/>
              <a:gd name="T29" fmla="*/ 2211 h 2976"/>
              <a:gd name="T30" fmla="*/ 192 w 1885"/>
              <a:gd name="T31" fmla="*/ 2119 h 2976"/>
              <a:gd name="T32" fmla="*/ 298 w 1885"/>
              <a:gd name="T33" fmla="*/ 2041 h 2976"/>
              <a:gd name="T34" fmla="*/ 340 w 1885"/>
              <a:gd name="T35" fmla="*/ 1977 h 2976"/>
              <a:gd name="T36" fmla="*/ 298 w 1885"/>
              <a:gd name="T37" fmla="*/ 1920 h 2976"/>
              <a:gd name="T38" fmla="*/ 184 w 1885"/>
              <a:gd name="T39" fmla="*/ 1864 h 2976"/>
              <a:gd name="T40" fmla="*/ 64 w 1885"/>
              <a:gd name="T41" fmla="*/ 1793 h 2976"/>
              <a:gd name="T42" fmla="*/ 0 w 1885"/>
              <a:gd name="T43" fmla="*/ 1722 h 2976"/>
              <a:gd name="T44" fmla="*/ 29 w 1885"/>
              <a:gd name="T45" fmla="*/ 1651 h 2976"/>
              <a:gd name="T46" fmla="*/ 142 w 1885"/>
              <a:gd name="T47" fmla="*/ 1594 h 2976"/>
              <a:gd name="T48" fmla="*/ 277 w 1885"/>
              <a:gd name="T49" fmla="*/ 1552 h 2976"/>
              <a:gd name="T50" fmla="*/ 369 w 1885"/>
              <a:gd name="T51" fmla="*/ 1509 h 2976"/>
              <a:gd name="T52" fmla="*/ 369 w 1885"/>
              <a:gd name="T53" fmla="*/ 1453 h 2976"/>
              <a:gd name="T54" fmla="*/ 298 w 1885"/>
              <a:gd name="T55" fmla="*/ 1368 h 2976"/>
              <a:gd name="T56" fmla="*/ 199 w 1885"/>
              <a:gd name="T57" fmla="*/ 1261 h 2976"/>
              <a:gd name="T58" fmla="*/ 135 w 1885"/>
              <a:gd name="T59" fmla="*/ 1169 h 2976"/>
              <a:gd name="T60" fmla="*/ 156 w 1885"/>
              <a:gd name="T61" fmla="*/ 1098 h 2976"/>
              <a:gd name="T62" fmla="*/ 262 w 1885"/>
              <a:gd name="T63" fmla="*/ 1070 h 2976"/>
              <a:gd name="T64" fmla="*/ 404 w 1885"/>
              <a:gd name="T65" fmla="*/ 1070 h 2976"/>
              <a:gd name="T66" fmla="*/ 525 w 1885"/>
              <a:gd name="T67" fmla="*/ 1063 h 2976"/>
              <a:gd name="T68" fmla="*/ 574 w 1885"/>
              <a:gd name="T69" fmla="*/ 1020 h 2976"/>
              <a:gd name="T70" fmla="*/ 546 w 1885"/>
              <a:gd name="T71" fmla="*/ 935 h 2976"/>
              <a:gd name="T72" fmla="*/ 482 w 1885"/>
              <a:gd name="T73" fmla="*/ 808 h 2976"/>
              <a:gd name="T74" fmla="*/ 440 w 1885"/>
              <a:gd name="T75" fmla="*/ 687 h 2976"/>
              <a:gd name="T76" fmla="*/ 454 w 1885"/>
              <a:gd name="T77" fmla="*/ 609 h 2976"/>
              <a:gd name="T78" fmla="*/ 546 w 1885"/>
              <a:gd name="T79" fmla="*/ 595 h 2976"/>
              <a:gd name="T80" fmla="*/ 673 w 1885"/>
              <a:gd name="T81" fmla="*/ 630 h 2976"/>
              <a:gd name="T82" fmla="*/ 801 w 1885"/>
              <a:gd name="T83" fmla="*/ 673 h 2976"/>
              <a:gd name="T84" fmla="*/ 879 w 1885"/>
              <a:gd name="T85" fmla="*/ 673 h 2976"/>
              <a:gd name="T86" fmla="*/ 900 w 1885"/>
              <a:gd name="T87" fmla="*/ 602 h 2976"/>
              <a:gd name="T88" fmla="*/ 879 w 1885"/>
              <a:gd name="T89" fmla="*/ 475 h 2976"/>
              <a:gd name="T90" fmla="*/ 865 w 1885"/>
              <a:gd name="T91" fmla="*/ 333 h 2976"/>
              <a:gd name="T92" fmla="*/ 886 w 1885"/>
              <a:gd name="T93" fmla="*/ 241 h 2976"/>
              <a:gd name="T94" fmla="*/ 964 w 1885"/>
              <a:gd name="T95" fmla="*/ 226 h 2976"/>
              <a:gd name="T96" fmla="*/ 1070 w 1885"/>
              <a:gd name="T97" fmla="*/ 283 h 2976"/>
              <a:gd name="T98" fmla="*/ 1191 w 1885"/>
              <a:gd name="T99" fmla="*/ 368 h 2976"/>
              <a:gd name="T100" fmla="*/ 1276 w 1885"/>
              <a:gd name="T101" fmla="*/ 418 h 2976"/>
              <a:gd name="T102" fmla="*/ 1325 w 1885"/>
              <a:gd name="T103" fmla="*/ 382 h 2976"/>
              <a:gd name="T104" fmla="*/ 1354 w 1885"/>
              <a:gd name="T105" fmla="*/ 276 h 2976"/>
              <a:gd name="T106" fmla="*/ 1375 w 1885"/>
              <a:gd name="T107" fmla="*/ 134 h 2976"/>
              <a:gd name="T108" fmla="*/ 1418 w 1885"/>
              <a:gd name="T109" fmla="*/ 28 h 2976"/>
              <a:gd name="T110" fmla="*/ 1481 w 1885"/>
              <a:gd name="T111" fmla="*/ 0 h 2976"/>
              <a:gd name="T112" fmla="*/ 1566 w 1885"/>
              <a:gd name="T113" fmla="*/ 71 h 2976"/>
              <a:gd name="T114" fmla="*/ 1651 w 1885"/>
              <a:gd name="T115" fmla="*/ 184 h 2976"/>
              <a:gd name="T116" fmla="*/ 1729 w 1885"/>
              <a:gd name="T117" fmla="*/ 276 h 2976"/>
              <a:gd name="T118" fmla="*/ 1793 w 1885"/>
              <a:gd name="T119" fmla="*/ 297 h 2976"/>
              <a:gd name="T120" fmla="*/ 1843 w 1885"/>
              <a:gd name="T121" fmla="*/ 219 h 29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85"/>
              <a:gd name="T184" fmla="*/ 0 h 2976"/>
              <a:gd name="T185" fmla="*/ 1885 w 1885"/>
              <a:gd name="T186" fmla="*/ 2976 h 29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47" y="2438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5757FE06-2A04-BCE9-D815-4010CA0B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531" y="6417469"/>
            <a:ext cx="517665" cy="6350"/>
          </a:xfrm>
          <a:custGeom>
            <a:avLst/>
            <a:gdLst/>
            <a:ahLst/>
            <a:cxnLst>
              <a:cxn ang="0">
                <a:pos x="5" y="71"/>
              </a:cxn>
              <a:cxn ang="0">
                <a:pos x="17" y="62"/>
              </a:cxn>
              <a:cxn ang="0">
                <a:pos x="27" y="55"/>
              </a:cxn>
              <a:cxn ang="0">
                <a:pos x="37" y="59"/>
              </a:cxn>
              <a:cxn ang="0">
                <a:pos x="49" y="63"/>
              </a:cxn>
              <a:cxn ang="0">
                <a:pos x="59" y="45"/>
              </a:cxn>
              <a:cxn ang="0">
                <a:pos x="71" y="35"/>
              </a:cxn>
              <a:cxn ang="0">
                <a:pos x="81" y="54"/>
              </a:cxn>
              <a:cxn ang="0">
                <a:pos x="92" y="92"/>
              </a:cxn>
              <a:cxn ang="0">
                <a:pos x="103" y="111"/>
              </a:cxn>
              <a:cxn ang="0">
                <a:pos x="114" y="84"/>
              </a:cxn>
              <a:cxn ang="0">
                <a:pos x="125" y="32"/>
              </a:cxn>
              <a:cxn ang="0">
                <a:pos x="136" y="3"/>
              </a:cxn>
              <a:cxn ang="0">
                <a:pos x="147" y="2"/>
              </a:cxn>
              <a:cxn ang="0">
                <a:pos x="158" y="15"/>
              </a:cxn>
              <a:cxn ang="0">
                <a:pos x="168" y="36"/>
              </a:cxn>
              <a:cxn ang="0">
                <a:pos x="180" y="71"/>
              </a:cxn>
              <a:cxn ang="0">
                <a:pos x="190" y="68"/>
              </a:cxn>
              <a:cxn ang="0">
                <a:pos x="201" y="79"/>
              </a:cxn>
              <a:cxn ang="0">
                <a:pos x="212" y="91"/>
              </a:cxn>
              <a:cxn ang="0">
                <a:pos x="222" y="103"/>
              </a:cxn>
              <a:cxn ang="0">
                <a:pos x="234" y="86"/>
              </a:cxn>
              <a:cxn ang="0">
                <a:pos x="244" y="47"/>
              </a:cxn>
              <a:cxn ang="0">
                <a:pos x="256" y="25"/>
              </a:cxn>
              <a:cxn ang="0">
                <a:pos x="266" y="22"/>
              </a:cxn>
              <a:cxn ang="0">
                <a:pos x="278" y="23"/>
              </a:cxn>
              <a:cxn ang="0">
                <a:pos x="288" y="26"/>
              </a:cxn>
              <a:cxn ang="0">
                <a:pos x="298" y="49"/>
              </a:cxn>
              <a:cxn ang="0">
                <a:pos x="310" y="78"/>
              </a:cxn>
              <a:cxn ang="0">
                <a:pos x="320" y="91"/>
              </a:cxn>
              <a:cxn ang="0">
                <a:pos x="332" y="93"/>
              </a:cxn>
              <a:cxn ang="0">
                <a:pos x="342" y="80"/>
              </a:cxn>
              <a:cxn ang="0">
                <a:pos x="353" y="47"/>
              </a:cxn>
              <a:cxn ang="0">
                <a:pos x="364" y="23"/>
              </a:cxn>
              <a:cxn ang="0">
                <a:pos x="375" y="25"/>
              </a:cxn>
              <a:cxn ang="0">
                <a:pos x="386" y="61"/>
              </a:cxn>
              <a:cxn ang="0">
                <a:pos x="397" y="91"/>
              </a:cxn>
              <a:cxn ang="0">
                <a:pos x="408" y="102"/>
              </a:cxn>
              <a:cxn ang="0">
                <a:pos x="419" y="63"/>
              </a:cxn>
              <a:cxn ang="0">
                <a:pos x="429" y="13"/>
              </a:cxn>
              <a:cxn ang="0">
                <a:pos x="441" y="17"/>
              </a:cxn>
              <a:cxn ang="0">
                <a:pos x="451" y="66"/>
              </a:cxn>
              <a:cxn ang="0">
                <a:pos x="463" y="102"/>
              </a:cxn>
              <a:cxn ang="0">
                <a:pos x="473" y="72"/>
              </a:cxn>
              <a:cxn ang="0">
                <a:pos x="483" y="24"/>
              </a:cxn>
              <a:cxn ang="0">
                <a:pos x="495" y="15"/>
              </a:cxn>
              <a:cxn ang="0">
                <a:pos x="505" y="62"/>
              </a:cxn>
              <a:cxn ang="0">
                <a:pos x="517" y="80"/>
              </a:cxn>
              <a:cxn ang="0">
                <a:pos x="527" y="70"/>
              </a:cxn>
              <a:cxn ang="0">
                <a:pos x="539" y="33"/>
              </a:cxn>
            </a:cxnLst>
            <a:rect l="0" t="0" r="r" b="b"/>
            <a:pathLst>
              <a:path w="539" h="111">
                <a:moveTo>
                  <a:pt x="0" y="70"/>
                </a:moveTo>
                <a:lnTo>
                  <a:pt x="5" y="71"/>
                </a:lnTo>
                <a:lnTo>
                  <a:pt x="10" y="68"/>
                </a:lnTo>
                <a:lnTo>
                  <a:pt x="17" y="62"/>
                </a:lnTo>
                <a:lnTo>
                  <a:pt x="22" y="57"/>
                </a:lnTo>
                <a:lnTo>
                  <a:pt x="27" y="55"/>
                </a:lnTo>
                <a:lnTo>
                  <a:pt x="32" y="55"/>
                </a:lnTo>
                <a:lnTo>
                  <a:pt x="37" y="59"/>
                </a:lnTo>
                <a:lnTo>
                  <a:pt x="44" y="63"/>
                </a:lnTo>
                <a:lnTo>
                  <a:pt x="49" y="63"/>
                </a:lnTo>
                <a:lnTo>
                  <a:pt x="54" y="59"/>
                </a:lnTo>
                <a:lnTo>
                  <a:pt x="59" y="45"/>
                </a:lnTo>
                <a:lnTo>
                  <a:pt x="65" y="33"/>
                </a:lnTo>
                <a:lnTo>
                  <a:pt x="71" y="35"/>
                </a:lnTo>
                <a:lnTo>
                  <a:pt x="76" y="41"/>
                </a:lnTo>
                <a:lnTo>
                  <a:pt x="81" y="54"/>
                </a:lnTo>
                <a:lnTo>
                  <a:pt x="86" y="69"/>
                </a:lnTo>
                <a:lnTo>
                  <a:pt x="92" y="92"/>
                </a:lnTo>
                <a:lnTo>
                  <a:pt x="98" y="107"/>
                </a:lnTo>
                <a:lnTo>
                  <a:pt x="103" y="111"/>
                </a:lnTo>
                <a:lnTo>
                  <a:pt x="108" y="103"/>
                </a:lnTo>
                <a:lnTo>
                  <a:pt x="114" y="84"/>
                </a:lnTo>
                <a:lnTo>
                  <a:pt x="119" y="59"/>
                </a:lnTo>
                <a:lnTo>
                  <a:pt x="125" y="32"/>
                </a:lnTo>
                <a:lnTo>
                  <a:pt x="130" y="15"/>
                </a:lnTo>
                <a:lnTo>
                  <a:pt x="136" y="3"/>
                </a:lnTo>
                <a:lnTo>
                  <a:pt x="141" y="0"/>
                </a:lnTo>
                <a:lnTo>
                  <a:pt x="147" y="2"/>
                </a:lnTo>
                <a:lnTo>
                  <a:pt x="152" y="7"/>
                </a:lnTo>
                <a:lnTo>
                  <a:pt x="158" y="15"/>
                </a:lnTo>
                <a:lnTo>
                  <a:pt x="163" y="26"/>
                </a:lnTo>
                <a:lnTo>
                  <a:pt x="168" y="36"/>
                </a:lnTo>
                <a:lnTo>
                  <a:pt x="174" y="55"/>
                </a:lnTo>
                <a:lnTo>
                  <a:pt x="180" y="71"/>
                </a:lnTo>
                <a:lnTo>
                  <a:pt x="185" y="69"/>
                </a:lnTo>
                <a:lnTo>
                  <a:pt x="190" y="68"/>
                </a:lnTo>
                <a:lnTo>
                  <a:pt x="195" y="66"/>
                </a:lnTo>
                <a:lnTo>
                  <a:pt x="201" y="79"/>
                </a:lnTo>
                <a:lnTo>
                  <a:pt x="207" y="81"/>
                </a:lnTo>
                <a:lnTo>
                  <a:pt x="212" y="91"/>
                </a:lnTo>
                <a:lnTo>
                  <a:pt x="217" y="99"/>
                </a:lnTo>
                <a:lnTo>
                  <a:pt x="222" y="103"/>
                </a:lnTo>
                <a:lnTo>
                  <a:pt x="229" y="98"/>
                </a:lnTo>
                <a:lnTo>
                  <a:pt x="234" y="86"/>
                </a:lnTo>
                <a:lnTo>
                  <a:pt x="239" y="68"/>
                </a:lnTo>
                <a:lnTo>
                  <a:pt x="244" y="47"/>
                </a:lnTo>
                <a:lnTo>
                  <a:pt x="249" y="33"/>
                </a:lnTo>
                <a:lnTo>
                  <a:pt x="256" y="25"/>
                </a:lnTo>
                <a:lnTo>
                  <a:pt x="261" y="22"/>
                </a:lnTo>
                <a:lnTo>
                  <a:pt x="266" y="22"/>
                </a:lnTo>
                <a:lnTo>
                  <a:pt x="271" y="23"/>
                </a:lnTo>
                <a:lnTo>
                  <a:pt x="278" y="23"/>
                </a:lnTo>
                <a:lnTo>
                  <a:pt x="283" y="24"/>
                </a:lnTo>
                <a:lnTo>
                  <a:pt x="288" y="26"/>
                </a:lnTo>
                <a:lnTo>
                  <a:pt x="293" y="34"/>
                </a:lnTo>
                <a:lnTo>
                  <a:pt x="298" y="49"/>
                </a:lnTo>
                <a:lnTo>
                  <a:pt x="305" y="62"/>
                </a:lnTo>
                <a:lnTo>
                  <a:pt x="310" y="78"/>
                </a:lnTo>
                <a:lnTo>
                  <a:pt x="315" y="84"/>
                </a:lnTo>
                <a:lnTo>
                  <a:pt x="320" y="91"/>
                </a:lnTo>
                <a:lnTo>
                  <a:pt x="326" y="93"/>
                </a:lnTo>
                <a:lnTo>
                  <a:pt x="332" y="93"/>
                </a:lnTo>
                <a:lnTo>
                  <a:pt x="337" y="89"/>
                </a:lnTo>
                <a:lnTo>
                  <a:pt x="342" y="80"/>
                </a:lnTo>
                <a:lnTo>
                  <a:pt x="348" y="63"/>
                </a:lnTo>
                <a:lnTo>
                  <a:pt x="353" y="47"/>
                </a:lnTo>
                <a:lnTo>
                  <a:pt x="359" y="34"/>
                </a:lnTo>
                <a:lnTo>
                  <a:pt x="364" y="23"/>
                </a:lnTo>
                <a:lnTo>
                  <a:pt x="369" y="17"/>
                </a:lnTo>
                <a:lnTo>
                  <a:pt x="375" y="25"/>
                </a:lnTo>
                <a:lnTo>
                  <a:pt x="380" y="41"/>
                </a:lnTo>
                <a:lnTo>
                  <a:pt x="386" y="61"/>
                </a:lnTo>
                <a:lnTo>
                  <a:pt x="391" y="79"/>
                </a:lnTo>
                <a:lnTo>
                  <a:pt x="397" y="91"/>
                </a:lnTo>
                <a:lnTo>
                  <a:pt x="402" y="101"/>
                </a:lnTo>
                <a:lnTo>
                  <a:pt x="408" y="102"/>
                </a:lnTo>
                <a:lnTo>
                  <a:pt x="413" y="86"/>
                </a:lnTo>
                <a:lnTo>
                  <a:pt x="419" y="63"/>
                </a:lnTo>
                <a:lnTo>
                  <a:pt x="424" y="34"/>
                </a:lnTo>
                <a:lnTo>
                  <a:pt x="429" y="13"/>
                </a:lnTo>
                <a:lnTo>
                  <a:pt x="435" y="7"/>
                </a:lnTo>
                <a:lnTo>
                  <a:pt x="441" y="17"/>
                </a:lnTo>
                <a:lnTo>
                  <a:pt x="446" y="40"/>
                </a:lnTo>
                <a:lnTo>
                  <a:pt x="451" y="66"/>
                </a:lnTo>
                <a:lnTo>
                  <a:pt x="456" y="91"/>
                </a:lnTo>
                <a:lnTo>
                  <a:pt x="463" y="102"/>
                </a:lnTo>
                <a:lnTo>
                  <a:pt x="468" y="94"/>
                </a:lnTo>
                <a:lnTo>
                  <a:pt x="473" y="72"/>
                </a:lnTo>
                <a:lnTo>
                  <a:pt x="478" y="45"/>
                </a:lnTo>
                <a:lnTo>
                  <a:pt x="483" y="24"/>
                </a:lnTo>
                <a:lnTo>
                  <a:pt x="490" y="10"/>
                </a:lnTo>
                <a:lnTo>
                  <a:pt x="495" y="15"/>
                </a:lnTo>
                <a:lnTo>
                  <a:pt x="500" y="36"/>
                </a:lnTo>
                <a:lnTo>
                  <a:pt x="505" y="62"/>
                </a:lnTo>
                <a:lnTo>
                  <a:pt x="510" y="79"/>
                </a:lnTo>
                <a:lnTo>
                  <a:pt x="517" y="80"/>
                </a:lnTo>
                <a:lnTo>
                  <a:pt x="522" y="76"/>
                </a:lnTo>
                <a:lnTo>
                  <a:pt x="527" y="70"/>
                </a:lnTo>
                <a:lnTo>
                  <a:pt x="532" y="51"/>
                </a:lnTo>
                <a:lnTo>
                  <a:pt x="539" y="3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EC3D2DEE-4488-48B8-19F9-34FBDB8D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196" y="6392069"/>
            <a:ext cx="516160" cy="57150"/>
          </a:xfrm>
          <a:custGeom>
            <a:avLst/>
            <a:gdLst/>
            <a:ahLst/>
            <a:cxnLst>
              <a:cxn ang="0">
                <a:pos x="5" y="412"/>
              </a:cxn>
              <a:cxn ang="0">
                <a:pos x="15" y="349"/>
              </a:cxn>
              <a:cxn ang="0">
                <a:pos x="27" y="366"/>
              </a:cxn>
              <a:cxn ang="0">
                <a:pos x="37" y="462"/>
              </a:cxn>
              <a:cxn ang="0">
                <a:pos x="48" y="529"/>
              </a:cxn>
              <a:cxn ang="0">
                <a:pos x="59" y="506"/>
              </a:cxn>
              <a:cxn ang="0">
                <a:pos x="70" y="457"/>
              </a:cxn>
              <a:cxn ang="0">
                <a:pos x="81" y="440"/>
              </a:cxn>
              <a:cxn ang="0">
                <a:pos x="92" y="458"/>
              </a:cxn>
              <a:cxn ang="0">
                <a:pos x="102" y="456"/>
              </a:cxn>
              <a:cxn ang="0">
                <a:pos x="114" y="455"/>
              </a:cxn>
              <a:cxn ang="0">
                <a:pos x="124" y="484"/>
              </a:cxn>
              <a:cxn ang="0">
                <a:pos x="135" y="520"/>
              </a:cxn>
              <a:cxn ang="0">
                <a:pos x="146" y="539"/>
              </a:cxn>
              <a:cxn ang="0">
                <a:pos x="157" y="549"/>
              </a:cxn>
              <a:cxn ang="0">
                <a:pos x="168" y="544"/>
              </a:cxn>
              <a:cxn ang="0">
                <a:pos x="178" y="503"/>
              </a:cxn>
              <a:cxn ang="0">
                <a:pos x="190" y="468"/>
              </a:cxn>
              <a:cxn ang="0">
                <a:pos x="200" y="391"/>
              </a:cxn>
              <a:cxn ang="0">
                <a:pos x="212" y="314"/>
              </a:cxn>
              <a:cxn ang="0">
                <a:pos x="222" y="302"/>
              </a:cxn>
              <a:cxn ang="0">
                <a:pos x="232" y="407"/>
              </a:cxn>
              <a:cxn ang="0">
                <a:pos x="244" y="640"/>
              </a:cxn>
              <a:cxn ang="0">
                <a:pos x="254" y="762"/>
              </a:cxn>
              <a:cxn ang="0">
                <a:pos x="266" y="595"/>
              </a:cxn>
              <a:cxn ang="0">
                <a:pos x="276" y="276"/>
              </a:cxn>
              <a:cxn ang="0">
                <a:pos x="288" y="74"/>
              </a:cxn>
              <a:cxn ang="0">
                <a:pos x="298" y="163"/>
              </a:cxn>
              <a:cxn ang="0">
                <a:pos x="309" y="440"/>
              </a:cxn>
              <a:cxn ang="0">
                <a:pos x="320" y="680"/>
              </a:cxn>
              <a:cxn ang="0">
                <a:pos x="331" y="718"/>
              </a:cxn>
              <a:cxn ang="0">
                <a:pos x="342" y="723"/>
              </a:cxn>
              <a:cxn ang="0">
                <a:pos x="353" y="687"/>
              </a:cxn>
              <a:cxn ang="0">
                <a:pos x="363" y="447"/>
              </a:cxn>
              <a:cxn ang="0">
                <a:pos x="375" y="136"/>
              </a:cxn>
              <a:cxn ang="0">
                <a:pos x="385" y="0"/>
              </a:cxn>
              <a:cxn ang="0">
                <a:pos x="397" y="325"/>
              </a:cxn>
              <a:cxn ang="0">
                <a:pos x="407" y="787"/>
              </a:cxn>
              <a:cxn ang="0">
                <a:pos x="419" y="811"/>
              </a:cxn>
              <a:cxn ang="0">
                <a:pos x="429" y="360"/>
              </a:cxn>
              <a:cxn ang="0">
                <a:pos x="439" y="39"/>
              </a:cxn>
              <a:cxn ang="0">
                <a:pos x="451" y="200"/>
              </a:cxn>
              <a:cxn ang="0">
                <a:pos x="461" y="632"/>
              </a:cxn>
              <a:cxn ang="0">
                <a:pos x="473" y="913"/>
              </a:cxn>
              <a:cxn ang="0">
                <a:pos x="483" y="816"/>
              </a:cxn>
              <a:cxn ang="0">
                <a:pos x="493" y="490"/>
              </a:cxn>
              <a:cxn ang="0">
                <a:pos x="505" y="190"/>
              </a:cxn>
              <a:cxn ang="0">
                <a:pos x="515" y="76"/>
              </a:cxn>
              <a:cxn ang="0">
                <a:pos x="527" y="219"/>
              </a:cxn>
              <a:cxn ang="0">
                <a:pos x="537" y="505"/>
              </a:cxn>
            </a:cxnLst>
            <a:rect l="0" t="0" r="r" b="b"/>
            <a:pathLst>
              <a:path w="537" h="913">
                <a:moveTo>
                  <a:pt x="0" y="439"/>
                </a:moveTo>
                <a:lnTo>
                  <a:pt x="5" y="412"/>
                </a:lnTo>
                <a:lnTo>
                  <a:pt x="10" y="375"/>
                </a:lnTo>
                <a:lnTo>
                  <a:pt x="15" y="349"/>
                </a:lnTo>
                <a:lnTo>
                  <a:pt x="20" y="344"/>
                </a:lnTo>
                <a:lnTo>
                  <a:pt x="27" y="366"/>
                </a:lnTo>
                <a:lnTo>
                  <a:pt x="32" y="410"/>
                </a:lnTo>
                <a:lnTo>
                  <a:pt x="37" y="462"/>
                </a:lnTo>
                <a:lnTo>
                  <a:pt x="42" y="511"/>
                </a:lnTo>
                <a:lnTo>
                  <a:pt x="48" y="529"/>
                </a:lnTo>
                <a:lnTo>
                  <a:pt x="54" y="529"/>
                </a:lnTo>
                <a:lnTo>
                  <a:pt x="59" y="506"/>
                </a:lnTo>
                <a:lnTo>
                  <a:pt x="64" y="482"/>
                </a:lnTo>
                <a:lnTo>
                  <a:pt x="70" y="457"/>
                </a:lnTo>
                <a:lnTo>
                  <a:pt x="75" y="441"/>
                </a:lnTo>
                <a:lnTo>
                  <a:pt x="81" y="440"/>
                </a:lnTo>
                <a:lnTo>
                  <a:pt x="86" y="451"/>
                </a:lnTo>
                <a:lnTo>
                  <a:pt x="92" y="458"/>
                </a:lnTo>
                <a:lnTo>
                  <a:pt x="97" y="460"/>
                </a:lnTo>
                <a:lnTo>
                  <a:pt x="102" y="456"/>
                </a:lnTo>
                <a:lnTo>
                  <a:pt x="108" y="456"/>
                </a:lnTo>
                <a:lnTo>
                  <a:pt x="114" y="455"/>
                </a:lnTo>
                <a:lnTo>
                  <a:pt x="119" y="461"/>
                </a:lnTo>
                <a:lnTo>
                  <a:pt x="124" y="484"/>
                </a:lnTo>
                <a:lnTo>
                  <a:pt x="130" y="507"/>
                </a:lnTo>
                <a:lnTo>
                  <a:pt x="135" y="520"/>
                </a:lnTo>
                <a:lnTo>
                  <a:pt x="141" y="529"/>
                </a:lnTo>
                <a:lnTo>
                  <a:pt x="146" y="539"/>
                </a:lnTo>
                <a:lnTo>
                  <a:pt x="151" y="547"/>
                </a:lnTo>
                <a:lnTo>
                  <a:pt x="157" y="549"/>
                </a:lnTo>
                <a:lnTo>
                  <a:pt x="163" y="554"/>
                </a:lnTo>
                <a:lnTo>
                  <a:pt x="168" y="544"/>
                </a:lnTo>
                <a:lnTo>
                  <a:pt x="173" y="525"/>
                </a:lnTo>
                <a:lnTo>
                  <a:pt x="178" y="503"/>
                </a:lnTo>
                <a:lnTo>
                  <a:pt x="185" y="485"/>
                </a:lnTo>
                <a:lnTo>
                  <a:pt x="190" y="468"/>
                </a:lnTo>
                <a:lnTo>
                  <a:pt x="195" y="433"/>
                </a:lnTo>
                <a:lnTo>
                  <a:pt x="200" y="391"/>
                </a:lnTo>
                <a:lnTo>
                  <a:pt x="205" y="354"/>
                </a:lnTo>
                <a:lnTo>
                  <a:pt x="212" y="314"/>
                </a:lnTo>
                <a:lnTo>
                  <a:pt x="217" y="304"/>
                </a:lnTo>
                <a:lnTo>
                  <a:pt x="222" y="302"/>
                </a:lnTo>
                <a:lnTo>
                  <a:pt x="227" y="330"/>
                </a:lnTo>
                <a:lnTo>
                  <a:pt x="232" y="407"/>
                </a:lnTo>
                <a:lnTo>
                  <a:pt x="239" y="518"/>
                </a:lnTo>
                <a:lnTo>
                  <a:pt x="244" y="640"/>
                </a:lnTo>
                <a:lnTo>
                  <a:pt x="249" y="736"/>
                </a:lnTo>
                <a:lnTo>
                  <a:pt x="254" y="762"/>
                </a:lnTo>
                <a:lnTo>
                  <a:pt x="261" y="712"/>
                </a:lnTo>
                <a:lnTo>
                  <a:pt x="266" y="595"/>
                </a:lnTo>
                <a:lnTo>
                  <a:pt x="271" y="440"/>
                </a:lnTo>
                <a:lnTo>
                  <a:pt x="276" y="276"/>
                </a:lnTo>
                <a:lnTo>
                  <a:pt x="282" y="142"/>
                </a:lnTo>
                <a:lnTo>
                  <a:pt x="288" y="74"/>
                </a:lnTo>
                <a:lnTo>
                  <a:pt x="293" y="88"/>
                </a:lnTo>
                <a:lnTo>
                  <a:pt x="298" y="163"/>
                </a:lnTo>
                <a:lnTo>
                  <a:pt x="303" y="286"/>
                </a:lnTo>
                <a:lnTo>
                  <a:pt x="309" y="440"/>
                </a:lnTo>
                <a:lnTo>
                  <a:pt x="315" y="584"/>
                </a:lnTo>
                <a:lnTo>
                  <a:pt x="320" y="680"/>
                </a:lnTo>
                <a:lnTo>
                  <a:pt x="325" y="729"/>
                </a:lnTo>
                <a:lnTo>
                  <a:pt x="331" y="718"/>
                </a:lnTo>
                <a:lnTo>
                  <a:pt x="336" y="714"/>
                </a:lnTo>
                <a:lnTo>
                  <a:pt x="342" y="723"/>
                </a:lnTo>
                <a:lnTo>
                  <a:pt x="347" y="723"/>
                </a:lnTo>
                <a:lnTo>
                  <a:pt x="353" y="687"/>
                </a:lnTo>
                <a:lnTo>
                  <a:pt x="358" y="586"/>
                </a:lnTo>
                <a:lnTo>
                  <a:pt x="363" y="447"/>
                </a:lnTo>
                <a:lnTo>
                  <a:pt x="369" y="293"/>
                </a:lnTo>
                <a:lnTo>
                  <a:pt x="375" y="136"/>
                </a:lnTo>
                <a:lnTo>
                  <a:pt x="380" y="20"/>
                </a:lnTo>
                <a:lnTo>
                  <a:pt x="385" y="0"/>
                </a:lnTo>
                <a:lnTo>
                  <a:pt x="391" y="103"/>
                </a:lnTo>
                <a:lnTo>
                  <a:pt x="397" y="325"/>
                </a:lnTo>
                <a:lnTo>
                  <a:pt x="402" y="584"/>
                </a:lnTo>
                <a:lnTo>
                  <a:pt x="407" y="787"/>
                </a:lnTo>
                <a:lnTo>
                  <a:pt x="412" y="879"/>
                </a:lnTo>
                <a:lnTo>
                  <a:pt x="419" y="811"/>
                </a:lnTo>
                <a:lnTo>
                  <a:pt x="424" y="611"/>
                </a:lnTo>
                <a:lnTo>
                  <a:pt x="429" y="360"/>
                </a:lnTo>
                <a:lnTo>
                  <a:pt x="434" y="147"/>
                </a:lnTo>
                <a:lnTo>
                  <a:pt x="439" y="39"/>
                </a:lnTo>
                <a:lnTo>
                  <a:pt x="446" y="66"/>
                </a:lnTo>
                <a:lnTo>
                  <a:pt x="451" y="200"/>
                </a:lnTo>
                <a:lnTo>
                  <a:pt x="456" y="408"/>
                </a:lnTo>
                <a:lnTo>
                  <a:pt x="461" y="632"/>
                </a:lnTo>
                <a:lnTo>
                  <a:pt x="466" y="814"/>
                </a:lnTo>
                <a:lnTo>
                  <a:pt x="473" y="913"/>
                </a:lnTo>
                <a:lnTo>
                  <a:pt x="478" y="910"/>
                </a:lnTo>
                <a:lnTo>
                  <a:pt x="483" y="816"/>
                </a:lnTo>
                <a:lnTo>
                  <a:pt x="488" y="669"/>
                </a:lnTo>
                <a:lnTo>
                  <a:pt x="493" y="490"/>
                </a:lnTo>
                <a:lnTo>
                  <a:pt x="500" y="320"/>
                </a:lnTo>
                <a:lnTo>
                  <a:pt x="505" y="190"/>
                </a:lnTo>
                <a:lnTo>
                  <a:pt x="510" y="98"/>
                </a:lnTo>
                <a:lnTo>
                  <a:pt x="515" y="76"/>
                </a:lnTo>
                <a:lnTo>
                  <a:pt x="522" y="127"/>
                </a:lnTo>
                <a:lnTo>
                  <a:pt x="527" y="219"/>
                </a:lnTo>
                <a:lnTo>
                  <a:pt x="532" y="352"/>
                </a:lnTo>
                <a:lnTo>
                  <a:pt x="537" y="505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36CD8FE4-9A49-7B2E-AD8B-0E163422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356" y="6339682"/>
            <a:ext cx="516160" cy="117475"/>
          </a:xfrm>
          <a:custGeom>
            <a:avLst/>
            <a:gdLst/>
            <a:ahLst/>
            <a:cxnLst>
              <a:cxn ang="0">
                <a:pos x="6" y="1473"/>
              </a:cxn>
              <a:cxn ang="0">
                <a:pos x="17" y="1570"/>
              </a:cxn>
              <a:cxn ang="0">
                <a:pos x="28" y="1497"/>
              </a:cxn>
              <a:cxn ang="0">
                <a:pos x="39" y="1340"/>
              </a:cxn>
              <a:cxn ang="0">
                <a:pos x="50" y="1193"/>
              </a:cxn>
              <a:cxn ang="0">
                <a:pos x="60" y="1120"/>
              </a:cxn>
              <a:cxn ang="0">
                <a:pos x="71" y="1157"/>
              </a:cxn>
              <a:cxn ang="0">
                <a:pos x="82" y="1221"/>
              </a:cxn>
              <a:cxn ang="0">
                <a:pos x="93" y="1305"/>
              </a:cxn>
              <a:cxn ang="0">
                <a:pos x="104" y="1479"/>
              </a:cxn>
              <a:cxn ang="0">
                <a:pos x="115" y="1627"/>
              </a:cxn>
              <a:cxn ang="0">
                <a:pos x="126" y="1475"/>
              </a:cxn>
              <a:cxn ang="0">
                <a:pos x="136" y="1109"/>
              </a:cxn>
              <a:cxn ang="0">
                <a:pos x="148" y="942"/>
              </a:cxn>
              <a:cxn ang="0">
                <a:pos x="158" y="1194"/>
              </a:cxn>
              <a:cxn ang="0">
                <a:pos x="170" y="1626"/>
              </a:cxn>
              <a:cxn ang="0">
                <a:pos x="180" y="1695"/>
              </a:cxn>
              <a:cxn ang="0">
                <a:pos x="190" y="1445"/>
              </a:cxn>
              <a:cxn ang="0">
                <a:pos x="202" y="1196"/>
              </a:cxn>
              <a:cxn ang="0">
                <a:pos x="212" y="1038"/>
              </a:cxn>
              <a:cxn ang="0">
                <a:pos x="224" y="1038"/>
              </a:cxn>
              <a:cxn ang="0">
                <a:pos x="234" y="1162"/>
              </a:cxn>
              <a:cxn ang="0">
                <a:pos x="246" y="1455"/>
              </a:cxn>
              <a:cxn ang="0">
                <a:pos x="256" y="1532"/>
              </a:cxn>
              <a:cxn ang="0">
                <a:pos x="267" y="1330"/>
              </a:cxn>
              <a:cxn ang="0">
                <a:pos x="278" y="1169"/>
              </a:cxn>
              <a:cxn ang="0">
                <a:pos x="289" y="1245"/>
              </a:cxn>
              <a:cxn ang="0">
                <a:pos x="300" y="1469"/>
              </a:cxn>
              <a:cxn ang="0">
                <a:pos x="311" y="1502"/>
              </a:cxn>
              <a:cxn ang="0">
                <a:pos x="321" y="1324"/>
              </a:cxn>
              <a:cxn ang="0">
                <a:pos x="333" y="980"/>
              </a:cxn>
              <a:cxn ang="0">
                <a:pos x="343" y="903"/>
              </a:cxn>
              <a:cxn ang="0">
                <a:pos x="354" y="1242"/>
              </a:cxn>
              <a:cxn ang="0">
                <a:pos x="365" y="1570"/>
              </a:cxn>
              <a:cxn ang="0">
                <a:pos x="376" y="1531"/>
              </a:cxn>
              <a:cxn ang="0">
                <a:pos x="387" y="1240"/>
              </a:cxn>
              <a:cxn ang="0">
                <a:pos x="397" y="1123"/>
              </a:cxn>
              <a:cxn ang="0">
                <a:pos x="409" y="1312"/>
              </a:cxn>
              <a:cxn ang="0">
                <a:pos x="419" y="1507"/>
              </a:cxn>
              <a:cxn ang="0">
                <a:pos x="431" y="1621"/>
              </a:cxn>
              <a:cxn ang="0">
                <a:pos x="441" y="1638"/>
              </a:cxn>
              <a:cxn ang="0">
                <a:pos x="451" y="1336"/>
              </a:cxn>
              <a:cxn ang="0">
                <a:pos x="463" y="905"/>
              </a:cxn>
              <a:cxn ang="0">
                <a:pos x="473" y="942"/>
              </a:cxn>
              <a:cxn ang="0">
                <a:pos x="485" y="1274"/>
              </a:cxn>
              <a:cxn ang="0">
                <a:pos x="495" y="1475"/>
              </a:cxn>
              <a:cxn ang="0">
                <a:pos x="507" y="1786"/>
              </a:cxn>
              <a:cxn ang="0">
                <a:pos x="517" y="1844"/>
              </a:cxn>
              <a:cxn ang="0">
                <a:pos x="528" y="1100"/>
              </a:cxn>
              <a:cxn ang="0">
                <a:pos x="539" y="0"/>
              </a:cxn>
            </a:cxnLst>
            <a:rect l="0" t="0" r="r" b="b"/>
            <a:pathLst>
              <a:path w="539" h="1887">
                <a:moveTo>
                  <a:pt x="0" y="1347"/>
                </a:moveTo>
                <a:lnTo>
                  <a:pt x="6" y="1473"/>
                </a:lnTo>
                <a:lnTo>
                  <a:pt x="12" y="1550"/>
                </a:lnTo>
                <a:lnTo>
                  <a:pt x="17" y="1570"/>
                </a:lnTo>
                <a:lnTo>
                  <a:pt x="22" y="1550"/>
                </a:lnTo>
                <a:lnTo>
                  <a:pt x="28" y="1497"/>
                </a:lnTo>
                <a:lnTo>
                  <a:pt x="33" y="1428"/>
                </a:lnTo>
                <a:lnTo>
                  <a:pt x="39" y="1340"/>
                </a:lnTo>
                <a:lnTo>
                  <a:pt x="44" y="1256"/>
                </a:lnTo>
                <a:lnTo>
                  <a:pt x="50" y="1193"/>
                </a:lnTo>
                <a:lnTo>
                  <a:pt x="55" y="1150"/>
                </a:lnTo>
                <a:lnTo>
                  <a:pt x="60" y="1120"/>
                </a:lnTo>
                <a:lnTo>
                  <a:pt x="66" y="1119"/>
                </a:lnTo>
                <a:lnTo>
                  <a:pt x="71" y="1157"/>
                </a:lnTo>
                <a:lnTo>
                  <a:pt x="77" y="1193"/>
                </a:lnTo>
                <a:lnTo>
                  <a:pt x="82" y="1221"/>
                </a:lnTo>
                <a:lnTo>
                  <a:pt x="87" y="1256"/>
                </a:lnTo>
                <a:lnTo>
                  <a:pt x="93" y="1305"/>
                </a:lnTo>
                <a:lnTo>
                  <a:pt x="99" y="1385"/>
                </a:lnTo>
                <a:lnTo>
                  <a:pt x="104" y="1479"/>
                </a:lnTo>
                <a:lnTo>
                  <a:pt x="109" y="1572"/>
                </a:lnTo>
                <a:lnTo>
                  <a:pt x="115" y="1627"/>
                </a:lnTo>
                <a:lnTo>
                  <a:pt x="121" y="1597"/>
                </a:lnTo>
                <a:lnTo>
                  <a:pt x="126" y="1475"/>
                </a:lnTo>
                <a:lnTo>
                  <a:pt x="131" y="1298"/>
                </a:lnTo>
                <a:lnTo>
                  <a:pt x="136" y="1109"/>
                </a:lnTo>
                <a:lnTo>
                  <a:pt x="143" y="976"/>
                </a:lnTo>
                <a:lnTo>
                  <a:pt x="148" y="942"/>
                </a:lnTo>
                <a:lnTo>
                  <a:pt x="153" y="1027"/>
                </a:lnTo>
                <a:lnTo>
                  <a:pt x="158" y="1194"/>
                </a:lnTo>
                <a:lnTo>
                  <a:pt x="163" y="1423"/>
                </a:lnTo>
                <a:lnTo>
                  <a:pt x="170" y="1626"/>
                </a:lnTo>
                <a:lnTo>
                  <a:pt x="175" y="1725"/>
                </a:lnTo>
                <a:lnTo>
                  <a:pt x="180" y="1695"/>
                </a:lnTo>
                <a:lnTo>
                  <a:pt x="185" y="1577"/>
                </a:lnTo>
                <a:lnTo>
                  <a:pt x="190" y="1445"/>
                </a:lnTo>
                <a:lnTo>
                  <a:pt x="197" y="1316"/>
                </a:lnTo>
                <a:lnTo>
                  <a:pt x="202" y="1196"/>
                </a:lnTo>
                <a:lnTo>
                  <a:pt x="207" y="1101"/>
                </a:lnTo>
                <a:lnTo>
                  <a:pt x="212" y="1038"/>
                </a:lnTo>
                <a:lnTo>
                  <a:pt x="218" y="1018"/>
                </a:lnTo>
                <a:lnTo>
                  <a:pt x="224" y="1038"/>
                </a:lnTo>
                <a:lnTo>
                  <a:pt x="229" y="1074"/>
                </a:lnTo>
                <a:lnTo>
                  <a:pt x="234" y="1162"/>
                </a:lnTo>
                <a:lnTo>
                  <a:pt x="239" y="1313"/>
                </a:lnTo>
                <a:lnTo>
                  <a:pt x="246" y="1455"/>
                </a:lnTo>
                <a:lnTo>
                  <a:pt x="251" y="1525"/>
                </a:lnTo>
                <a:lnTo>
                  <a:pt x="256" y="1532"/>
                </a:lnTo>
                <a:lnTo>
                  <a:pt x="261" y="1459"/>
                </a:lnTo>
                <a:lnTo>
                  <a:pt x="267" y="1330"/>
                </a:lnTo>
                <a:lnTo>
                  <a:pt x="273" y="1227"/>
                </a:lnTo>
                <a:lnTo>
                  <a:pt x="278" y="1169"/>
                </a:lnTo>
                <a:lnTo>
                  <a:pt x="283" y="1172"/>
                </a:lnTo>
                <a:lnTo>
                  <a:pt x="289" y="1245"/>
                </a:lnTo>
                <a:lnTo>
                  <a:pt x="294" y="1360"/>
                </a:lnTo>
                <a:lnTo>
                  <a:pt x="300" y="1469"/>
                </a:lnTo>
                <a:lnTo>
                  <a:pt x="305" y="1520"/>
                </a:lnTo>
                <a:lnTo>
                  <a:pt x="311" y="1502"/>
                </a:lnTo>
                <a:lnTo>
                  <a:pt x="316" y="1439"/>
                </a:lnTo>
                <a:lnTo>
                  <a:pt x="321" y="1324"/>
                </a:lnTo>
                <a:lnTo>
                  <a:pt x="327" y="1155"/>
                </a:lnTo>
                <a:lnTo>
                  <a:pt x="333" y="980"/>
                </a:lnTo>
                <a:lnTo>
                  <a:pt x="338" y="877"/>
                </a:lnTo>
                <a:lnTo>
                  <a:pt x="343" y="903"/>
                </a:lnTo>
                <a:lnTo>
                  <a:pt x="348" y="1042"/>
                </a:lnTo>
                <a:lnTo>
                  <a:pt x="354" y="1242"/>
                </a:lnTo>
                <a:lnTo>
                  <a:pt x="360" y="1432"/>
                </a:lnTo>
                <a:lnTo>
                  <a:pt x="365" y="1570"/>
                </a:lnTo>
                <a:lnTo>
                  <a:pt x="370" y="1602"/>
                </a:lnTo>
                <a:lnTo>
                  <a:pt x="376" y="1531"/>
                </a:lnTo>
                <a:lnTo>
                  <a:pt x="382" y="1394"/>
                </a:lnTo>
                <a:lnTo>
                  <a:pt x="387" y="1240"/>
                </a:lnTo>
                <a:lnTo>
                  <a:pt x="392" y="1133"/>
                </a:lnTo>
                <a:lnTo>
                  <a:pt x="397" y="1123"/>
                </a:lnTo>
                <a:lnTo>
                  <a:pt x="404" y="1197"/>
                </a:lnTo>
                <a:lnTo>
                  <a:pt x="409" y="1312"/>
                </a:lnTo>
                <a:lnTo>
                  <a:pt x="414" y="1423"/>
                </a:lnTo>
                <a:lnTo>
                  <a:pt x="419" y="1507"/>
                </a:lnTo>
                <a:lnTo>
                  <a:pt x="424" y="1569"/>
                </a:lnTo>
                <a:lnTo>
                  <a:pt x="431" y="1621"/>
                </a:lnTo>
                <a:lnTo>
                  <a:pt x="436" y="1651"/>
                </a:lnTo>
                <a:lnTo>
                  <a:pt x="441" y="1638"/>
                </a:lnTo>
                <a:lnTo>
                  <a:pt x="446" y="1541"/>
                </a:lnTo>
                <a:lnTo>
                  <a:pt x="451" y="1336"/>
                </a:lnTo>
                <a:lnTo>
                  <a:pt x="458" y="1089"/>
                </a:lnTo>
                <a:lnTo>
                  <a:pt x="463" y="905"/>
                </a:lnTo>
                <a:lnTo>
                  <a:pt x="468" y="846"/>
                </a:lnTo>
                <a:lnTo>
                  <a:pt x="473" y="942"/>
                </a:lnTo>
                <a:lnTo>
                  <a:pt x="479" y="1124"/>
                </a:lnTo>
                <a:lnTo>
                  <a:pt x="485" y="1274"/>
                </a:lnTo>
                <a:lnTo>
                  <a:pt x="490" y="1372"/>
                </a:lnTo>
                <a:lnTo>
                  <a:pt x="495" y="1475"/>
                </a:lnTo>
                <a:lnTo>
                  <a:pt x="501" y="1623"/>
                </a:lnTo>
                <a:lnTo>
                  <a:pt x="507" y="1786"/>
                </a:lnTo>
                <a:lnTo>
                  <a:pt x="512" y="1887"/>
                </a:lnTo>
                <a:lnTo>
                  <a:pt x="517" y="1844"/>
                </a:lnTo>
                <a:lnTo>
                  <a:pt x="522" y="1589"/>
                </a:lnTo>
                <a:lnTo>
                  <a:pt x="528" y="1100"/>
                </a:lnTo>
                <a:lnTo>
                  <a:pt x="534" y="504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698CBD2-C7BD-4E16-5FD8-F2ED9CA8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516" y="6201569"/>
            <a:ext cx="516160" cy="433388"/>
          </a:xfrm>
          <a:custGeom>
            <a:avLst/>
            <a:gdLst/>
            <a:ahLst/>
            <a:cxnLst>
              <a:cxn ang="0">
                <a:pos x="5" y="1980"/>
              </a:cxn>
              <a:cxn ang="0">
                <a:pos x="16" y="2816"/>
              </a:cxn>
              <a:cxn ang="0">
                <a:pos x="27" y="4647"/>
              </a:cxn>
              <a:cxn ang="0">
                <a:pos x="38" y="5505"/>
              </a:cxn>
              <a:cxn ang="0">
                <a:pos x="49" y="4575"/>
              </a:cxn>
              <a:cxn ang="0">
                <a:pos x="60" y="3057"/>
              </a:cxn>
              <a:cxn ang="0">
                <a:pos x="70" y="2433"/>
              </a:cxn>
              <a:cxn ang="0">
                <a:pos x="82" y="2677"/>
              </a:cxn>
              <a:cxn ang="0">
                <a:pos x="92" y="3393"/>
              </a:cxn>
              <a:cxn ang="0">
                <a:pos x="104" y="3765"/>
              </a:cxn>
              <a:cxn ang="0">
                <a:pos x="114" y="3175"/>
              </a:cxn>
              <a:cxn ang="0">
                <a:pos x="126" y="2992"/>
              </a:cxn>
              <a:cxn ang="0">
                <a:pos x="136" y="3743"/>
              </a:cxn>
              <a:cxn ang="0">
                <a:pos x="146" y="3881"/>
              </a:cxn>
              <a:cxn ang="0">
                <a:pos x="158" y="3225"/>
              </a:cxn>
              <a:cxn ang="0">
                <a:pos x="168" y="3764"/>
              </a:cxn>
              <a:cxn ang="0">
                <a:pos x="180" y="5369"/>
              </a:cxn>
              <a:cxn ang="0">
                <a:pos x="190" y="5079"/>
              </a:cxn>
              <a:cxn ang="0">
                <a:pos x="201" y="2219"/>
              </a:cxn>
              <a:cxn ang="0">
                <a:pos x="212" y="400"/>
              </a:cxn>
              <a:cxn ang="0">
                <a:pos x="223" y="2607"/>
              </a:cxn>
              <a:cxn ang="0">
                <a:pos x="234" y="6214"/>
              </a:cxn>
              <a:cxn ang="0">
                <a:pos x="245" y="6235"/>
              </a:cxn>
              <a:cxn ang="0">
                <a:pos x="256" y="3029"/>
              </a:cxn>
              <a:cxn ang="0">
                <a:pos x="267" y="308"/>
              </a:cxn>
              <a:cxn ang="0">
                <a:pos x="277" y="397"/>
              </a:cxn>
              <a:cxn ang="0">
                <a:pos x="288" y="2803"/>
              </a:cxn>
              <a:cxn ang="0">
                <a:pos x="299" y="5681"/>
              </a:cxn>
              <a:cxn ang="0">
                <a:pos x="310" y="6928"/>
              </a:cxn>
              <a:cxn ang="0">
                <a:pos x="321" y="6029"/>
              </a:cxn>
              <a:cxn ang="0">
                <a:pos x="331" y="3882"/>
              </a:cxn>
              <a:cxn ang="0">
                <a:pos x="343" y="2132"/>
              </a:cxn>
              <a:cxn ang="0">
                <a:pos x="353" y="1547"/>
              </a:cxn>
              <a:cxn ang="0">
                <a:pos x="365" y="2041"/>
              </a:cxn>
              <a:cxn ang="0">
                <a:pos x="375" y="2842"/>
              </a:cxn>
              <a:cxn ang="0">
                <a:pos x="387" y="3388"/>
              </a:cxn>
              <a:cxn ang="0">
                <a:pos x="397" y="3707"/>
              </a:cxn>
              <a:cxn ang="0">
                <a:pos x="407" y="3986"/>
              </a:cxn>
              <a:cxn ang="0">
                <a:pos x="419" y="4432"/>
              </a:cxn>
              <a:cxn ang="0">
                <a:pos x="429" y="4645"/>
              </a:cxn>
              <a:cxn ang="0">
                <a:pos x="441" y="4130"/>
              </a:cxn>
              <a:cxn ang="0">
                <a:pos x="451" y="3317"/>
              </a:cxn>
              <a:cxn ang="0">
                <a:pos x="462" y="2967"/>
              </a:cxn>
              <a:cxn ang="0">
                <a:pos x="473" y="3099"/>
              </a:cxn>
              <a:cxn ang="0">
                <a:pos x="484" y="3211"/>
              </a:cxn>
              <a:cxn ang="0">
                <a:pos x="495" y="2935"/>
              </a:cxn>
              <a:cxn ang="0">
                <a:pos x="506" y="2875"/>
              </a:cxn>
              <a:cxn ang="0">
                <a:pos x="517" y="3433"/>
              </a:cxn>
              <a:cxn ang="0">
                <a:pos x="528" y="4217"/>
              </a:cxn>
              <a:cxn ang="0">
                <a:pos x="538" y="4403"/>
              </a:cxn>
            </a:cxnLst>
            <a:rect l="0" t="0" r="r" b="b"/>
            <a:pathLst>
              <a:path w="538" h="6928">
                <a:moveTo>
                  <a:pt x="0" y="2202"/>
                </a:moveTo>
                <a:lnTo>
                  <a:pt x="5" y="1980"/>
                </a:lnTo>
                <a:lnTo>
                  <a:pt x="11" y="2180"/>
                </a:lnTo>
                <a:lnTo>
                  <a:pt x="16" y="2816"/>
                </a:lnTo>
                <a:lnTo>
                  <a:pt x="22" y="3726"/>
                </a:lnTo>
                <a:lnTo>
                  <a:pt x="27" y="4647"/>
                </a:lnTo>
                <a:lnTo>
                  <a:pt x="33" y="5299"/>
                </a:lnTo>
                <a:lnTo>
                  <a:pt x="38" y="5505"/>
                </a:lnTo>
                <a:lnTo>
                  <a:pt x="43" y="5229"/>
                </a:lnTo>
                <a:lnTo>
                  <a:pt x="49" y="4575"/>
                </a:lnTo>
                <a:lnTo>
                  <a:pt x="55" y="3763"/>
                </a:lnTo>
                <a:lnTo>
                  <a:pt x="60" y="3057"/>
                </a:lnTo>
                <a:lnTo>
                  <a:pt x="65" y="2614"/>
                </a:lnTo>
                <a:lnTo>
                  <a:pt x="70" y="2433"/>
                </a:lnTo>
                <a:lnTo>
                  <a:pt x="77" y="2461"/>
                </a:lnTo>
                <a:lnTo>
                  <a:pt x="82" y="2677"/>
                </a:lnTo>
                <a:lnTo>
                  <a:pt x="87" y="3021"/>
                </a:lnTo>
                <a:lnTo>
                  <a:pt x="92" y="3393"/>
                </a:lnTo>
                <a:lnTo>
                  <a:pt x="99" y="3696"/>
                </a:lnTo>
                <a:lnTo>
                  <a:pt x="104" y="3765"/>
                </a:lnTo>
                <a:lnTo>
                  <a:pt x="109" y="3547"/>
                </a:lnTo>
                <a:lnTo>
                  <a:pt x="114" y="3175"/>
                </a:lnTo>
                <a:lnTo>
                  <a:pt x="119" y="2930"/>
                </a:lnTo>
                <a:lnTo>
                  <a:pt x="126" y="2992"/>
                </a:lnTo>
                <a:lnTo>
                  <a:pt x="131" y="3329"/>
                </a:lnTo>
                <a:lnTo>
                  <a:pt x="136" y="3743"/>
                </a:lnTo>
                <a:lnTo>
                  <a:pt x="141" y="3965"/>
                </a:lnTo>
                <a:lnTo>
                  <a:pt x="146" y="3881"/>
                </a:lnTo>
                <a:lnTo>
                  <a:pt x="153" y="3549"/>
                </a:lnTo>
                <a:lnTo>
                  <a:pt x="158" y="3225"/>
                </a:lnTo>
                <a:lnTo>
                  <a:pt x="163" y="3241"/>
                </a:lnTo>
                <a:lnTo>
                  <a:pt x="168" y="3764"/>
                </a:lnTo>
                <a:lnTo>
                  <a:pt x="173" y="4617"/>
                </a:lnTo>
                <a:lnTo>
                  <a:pt x="180" y="5369"/>
                </a:lnTo>
                <a:lnTo>
                  <a:pt x="185" y="5596"/>
                </a:lnTo>
                <a:lnTo>
                  <a:pt x="190" y="5079"/>
                </a:lnTo>
                <a:lnTo>
                  <a:pt x="195" y="3832"/>
                </a:lnTo>
                <a:lnTo>
                  <a:pt x="201" y="2219"/>
                </a:lnTo>
                <a:lnTo>
                  <a:pt x="207" y="892"/>
                </a:lnTo>
                <a:lnTo>
                  <a:pt x="212" y="400"/>
                </a:lnTo>
                <a:lnTo>
                  <a:pt x="217" y="1025"/>
                </a:lnTo>
                <a:lnTo>
                  <a:pt x="223" y="2607"/>
                </a:lnTo>
                <a:lnTo>
                  <a:pt x="229" y="4592"/>
                </a:lnTo>
                <a:lnTo>
                  <a:pt x="234" y="6214"/>
                </a:lnTo>
                <a:lnTo>
                  <a:pt x="239" y="6818"/>
                </a:lnTo>
                <a:lnTo>
                  <a:pt x="245" y="6235"/>
                </a:lnTo>
                <a:lnTo>
                  <a:pt x="250" y="4811"/>
                </a:lnTo>
                <a:lnTo>
                  <a:pt x="256" y="3029"/>
                </a:lnTo>
                <a:lnTo>
                  <a:pt x="261" y="1367"/>
                </a:lnTo>
                <a:lnTo>
                  <a:pt x="267" y="308"/>
                </a:lnTo>
                <a:lnTo>
                  <a:pt x="272" y="0"/>
                </a:lnTo>
                <a:lnTo>
                  <a:pt x="277" y="397"/>
                </a:lnTo>
                <a:lnTo>
                  <a:pt x="283" y="1401"/>
                </a:lnTo>
                <a:lnTo>
                  <a:pt x="288" y="2803"/>
                </a:lnTo>
                <a:lnTo>
                  <a:pt x="294" y="4319"/>
                </a:lnTo>
                <a:lnTo>
                  <a:pt x="299" y="5681"/>
                </a:lnTo>
                <a:lnTo>
                  <a:pt x="304" y="6601"/>
                </a:lnTo>
                <a:lnTo>
                  <a:pt x="310" y="6928"/>
                </a:lnTo>
                <a:lnTo>
                  <a:pt x="316" y="6711"/>
                </a:lnTo>
                <a:lnTo>
                  <a:pt x="321" y="6029"/>
                </a:lnTo>
                <a:lnTo>
                  <a:pt x="326" y="5018"/>
                </a:lnTo>
                <a:lnTo>
                  <a:pt x="331" y="3882"/>
                </a:lnTo>
                <a:lnTo>
                  <a:pt x="338" y="2877"/>
                </a:lnTo>
                <a:lnTo>
                  <a:pt x="343" y="2132"/>
                </a:lnTo>
                <a:lnTo>
                  <a:pt x="348" y="1653"/>
                </a:lnTo>
                <a:lnTo>
                  <a:pt x="353" y="1547"/>
                </a:lnTo>
                <a:lnTo>
                  <a:pt x="360" y="1769"/>
                </a:lnTo>
                <a:lnTo>
                  <a:pt x="365" y="2041"/>
                </a:lnTo>
                <a:lnTo>
                  <a:pt x="370" y="2390"/>
                </a:lnTo>
                <a:lnTo>
                  <a:pt x="375" y="2842"/>
                </a:lnTo>
                <a:lnTo>
                  <a:pt x="380" y="3157"/>
                </a:lnTo>
                <a:lnTo>
                  <a:pt x="387" y="3388"/>
                </a:lnTo>
                <a:lnTo>
                  <a:pt x="392" y="3605"/>
                </a:lnTo>
                <a:lnTo>
                  <a:pt x="397" y="3707"/>
                </a:lnTo>
                <a:lnTo>
                  <a:pt x="402" y="3815"/>
                </a:lnTo>
                <a:lnTo>
                  <a:pt x="407" y="3986"/>
                </a:lnTo>
                <a:lnTo>
                  <a:pt x="414" y="4179"/>
                </a:lnTo>
                <a:lnTo>
                  <a:pt x="419" y="4432"/>
                </a:lnTo>
                <a:lnTo>
                  <a:pt x="424" y="4632"/>
                </a:lnTo>
                <a:lnTo>
                  <a:pt x="429" y="4645"/>
                </a:lnTo>
                <a:lnTo>
                  <a:pt x="435" y="4483"/>
                </a:lnTo>
                <a:lnTo>
                  <a:pt x="441" y="4130"/>
                </a:lnTo>
                <a:lnTo>
                  <a:pt x="446" y="3718"/>
                </a:lnTo>
                <a:lnTo>
                  <a:pt x="451" y="3317"/>
                </a:lnTo>
                <a:lnTo>
                  <a:pt x="456" y="3048"/>
                </a:lnTo>
                <a:lnTo>
                  <a:pt x="462" y="2967"/>
                </a:lnTo>
                <a:lnTo>
                  <a:pt x="468" y="3020"/>
                </a:lnTo>
                <a:lnTo>
                  <a:pt x="473" y="3099"/>
                </a:lnTo>
                <a:lnTo>
                  <a:pt x="478" y="3190"/>
                </a:lnTo>
                <a:lnTo>
                  <a:pt x="484" y="3211"/>
                </a:lnTo>
                <a:lnTo>
                  <a:pt x="489" y="3063"/>
                </a:lnTo>
                <a:lnTo>
                  <a:pt x="495" y="2935"/>
                </a:lnTo>
                <a:lnTo>
                  <a:pt x="500" y="2889"/>
                </a:lnTo>
                <a:lnTo>
                  <a:pt x="506" y="2875"/>
                </a:lnTo>
                <a:lnTo>
                  <a:pt x="511" y="3107"/>
                </a:lnTo>
                <a:lnTo>
                  <a:pt x="517" y="3433"/>
                </a:lnTo>
                <a:lnTo>
                  <a:pt x="522" y="3836"/>
                </a:lnTo>
                <a:lnTo>
                  <a:pt x="528" y="4217"/>
                </a:lnTo>
                <a:lnTo>
                  <a:pt x="533" y="4419"/>
                </a:lnTo>
                <a:lnTo>
                  <a:pt x="538" y="44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AAD8CD48-AF2B-98D2-F201-9359B40F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77" y="6374607"/>
            <a:ext cx="516160" cy="101600"/>
          </a:xfrm>
          <a:custGeom>
            <a:avLst/>
            <a:gdLst/>
            <a:ahLst/>
            <a:cxnLst>
              <a:cxn ang="0">
                <a:pos x="6" y="1529"/>
              </a:cxn>
              <a:cxn ang="0">
                <a:pos x="17" y="934"/>
              </a:cxn>
              <a:cxn ang="0">
                <a:pos x="27" y="489"/>
              </a:cxn>
              <a:cxn ang="0">
                <a:pos x="39" y="341"/>
              </a:cxn>
              <a:cxn ang="0">
                <a:pos x="49" y="493"/>
              </a:cxn>
              <a:cxn ang="0">
                <a:pos x="61" y="733"/>
              </a:cxn>
              <a:cxn ang="0">
                <a:pos x="71" y="833"/>
              </a:cxn>
              <a:cxn ang="0">
                <a:pos x="81" y="726"/>
              </a:cxn>
              <a:cxn ang="0">
                <a:pos x="93" y="558"/>
              </a:cxn>
              <a:cxn ang="0">
                <a:pos x="103" y="508"/>
              </a:cxn>
              <a:cxn ang="0">
                <a:pos x="115" y="590"/>
              </a:cxn>
              <a:cxn ang="0">
                <a:pos x="125" y="682"/>
              </a:cxn>
              <a:cxn ang="0">
                <a:pos x="137" y="729"/>
              </a:cxn>
              <a:cxn ang="0">
                <a:pos x="147" y="842"/>
              </a:cxn>
              <a:cxn ang="0">
                <a:pos x="158" y="917"/>
              </a:cxn>
              <a:cxn ang="0">
                <a:pos x="169" y="794"/>
              </a:cxn>
              <a:cxn ang="0">
                <a:pos x="180" y="606"/>
              </a:cxn>
              <a:cxn ang="0">
                <a:pos x="191" y="424"/>
              </a:cxn>
              <a:cxn ang="0">
                <a:pos x="201" y="386"/>
              </a:cxn>
              <a:cxn ang="0">
                <a:pos x="212" y="505"/>
              </a:cxn>
              <a:cxn ang="0">
                <a:pos x="223" y="731"/>
              </a:cxn>
              <a:cxn ang="0">
                <a:pos x="234" y="985"/>
              </a:cxn>
              <a:cxn ang="0">
                <a:pos x="245" y="1124"/>
              </a:cxn>
              <a:cxn ang="0">
                <a:pos x="256" y="979"/>
              </a:cxn>
              <a:cxn ang="0">
                <a:pos x="267" y="656"/>
              </a:cxn>
              <a:cxn ang="0">
                <a:pos x="278" y="377"/>
              </a:cxn>
              <a:cxn ang="0">
                <a:pos x="288" y="508"/>
              </a:cxn>
              <a:cxn ang="0">
                <a:pos x="300" y="707"/>
              </a:cxn>
              <a:cxn ang="0">
                <a:pos x="310" y="744"/>
              </a:cxn>
              <a:cxn ang="0">
                <a:pos x="322" y="611"/>
              </a:cxn>
              <a:cxn ang="0">
                <a:pos x="332" y="603"/>
              </a:cxn>
              <a:cxn ang="0">
                <a:pos x="342" y="907"/>
              </a:cxn>
              <a:cxn ang="0">
                <a:pos x="354" y="1065"/>
              </a:cxn>
              <a:cxn ang="0">
                <a:pos x="364" y="837"/>
              </a:cxn>
              <a:cxn ang="0">
                <a:pos x="376" y="533"/>
              </a:cxn>
              <a:cxn ang="0">
                <a:pos x="386" y="566"/>
              </a:cxn>
              <a:cxn ang="0">
                <a:pos x="398" y="731"/>
              </a:cxn>
              <a:cxn ang="0">
                <a:pos x="408" y="726"/>
              </a:cxn>
              <a:cxn ang="0">
                <a:pos x="419" y="711"/>
              </a:cxn>
              <a:cxn ang="0">
                <a:pos x="430" y="762"/>
              </a:cxn>
              <a:cxn ang="0">
                <a:pos x="441" y="741"/>
              </a:cxn>
              <a:cxn ang="0">
                <a:pos x="452" y="541"/>
              </a:cxn>
              <a:cxn ang="0">
                <a:pos x="463" y="326"/>
              </a:cxn>
              <a:cxn ang="0">
                <a:pos x="473" y="471"/>
              </a:cxn>
              <a:cxn ang="0">
                <a:pos x="485" y="965"/>
              </a:cxn>
              <a:cxn ang="0">
                <a:pos x="495" y="1392"/>
              </a:cxn>
              <a:cxn ang="0">
                <a:pos x="506" y="1341"/>
              </a:cxn>
              <a:cxn ang="0">
                <a:pos x="517" y="839"/>
              </a:cxn>
              <a:cxn ang="0">
                <a:pos x="528" y="290"/>
              </a:cxn>
              <a:cxn ang="0">
                <a:pos x="539" y="0"/>
              </a:cxn>
            </a:cxnLst>
            <a:rect l="0" t="0" r="r" b="b"/>
            <a:pathLst>
              <a:path w="539" h="1625">
                <a:moveTo>
                  <a:pt x="0" y="1625"/>
                </a:moveTo>
                <a:lnTo>
                  <a:pt x="6" y="1529"/>
                </a:lnTo>
                <a:lnTo>
                  <a:pt x="12" y="1248"/>
                </a:lnTo>
                <a:lnTo>
                  <a:pt x="17" y="934"/>
                </a:lnTo>
                <a:lnTo>
                  <a:pt x="22" y="693"/>
                </a:lnTo>
                <a:lnTo>
                  <a:pt x="27" y="489"/>
                </a:lnTo>
                <a:lnTo>
                  <a:pt x="33" y="376"/>
                </a:lnTo>
                <a:lnTo>
                  <a:pt x="39" y="341"/>
                </a:lnTo>
                <a:lnTo>
                  <a:pt x="44" y="367"/>
                </a:lnTo>
                <a:lnTo>
                  <a:pt x="49" y="493"/>
                </a:lnTo>
                <a:lnTo>
                  <a:pt x="54" y="592"/>
                </a:lnTo>
                <a:lnTo>
                  <a:pt x="61" y="733"/>
                </a:lnTo>
                <a:lnTo>
                  <a:pt x="66" y="799"/>
                </a:lnTo>
                <a:lnTo>
                  <a:pt x="71" y="833"/>
                </a:lnTo>
                <a:lnTo>
                  <a:pt x="76" y="760"/>
                </a:lnTo>
                <a:lnTo>
                  <a:pt x="81" y="726"/>
                </a:lnTo>
                <a:lnTo>
                  <a:pt x="88" y="637"/>
                </a:lnTo>
                <a:lnTo>
                  <a:pt x="93" y="558"/>
                </a:lnTo>
                <a:lnTo>
                  <a:pt x="98" y="542"/>
                </a:lnTo>
                <a:lnTo>
                  <a:pt x="103" y="508"/>
                </a:lnTo>
                <a:lnTo>
                  <a:pt x="110" y="544"/>
                </a:lnTo>
                <a:lnTo>
                  <a:pt x="115" y="590"/>
                </a:lnTo>
                <a:lnTo>
                  <a:pt x="120" y="649"/>
                </a:lnTo>
                <a:lnTo>
                  <a:pt x="125" y="682"/>
                </a:lnTo>
                <a:lnTo>
                  <a:pt x="130" y="723"/>
                </a:lnTo>
                <a:lnTo>
                  <a:pt x="137" y="729"/>
                </a:lnTo>
                <a:lnTo>
                  <a:pt x="142" y="796"/>
                </a:lnTo>
                <a:lnTo>
                  <a:pt x="147" y="842"/>
                </a:lnTo>
                <a:lnTo>
                  <a:pt x="152" y="892"/>
                </a:lnTo>
                <a:lnTo>
                  <a:pt x="158" y="917"/>
                </a:lnTo>
                <a:lnTo>
                  <a:pt x="164" y="858"/>
                </a:lnTo>
                <a:lnTo>
                  <a:pt x="169" y="794"/>
                </a:lnTo>
                <a:lnTo>
                  <a:pt x="174" y="678"/>
                </a:lnTo>
                <a:lnTo>
                  <a:pt x="180" y="606"/>
                </a:lnTo>
                <a:lnTo>
                  <a:pt x="185" y="500"/>
                </a:lnTo>
                <a:lnTo>
                  <a:pt x="191" y="424"/>
                </a:lnTo>
                <a:lnTo>
                  <a:pt x="196" y="379"/>
                </a:lnTo>
                <a:lnTo>
                  <a:pt x="201" y="386"/>
                </a:lnTo>
                <a:lnTo>
                  <a:pt x="207" y="447"/>
                </a:lnTo>
                <a:lnTo>
                  <a:pt x="212" y="505"/>
                </a:lnTo>
                <a:lnTo>
                  <a:pt x="218" y="636"/>
                </a:lnTo>
                <a:lnTo>
                  <a:pt x="223" y="731"/>
                </a:lnTo>
                <a:lnTo>
                  <a:pt x="229" y="897"/>
                </a:lnTo>
                <a:lnTo>
                  <a:pt x="234" y="985"/>
                </a:lnTo>
                <a:lnTo>
                  <a:pt x="240" y="1084"/>
                </a:lnTo>
                <a:lnTo>
                  <a:pt x="245" y="1124"/>
                </a:lnTo>
                <a:lnTo>
                  <a:pt x="251" y="1092"/>
                </a:lnTo>
                <a:lnTo>
                  <a:pt x="256" y="979"/>
                </a:lnTo>
                <a:lnTo>
                  <a:pt x="261" y="856"/>
                </a:lnTo>
                <a:lnTo>
                  <a:pt x="267" y="656"/>
                </a:lnTo>
                <a:lnTo>
                  <a:pt x="273" y="492"/>
                </a:lnTo>
                <a:lnTo>
                  <a:pt x="278" y="377"/>
                </a:lnTo>
                <a:lnTo>
                  <a:pt x="283" y="403"/>
                </a:lnTo>
                <a:lnTo>
                  <a:pt x="288" y="508"/>
                </a:lnTo>
                <a:lnTo>
                  <a:pt x="295" y="621"/>
                </a:lnTo>
                <a:lnTo>
                  <a:pt x="300" y="707"/>
                </a:lnTo>
                <a:lnTo>
                  <a:pt x="305" y="772"/>
                </a:lnTo>
                <a:lnTo>
                  <a:pt x="310" y="744"/>
                </a:lnTo>
                <a:lnTo>
                  <a:pt x="315" y="664"/>
                </a:lnTo>
                <a:lnTo>
                  <a:pt x="322" y="611"/>
                </a:lnTo>
                <a:lnTo>
                  <a:pt x="327" y="562"/>
                </a:lnTo>
                <a:lnTo>
                  <a:pt x="332" y="603"/>
                </a:lnTo>
                <a:lnTo>
                  <a:pt x="337" y="750"/>
                </a:lnTo>
                <a:lnTo>
                  <a:pt x="342" y="907"/>
                </a:lnTo>
                <a:lnTo>
                  <a:pt x="349" y="1042"/>
                </a:lnTo>
                <a:lnTo>
                  <a:pt x="354" y="1065"/>
                </a:lnTo>
                <a:lnTo>
                  <a:pt x="359" y="993"/>
                </a:lnTo>
                <a:lnTo>
                  <a:pt x="364" y="837"/>
                </a:lnTo>
                <a:lnTo>
                  <a:pt x="371" y="703"/>
                </a:lnTo>
                <a:lnTo>
                  <a:pt x="376" y="533"/>
                </a:lnTo>
                <a:lnTo>
                  <a:pt x="381" y="522"/>
                </a:lnTo>
                <a:lnTo>
                  <a:pt x="386" y="566"/>
                </a:lnTo>
                <a:lnTo>
                  <a:pt x="391" y="638"/>
                </a:lnTo>
                <a:lnTo>
                  <a:pt x="398" y="731"/>
                </a:lnTo>
                <a:lnTo>
                  <a:pt x="403" y="736"/>
                </a:lnTo>
                <a:lnTo>
                  <a:pt x="408" y="726"/>
                </a:lnTo>
                <a:lnTo>
                  <a:pt x="413" y="740"/>
                </a:lnTo>
                <a:lnTo>
                  <a:pt x="419" y="711"/>
                </a:lnTo>
                <a:lnTo>
                  <a:pt x="425" y="731"/>
                </a:lnTo>
                <a:lnTo>
                  <a:pt x="430" y="762"/>
                </a:lnTo>
                <a:lnTo>
                  <a:pt x="435" y="764"/>
                </a:lnTo>
                <a:lnTo>
                  <a:pt x="441" y="741"/>
                </a:lnTo>
                <a:lnTo>
                  <a:pt x="446" y="676"/>
                </a:lnTo>
                <a:lnTo>
                  <a:pt x="452" y="541"/>
                </a:lnTo>
                <a:lnTo>
                  <a:pt x="457" y="419"/>
                </a:lnTo>
                <a:lnTo>
                  <a:pt x="463" y="326"/>
                </a:lnTo>
                <a:lnTo>
                  <a:pt x="468" y="329"/>
                </a:lnTo>
                <a:lnTo>
                  <a:pt x="473" y="471"/>
                </a:lnTo>
                <a:lnTo>
                  <a:pt x="479" y="698"/>
                </a:lnTo>
                <a:lnTo>
                  <a:pt x="485" y="965"/>
                </a:lnTo>
                <a:lnTo>
                  <a:pt x="490" y="1245"/>
                </a:lnTo>
                <a:lnTo>
                  <a:pt x="495" y="1392"/>
                </a:lnTo>
                <a:lnTo>
                  <a:pt x="501" y="1434"/>
                </a:lnTo>
                <a:lnTo>
                  <a:pt x="506" y="1341"/>
                </a:lnTo>
                <a:lnTo>
                  <a:pt x="512" y="1111"/>
                </a:lnTo>
                <a:lnTo>
                  <a:pt x="517" y="839"/>
                </a:lnTo>
                <a:lnTo>
                  <a:pt x="522" y="564"/>
                </a:lnTo>
                <a:lnTo>
                  <a:pt x="528" y="290"/>
                </a:lnTo>
                <a:lnTo>
                  <a:pt x="534" y="126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0B659DEC-9F33-3684-9FB6-B570F915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837" y="6374607"/>
            <a:ext cx="517665" cy="80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202"/>
              </a:cxn>
              <a:cxn ang="0">
                <a:pos x="27" y="593"/>
              </a:cxn>
              <a:cxn ang="0">
                <a:pos x="37" y="1009"/>
              </a:cxn>
              <a:cxn ang="0">
                <a:pos x="49" y="1269"/>
              </a:cxn>
              <a:cxn ang="0">
                <a:pos x="59" y="1262"/>
              </a:cxn>
              <a:cxn ang="0">
                <a:pos x="71" y="1032"/>
              </a:cxn>
              <a:cxn ang="0">
                <a:pos x="81" y="748"/>
              </a:cxn>
              <a:cxn ang="0">
                <a:pos x="93" y="572"/>
              </a:cxn>
              <a:cxn ang="0">
                <a:pos x="103" y="521"/>
              </a:cxn>
              <a:cxn ang="0">
                <a:pos x="114" y="546"/>
              </a:cxn>
              <a:cxn ang="0">
                <a:pos x="125" y="592"/>
              </a:cxn>
              <a:cxn ang="0">
                <a:pos x="135" y="647"/>
              </a:cxn>
              <a:cxn ang="0">
                <a:pos x="147" y="716"/>
              </a:cxn>
              <a:cxn ang="0">
                <a:pos x="157" y="783"/>
              </a:cxn>
              <a:cxn ang="0">
                <a:pos x="168" y="818"/>
              </a:cxn>
              <a:cxn ang="0">
                <a:pos x="179" y="851"/>
              </a:cxn>
              <a:cxn ang="0">
                <a:pos x="190" y="847"/>
              </a:cxn>
              <a:cxn ang="0">
                <a:pos x="201" y="778"/>
              </a:cxn>
              <a:cxn ang="0">
                <a:pos x="212" y="689"/>
              </a:cxn>
              <a:cxn ang="0">
                <a:pos x="223" y="679"/>
              </a:cxn>
              <a:cxn ang="0">
                <a:pos x="234" y="739"/>
              </a:cxn>
              <a:cxn ang="0">
                <a:pos x="244" y="775"/>
              </a:cxn>
              <a:cxn ang="0">
                <a:pos x="256" y="744"/>
              </a:cxn>
              <a:cxn ang="0">
                <a:pos x="266" y="690"/>
              </a:cxn>
              <a:cxn ang="0">
                <a:pos x="278" y="675"/>
              </a:cxn>
              <a:cxn ang="0">
                <a:pos x="288" y="707"/>
              </a:cxn>
              <a:cxn ang="0">
                <a:pos x="298" y="757"/>
              </a:cxn>
              <a:cxn ang="0">
                <a:pos x="310" y="787"/>
              </a:cxn>
              <a:cxn ang="0">
                <a:pos x="320" y="796"/>
              </a:cxn>
              <a:cxn ang="0">
                <a:pos x="332" y="777"/>
              </a:cxn>
              <a:cxn ang="0">
                <a:pos x="342" y="697"/>
              </a:cxn>
              <a:cxn ang="0">
                <a:pos x="354" y="574"/>
              </a:cxn>
              <a:cxn ang="0">
                <a:pos x="364" y="482"/>
              </a:cxn>
              <a:cxn ang="0">
                <a:pos x="375" y="471"/>
              </a:cxn>
              <a:cxn ang="0">
                <a:pos x="386" y="544"/>
              </a:cxn>
              <a:cxn ang="0">
                <a:pos x="397" y="658"/>
              </a:cxn>
              <a:cxn ang="0">
                <a:pos x="408" y="746"/>
              </a:cxn>
              <a:cxn ang="0">
                <a:pos x="418" y="787"/>
              </a:cxn>
              <a:cxn ang="0">
                <a:pos x="429" y="786"/>
              </a:cxn>
              <a:cxn ang="0">
                <a:pos x="440" y="762"/>
              </a:cxn>
              <a:cxn ang="0">
                <a:pos x="451" y="749"/>
              </a:cxn>
              <a:cxn ang="0">
                <a:pos x="462" y="756"/>
              </a:cxn>
              <a:cxn ang="0">
                <a:pos x="473" y="745"/>
              </a:cxn>
              <a:cxn ang="0">
                <a:pos x="484" y="727"/>
              </a:cxn>
              <a:cxn ang="0">
                <a:pos x="495" y="715"/>
              </a:cxn>
              <a:cxn ang="0">
                <a:pos x="505" y="724"/>
              </a:cxn>
              <a:cxn ang="0">
                <a:pos x="517" y="734"/>
              </a:cxn>
              <a:cxn ang="0">
                <a:pos x="527" y="735"/>
              </a:cxn>
              <a:cxn ang="0">
                <a:pos x="539" y="738"/>
              </a:cxn>
            </a:cxnLst>
            <a:rect l="0" t="0" r="r" b="b"/>
            <a:pathLst>
              <a:path w="539" h="1304">
                <a:moveTo>
                  <a:pt x="0" y="2"/>
                </a:moveTo>
                <a:lnTo>
                  <a:pt x="5" y="0"/>
                </a:lnTo>
                <a:lnTo>
                  <a:pt x="10" y="52"/>
                </a:lnTo>
                <a:lnTo>
                  <a:pt x="17" y="202"/>
                </a:lnTo>
                <a:lnTo>
                  <a:pt x="22" y="382"/>
                </a:lnTo>
                <a:lnTo>
                  <a:pt x="27" y="593"/>
                </a:lnTo>
                <a:lnTo>
                  <a:pt x="32" y="827"/>
                </a:lnTo>
                <a:lnTo>
                  <a:pt x="37" y="1009"/>
                </a:lnTo>
                <a:lnTo>
                  <a:pt x="44" y="1193"/>
                </a:lnTo>
                <a:lnTo>
                  <a:pt x="49" y="1269"/>
                </a:lnTo>
                <a:lnTo>
                  <a:pt x="54" y="1304"/>
                </a:lnTo>
                <a:lnTo>
                  <a:pt x="59" y="1262"/>
                </a:lnTo>
                <a:lnTo>
                  <a:pt x="64" y="1135"/>
                </a:lnTo>
                <a:lnTo>
                  <a:pt x="71" y="1032"/>
                </a:lnTo>
                <a:lnTo>
                  <a:pt x="76" y="863"/>
                </a:lnTo>
                <a:lnTo>
                  <a:pt x="81" y="748"/>
                </a:lnTo>
                <a:lnTo>
                  <a:pt x="86" y="647"/>
                </a:lnTo>
                <a:lnTo>
                  <a:pt x="93" y="572"/>
                </a:lnTo>
                <a:lnTo>
                  <a:pt x="98" y="541"/>
                </a:lnTo>
                <a:lnTo>
                  <a:pt x="103" y="521"/>
                </a:lnTo>
                <a:lnTo>
                  <a:pt x="108" y="522"/>
                </a:lnTo>
                <a:lnTo>
                  <a:pt x="114" y="546"/>
                </a:lnTo>
                <a:lnTo>
                  <a:pt x="120" y="555"/>
                </a:lnTo>
                <a:lnTo>
                  <a:pt x="125" y="592"/>
                </a:lnTo>
                <a:lnTo>
                  <a:pt x="130" y="622"/>
                </a:lnTo>
                <a:lnTo>
                  <a:pt x="135" y="647"/>
                </a:lnTo>
                <a:lnTo>
                  <a:pt x="141" y="696"/>
                </a:lnTo>
                <a:lnTo>
                  <a:pt x="147" y="716"/>
                </a:lnTo>
                <a:lnTo>
                  <a:pt x="152" y="765"/>
                </a:lnTo>
                <a:lnTo>
                  <a:pt x="157" y="783"/>
                </a:lnTo>
                <a:lnTo>
                  <a:pt x="163" y="807"/>
                </a:lnTo>
                <a:lnTo>
                  <a:pt x="168" y="818"/>
                </a:lnTo>
                <a:lnTo>
                  <a:pt x="174" y="841"/>
                </a:lnTo>
                <a:lnTo>
                  <a:pt x="179" y="851"/>
                </a:lnTo>
                <a:lnTo>
                  <a:pt x="185" y="853"/>
                </a:lnTo>
                <a:lnTo>
                  <a:pt x="190" y="847"/>
                </a:lnTo>
                <a:lnTo>
                  <a:pt x="195" y="820"/>
                </a:lnTo>
                <a:lnTo>
                  <a:pt x="201" y="778"/>
                </a:lnTo>
                <a:lnTo>
                  <a:pt x="207" y="740"/>
                </a:lnTo>
                <a:lnTo>
                  <a:pt x="212" y="689"/>
                </a:lnTo>
                <a:lnTo>
                  <a:pt x="217" y="689"/>
                </a:lnTo>
                <a:lnTo>
                  <a:pt x="223" y="679"/>
                </a:lnTo>
                <a:lnTo>
                  <a:pt x="229" y="714"/>
                </a:lnTo>
                <a:lnTo>
                  <a:pt x="234" y="739"/>
                </a:lnTo>
                <a:lnTo>
                  <a:pt x="239" y="771"/>
                </a:lnTo>
                <a:lnTo>
                  <a:pt x="244" y="775"/>
                </a:lnTo>
                <a:lnTo>
                  <a:pt x="250" y="771"/>
                </a:lnTo>
                <a:lnTo>
                  <a:pt x="256" y="744"/>
                </a:lnTo>
                <a:lnTo>
                  <a:pt x="261" y="718"/>
                </a:lnTo>
                <a:lnTo>
                  <a:pt x="266" y="690"/>
                </a:lnTo>
                <a:lnTo>
                  <a:pt x="271" y="679"/>
                </a:lnTo>
                <a:lnTo>
                  <a:pt x="278" y="675"/>
                </a:lnTo>
                <a:lnTo>
                  <a:pt x="283" y="697"/>
                </a:lnTo>
                <a:lnTo>
                  <a:pt x="288" y="707"/>
                </a:lnTo>
                <a:lnTo>
                  <a:pt x="293" y="733"/>
                </a:lnTo>
                <a:lnTo>
                  <a:pt x="298" y="757"/>
                </a:lnTo>
                <a:lnTo>
                  <a:pt x="305" y="763"/>
                </a:lnTo>
                <a:lnTo>
                  <a:pt x="310" y="787"/>
                </a:lnTo>
                <a:lnTo>
                  <a:pt x="315" y="784"/>
                </a:lnTo>
                <a:lnTo>
                  <a:pt x="320" y="796"/>
                </a:lnTo>
                <a:lnTo>
                  <a:pt x="325" y="802"/>
                </a:lnTo>
                <a:lnTo>
                  <a:pt x="332" y="777"/>
                </a:lnTo>
                <a:lnTo>
                  <a:pt x="337" y="759"/>
                </a:lnTo>
                <a:lnTo>
                  <a:pt x="342" y="697"/>
                </a:lnTo>
                <a:lnTo>
                  <a:pt x="347" y="645"/>
                </a:lnTo>
                <a:lnTo>
                  <a:pt x="354" y="574"/>
                </a:lnTo>
                <a:lnTo>
                  <a:pt x="359" y="526"/>
                </a:lnTo>
                <a:lnTo>
                  <a:pt x="364" y="482"/>
                </a:lnTo>
                <a:lnTo>
                  <a:pt x="369" y="471"/>
                </a:lnTo>
                <a:lnTo>
                  <a:pt x="375" y="471"/>
                </a:lnTo>
                <a:lnTo>
                  <a:pt x="381" y="504"/>
                </a:lnTo>
                <a:lnTo>
                  <a:pt x="386" y="544"/>
                </a:lnTo>
                <a:lnTo>
                  <a:pt x="391" y="594"/>
                </a:lnTo>
                <a:lnTo>
                  <a:pt x="397" y="658"/>
                </a:lnTo>
                <a:lnTo>
                  <a:pt x="402" y="692"/>
                </a:lnTo>
                <a:lnTo>
                  <a:pt x="408" y="746"/>
                </a:lnTo>
                <a:lnTo>
                  <a:pt x="413" y="752"/>
                </a:lnTo>
                <a:lnTo>
                  <a:pt x="418" y="787"/>
                </a:lnTo>
                <a:lnTo>
                  <a:pt x="424" y="771"/>
                </a:lnTo>
                <a:lnTo>
                  <a:pt x="429" y="786"/>
                </a:lnTo>
                <a:lnTo>
                  <a:pt x="435" y="769"/>
                </a:lnTo>
                <a:lnTo>
                  <a:pt x="440" y="762"/>
                </a:lnTo>
                <a:lnTo>
                  <a:pt x="446" y="766"/>
                </a:lnTo>
                <a:lnTo>
                  <a:pt x="451" y="749"/>
                </a:lnTo>
                <a:lnTo>
                  <a:pt x="456" y="769"/>
                </a:lnTo>
                <a:lnTo>
                  <a:pt x="462" y="756"/>
                </a:lnTo>
                <a:lnTo>
                  <a:pt x="468" y="762"/>
                </a:lnTo>
                <a:lnTo>
                  <a:pt x="473" y="745"/>
                </a:lnTo>
                <a:lnTo>
                  <a:pt x="478" y="736"/>
                </a:lnTo>
                <a:lnTo>
                  <a:pt x="484" y="727"/>
                </a:lnTo>
                <a:lnTo>
                  <a:pt x="490" y="718"/>
                </a:lnTo>
                <a:lnTo>
                  <a:pt x="495" y="715"/>
                </a:lnTo>
                <a:lnTo>
                  <a:pt x="500" y="717"/>
                </a:lnTo>
                <a:lnTo>
                  <a:pt x="505" y="724"/>
                </a:lnTo>
                <a:lnTo>
                  <a:pt x="512" y="726"/>
                </a:lnTo>
                <a:lnTo>
                  <a:pt x="517" y="734"/>
                </a:lnTo>
                <a:lnTo>
                  <a:pt x="522" y="736"/>
                </a:lnTo>
                <a:lnTo>
                  <a:pt x="527" y="735"/>
                </a:lnTo>
                <a:lnTo>
                  <a:pt x="532" y="738"/>
                </a:lnTo>
                <a:lnTo>
                  <a:pt x="539" y="73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2C180C56-38EA-DB31-E95B-28B7BA96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02" y="6415882"/>
            <a:ext cx="516160" cy="7938"/>
          </a:xfrm>
          <a:custGeom>
            <a:avLst/>
            <a:gdLst/>
            <a:ahLst/>
            <a:cxnLst>
              <a:cxn ang="0">
                <a:pos x="5" y="91"/>
              </a:cxn>
              <a:cxn ang="0">
                <a:pos x="15" y="112"/>
              </a:cxn>
              <a:cxn ang="0">
                <a:pos x="27" y="131"/>
              </a:cxn>
              <a:cxn ang="0">
                <a:pos x="37" y="126"/>
              </a:cxn>
              <a:cxn ang="0">
                <a:pos x="48" y="100"/>
              </a:cxn>
              <a:cxn ang="0">
                <a:pos x="59" y="64"/>
              </a:cxn>
              <a:cxn ang="0">
                <a:pos x="69" y="57"/>
              </a:cxn>
              <a:cxn ang="0">
                <a:pos x="81" y="82"/>
              </a:cxn>
              <a:cxn ang="0">
                <a:pos x="91" y="120"/>
              </a:cxn>
              <a:cxn ang="0">
                <a:pos x="103" y="137"/>
              </a:cxn>
              <a:cxn ang="0">
                <a:pos x="113" y="126"/>
              </a:cxn>
              <a:cxn ang="0">
                <a:pos x="124" y="94"/>
              </a:cxn>
              <a:cxn ang="0">
                <a:pos x="135" y="64"/>
              </a:cxn>
              <a:cxn ang="0">
                <a:pos x="146" y="55"/>
              </a:cxn>
              <a:cxn ang="0">
                <a:pos x="157" y="76"/>
              </a:cxn>
              <a:cxn ang="0">
                <a:pos x="168" y="113"/>
              </a:cxn>
              <a:cxn ang="0">
                <a:pos x="178" y="124"/>
              </a:cxn>
              <a:cxn ang="0">
                <a:pos x="190" y="87"/>
              </a:cxn>
              <a:cxn ang="0">
                <a:pos x="200" y="42"/>
              </a:cxn>
              <a:cxn ang="0">
                <a:pos x="212" y="50"/>
              </a:cxn>
              <a:cxn ang="0">
                <a:pos x="222" y="94"/>
              </a:cxn>
              <a:cxn ang="0">
                <a:pos x="234" y="115"/>
              </a:cxn>
              <a:cxn ang="0">
                <a:pos x="244" y="93"/>
              </a:cxn>
              <a:cxn ang="0">
                <a:pos x="254" y="72"/>
              </a:cxn>
              <a:cxn ang="0">
                <a:pos x="266" y="79"/>
              </a:cxn>
              <a:cxn ang="0">
                <a:pos x="276" y="102"/>
              </a:cxn>
              <a:cxn ang="0">
                <a:pos x="288" y="126"/>
              </a:cxn>
              <a:cxn ang="0">
                <a:pos x="298" y="134"/>
              </a:cxn>
              <a:cxn ang="0">
                <a:pos x="309" y="120"/>
              </a:cxn>
              <a:cxn ang="0">
                <a:pos x="320" y="82"/>
              </a:cxn>
              <a:cxn ang="0">
                <a:pos x="331" y="37"/>
              </a:cxn>
              <a:cxn ang="0">
                <a:pos x="342" y="26"/>
              </a:cxn>
              <a:cxn ang="0">
                <a:pos x="352" y="64"/>
              </a:cxn>
              <a:cxn ang="0">
                <a:pos x="364" y="121"/>
              </a:cxn>
              <a:cxn ang="0">
                <a:pos x="374" y="131"/>
              </a:cxn>
              <a:cxn ang="0">
                <a:pos x="385" y="93"/>
              </a:cxn>
              <a:cxn ang="0">
                <a:pos x="396" y="50"/>
              </a:cxn>
              <a:cxn ang="0">
                <a:pos x="407" y="53"/>
              </a:cxn>
              <a:cxn ang="0">
                <a:pos x="418" y="94"/>
              </a:cxn>
              <a:cxn ang="0">
                <a:pos x="429" y="141"/>
              </a:cxn>
              <a:cxn ang="0">
                <a:pos x="439" y="146"/>
              </a:cxn>
              <a:cxn ang="0">
                <a:pos x="451" y="110"/>
              </a:cxn>
              <a:cxn ang="0">
                <a:pos x="461" y="64"/>
              </a:cxn>
              <a:cxn ang="0">
                <a:pos x="473" y="61"/>
              </a:cxn>
              <a:cxn ang="0">
                <a:pos x="483" y="75"/>
              </a:cxn>
              <a:cxn ang="0">
                <a:pos x="495" y="74"/>
              </a:cxn>
              <a:cxn ang="0">
                <a:pos x="505" y="37"/>
              </a:cxn>
              <a:cxn ang="0">
                <a:pos x="515" y="1"/>
              </a:cxn>
              <a:cxn ang="0">
                <a:pos x="527" y="17"/>
              </a:cxn>
              <a:cxn ang="0">
                <a:pos x="537" y="94"/>
              </a:cxn>
            </a:cxnLst>
            <a:rect l="0" t="0" r="r" b="b"/>
            <a:pathLst>
              <a:path w="537" h="151">
                <a:moveTo>
                  <a:pt x="0" y="86"/>
                </a:moveTo>
                <a:lnTo>
                  <a:pt x="5" y="91"/>
                </a:lnTo>
                <a:lnTo>
                  <a:pt x="10" y="100"/>
                </a:lnTo>
                <a:lnTo>
                  <a:pt x="15" y="112"/>
                </a:lnTo>
                <a:lnTo>
                  <a:pt x="20" y="122"/>
                </a:lnTo>
                <a:lnTo>
                  <a:pt x="27" y="131"/>
                </a:lnTo>
                <a:lnTo>
                  <a:pt x="32" y="130"/>
                </a:lnTo>
                <a:lnTo>
                  <a:pt x="37" y="126"/>
                </a:lnTo>
                <a:lnTo>
                  <a:pt x="42" y="117"/>
                </a:lnTo>
                <a:lnTo>
                  <a:pt x="48" y="100"/>
                </a:lnTo>
                <a:lnTo>
                  <a:pt x="54" y="83"/>
                </a:lnTo>
                <a:lnTo>
                  <a:pt x="59" y="64"/>
                </a:lnTo>
                <a:lnTo>
                  <a:pt x="64" y="55"/>
                </a:lnTo>
                <a:lnTo>
                  <a:pt x="69" y="57"/>
                </a:lnTo>
                <a:lnTo>
                  <a:pt x="76" y="62"/>
                </a:lnTo>
                <a:lnTo>
                  <a:pt x="81" y="82"/>
                </a:lnTo>
                <a:lnTo>
                  <a:pt x="86" y="100"/>
                </a:lnTo>
                <a:lnTo>
                  <a:pt x="91" y="120"/>
                </a:lnTo>
                <a:lnTo>
                  <a:pt x="97" y="131"/>
                </a:lnTo>
                <a:lnTo>
                  <a:pt x="103" y="137"/>
                </a:lnTo>
                <a:lnTo>
                  <a:pt x="108" y="135"/>
                </a:lnTo>
                <a:lnTo>
                  <a:pt x="113" y="126"/>
                </a:lnTo>
                <a:lnTo>
                  <a:pt x="119" y="115"/>
                </a:lnTo>
                <a:lnTo>
                  <a:pt x="124" y="94"/>
                </a:lnTo>
                <a:lnTo>
                  <a:pt x="130" y="78"/>
                </a:lnTo>
                <a:lnTo>
                  <a:pt x="135" y="64"/>
                </a:lnTo>
                <a:lnTo>
                  <a:pt x="141" y="50"/>
                </a:lnTo>
                <a:lnTo>
                  <a:pt x="146" y="55"/>
                </a:lnTo>
                <a:lnTo>
                  <a:pt x="151" y="63"/>
                </a:lnTo>
                <a:lnTo>
                  <a:pt x="157" y="76"/>
                </a:lnTo>
                <a:lnTo>
                  <a:pt x="163" y="102"/>
                </a:lnTo>
                <a:lnTo>
                  <a:pt x="168" y="113"/>
                </a:lnTo>
                <a:lnTo>
                  <a:pt x="173" y="125"/>
                </a:lnTo>
                <a:lnTo>
                  <a:pt x="178" y="124"/>
                </a:lnTo>
                <a:lnTo>
                  <a:pt x="184" y="104"/>
                </a:lnTo>
                <a:lnTo>
                  <a:pt x="190" y="87"/>
                </a:lnTo>
                <a:lnTo>
                  <a:pt x="195" y="59"/>
                </a:lnTo>
                <a:lnTo>
                  <a:pt x="200" y="42"/>
                </a:lnTo>
                <a:lnTo>
                  <a:pt x="206" y="43"/>
                </a:lnTo>
                <a:lnTo>
                  <a:pt x="212" y="50"/>
                </a:lnTo>
                <a:lnTo>
                  <a:pt x="217" y="75"/>
                </a:lnTo>
                <a:lnTo>
                  <a:pt x="222" y="94"/>
                </a:lnTo>
                <a:lnTo>
                  <a:pt x="227" y="111"/>
                </a:lnTo>
                <a:lnTo>
                  <a:pt x="234" y="115"/>
                </a:lnTo>
                <a:lnTo>
                  <a:pt x="239" y="104"/>
                </a:lnTo>
                <a:lnTo>
                  <a:pt x="244" y="93"/>
                </a:lnTo>
                <a:lnTo>
                  <a:pt x="249" y="75"/>
                </a:lnTo>
                <a:lnTo>
                  <a:pt x="254" y="72"/>
                </a:lnTo>
                <a:lnTo>
                  <a:pt x="261" y="75"/>
                </a:lnTo>
                <a:lnTo>
                  <a:pt x="266" y="79"/>
                </a:lnTo>
                <a:lnTo>
                  <a:pt x="271" y="97"/>
                </a:lnTo>
                <a:lnTo>
                  <a:pt x="276" y="102"/>
                </a:lnTo>
                <a:lnTo>
                  <a:pt x="281" y="114"/>
                </a:lnTo>
                <a:lnTo>
                  <a:pt x="288" y="126"/>
                </a:lnTo>
                <a:lnTo>
                  <a:pt x="293" y="125"/>
                </a:lnTo>
                <a:lnTo>
                  <a:pt x="298" y="134"/>
                </a:lnTo>
                <a:lnTo>
                  <a:pt x="303" y="130"/>
                </a:lnTo>
                <a:lnTo>
                  <a:pt x="309" y="120"/>
                </a:lnTo>
                <a:lnTo>
                  <a:pt x="315" y="110"/>
                </a:lnTo>
                <a:lnTo>
                  <a:pt x="320" y="82"/>
                </a:lnTo>
                <a:lnTo>
                  <a:pt x="325" y="58"/>
                </a:lnTo>
                <a:lnTo>
                  <a:pt x="331" y="37"/>
                </a:lnTo>
                <a:lnTo>
                  <a:pt x="337" y="23"/>
                </a:lnTo>
                <a:lnTo>
                  <a:pt x="342" y="26"/>
                </a:lnTo>
                <a:lnTo>
                  <a:pt x="347" y="43"/>
                </a:lnTo>
                <a:lnTo>
                  <a:pt x="352" y="64"/>
                </a:lnTo>
                <a:lnTo>
                  <a:pt x="358" y="93"/>
                </a:lnTo>
                <a:lnTo>
                  <a:pt x="364" y="121"/>
                </a:lnTo>
                <a:lnTo>
                  <a:pt x="369" y="131"/>
                </a:lnTo>
                <a:lnTo>
                  <a:pt x="374" y="131"/>
                </a:lnTo>
                <a:lnTo>
                  <a:pt x="380" y="112"/>
                </a:lnTo>
                <a:lnTo>
                  <a:pt x="385" y="93"/>
                </a:lnTo>
                <a:lnTo>
                  <a:pt x="391" y="68"/>
                </a:lnTo>
                <a:lnTo>
                  <a:pt x="396" y="50"/>
                </a:lnTo>
                <a:lnTo>
                  <a:pt x="402" y="44"/>
                </a:lnTo>
                <a:lnTo>
                  <a:pt x="407" y="53"/>
                </a:lnTo>
                <a:lnTo>
                  <a:pt x="412" y="72"/>
                </a:lnTo>
                <a:lnTo>
                  <a:pt x="418" y="94"/>
                </a:lnTo>
                <a:lnTo>
                  <a:pt x="424" y="122"/>
                </a:lnTo>
                <a:lnTo>
                  <a:pt x="429" y="141"/>
                </a:lnTo>
                <a:lnTo>
                  <a:pt x="434" y="151"/>
                </a:lnTo>
                <a:lnTo>
                  <a:pt x="439" y="146"/>
                </a:lnTo>
                <a:lnTo>
                  <a:pt x="446" y="131"/>
                </a:lnTo>
                <a:lnTo>
                  <a:pt x="451" y="110"/>
                </a:lnTo>
                <a:lnTo>
                  <a:pt x="456" y="85"/>
                </a:lnTo>
                <a:lnTo>
                  <a:pt x="461" y="64"/>
                </a:lnTo>
                <a:lnTo>
                  <a:pt x="468" y="56"/>
                </a:lnTo>
                <a:lnTo>
                  <a:pt x="473" y="61"/>
                </a:lnTo>
                <a:lnTo>
                  <a:pt x="478" y="64"/>
                </a:lnTo>
                <a:lnTo>
                  <a:pt x="483" y="75"/>
                </a:lnTo>
                <a:lnTo>
                  <a:pt x="488" y="76"/>
                </a:lnTo>
                <a:lnTo>
                  <a:pt x="495" y="74"/>
                </a:lnTo>
                <a:lnTo>
                  <a:pt x="500" y="57"/>
                </a:lnTo>
                <a:lnTo>
                  <a:pt x="505" y="37"/>
                </a:lnTo>
                <a:lnTo>
                  <a:pt x="510" y="18"/>
                </a:lnTo>
                <a:lnTo>
                  <a:pt x="515" y="1"/>
                </a:lnTo>
                <a:lnTo>
                  <a:pt x="522" y="0"/>
                </a:lnTo>
                <a:lnTo>
                  <a:pt x="527" y="17"/>
                </a:lnTo>
                <a:lnTo>
                  <a:pt x="532" y="52"/>
                </a:lnTo>
                <a:lnTo>
                  <a:pt x="537" y="9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2D7FA26F-6511-2966-8FFD-B8327A56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662" y="6411119"/>
            <a:ext cx="516160" cy="26988"/>
          </a:xfrm>
          <a:custGeom>
            <a:avLst/>
            <a:gdLst/>
            <a:ahLst/>
            <a:cxnLst>
              <a:cxn ang="0">
                <a:pos x="5" y="214"/>
              </a:cxn>
              <a:cxn ang="0">
                <a:pos x="17" y="226"/>
              </a:cxn>
              <a:cxn ang="0">
                <a:pos x="27" y="169"/>
              </a:cxn>
              <a:cxn ang="0">
                <a:pos x="39" y="134"/>
              </a:cxn>
              <a:cxn ang="0">
                <a:pos x="49" y="169"/>
              </a:cxn>
              <a:cxn ang="0">
                <a:pos x="61" y="218"/>
              </a:cxn>
              <a:cxn ang="0">
                <a:pos x="71" y="215"/>
              </a:cxn>
              <a:cxn ang="0">
                <a:pos x="82" y="199"/>
              </a:cxn>
              <a:cxn ang="0">
                <a:pos x="93" y="234"/>
              </a:cxn>
              <a:cxn ang="0">
                <a:pos x="104" y="272"/>
              </a:cxn>
              <a:cxn ang="0">
                <a:pos x="115" y="219"/>
              </a:cxn>
              <a:cxn ang="0">
                <a:pos x="126" y="110"/>
              </a:cxn>
              <a:cxn ang="0">
                <a:pos x="136" y="68"/>
              </a:cxn>
              <a:cxn ang="0">
                <a:pos x="148" y="107"/>
              </a:cxn>
              <a:cxn ang="0">
                <a:pos x="158" y="172"/>
              </a:cxn>
              <a:cxn ang="0">
                <a:pos x="170" y="184"/>
              </a:cxn>
              <a:cxn ang="0">
                <a:pos x="180" y="149"/>
              </a:cxn>
              <a:cxn ang="0">
                <a:pos x="192" y="136"/>
              </a:cxn>
              <a:cxn ang="0">
                <a:pos x="202" y="164"/>
              </a:cxn>
              <a:cxn ang="0">
                <a:pos x="212" y="206"/>
              </a:cxn>
              <a:cxn ang="0">
                <a:pos x="224" y="196"/>
              </a:cxn>
              <a:cxn ang="0">
                <a:pos x="234" y="138"/>
              </a:cxn>
              <a:cxn ang="0">
                <a:pos x="246" y="120"/>
              </a:cxn>
              <a:cxn ang="0">
                <a:pos x="256" y="178"/>
              </a:cxn>
              <a:cxn ang="0">
                <a:pos x="267" y="224"/>
              </a:cxn>
              <a:cxn ang="0">
                <a:pos x="278" y="182"/>
              </a:cxn>
              <a:cxn ang="0">
                <a:pos x="288" y="110"/>
              </a:cxn>
              <a:cxn ang="0">
                <a:pos x="300" y="105"/>
              </a:cxn>
              <a:cxn ang="0">
                <a:pos x="310" y="153"/>
              </a:cxn>
              <a:cxn ang="0">
                <a:pos x="322" y="190"/>
              </a:cxn>
              <a:cxn ang="0">
                <a:pos x="332" y="215"/>
              </a:cxn>
              <a:cxn ang="0">
                <a:pos x="343" y="223"/>
              </a:cxn>
              <a:cxn ang="0">
                <a:pos x="354" y="177"/>
              </a:cxn>
              <a:cxn ang="0">
                <a:pos x="365" y="71"/>
              </a:cxn>
              <a:cxn ang="0">
                <a:pos x="376" y="0"/>
              </a:cxn>
              <a:cxn ang="0">
                <a:pos x="387" y="67"/>
              </a:cxn>
              <a:cxn ang="0">
                <a:pos x="397" y="222"/>
              </a:cxn>
              <a:cxn ang="0">
                <a:pos x="409" y="324"/>
              </a:cxn>
              <a:cxn ang="0">
                <a:pos x="419" y="302"/>
              </a:cxn>
              <a:cxn ang="0">
                <a:pos x="431" y="208"/>
              </a:cxn>
              <a:cxn ang="0">
                <a:pos x="441" y="124"/>
              </a:cxn>
              <a:cxn ang="0">
                <a:pos x="451" y="110"/>
              </a:cxn>
              <a:cxn ang="0">
                <a:pos x="463" y="153"/>
              </a:cxn>
              <a:cxn ang="0">
                <a:pos x="473" y="173"/>
              </a:cxn>
              <a:cxn ang="0">
                <a:pos x="485" y="105"/>
              </a:cxn>
              <a:cxn ang="0">
                <a:pos x="495" y="15"/>
              </a:cxn>
              <a:cxn ang="0">
                <a:pos x="507" y="68"/>
              </a:cxn>
              <a:cxn ang="0">
                <a:pos x="517" y="283"/>
              </a:cxn>
              <a:cxn ang="0">
                <a:pos x="528" y="437"/>
              </a:cxn>
              <a:cxn ang="0">
                <a:pos x="539" y="323"/>
              </a:cxn>
            </a:cxnLst>
            <a:rect l="0" t="0" r="r" b="b"/>
            <a:pathLst>
              <a:path w="539" h="437">
                <a:moveTo>
                  <a:pt x="0" y="176"/>
                </a:moveTo>
                <a:lnTo>
                  <a:pt x="5" y="214"/>
                </a:lnTo>
                <a:lnTo>
                  <a:pt x="12" y="231"/>
                </a:lnTo>
                <a:lnTo>
                  <a:pt x="17" y="226"/>
                </a:lnTo>
                <a:lnTo>
                  <a:pt x="22" y="203"/>
                </a:lnTo>
                <a:lnTo>
                  <a:pt x="27" y="169"/>
                </a:lnTo>
                <a:lnTo>
                  <a:pt x="33" y="147"/>
                </a:lnTo>
                <a:lnTo>
                  <a:pt x="39" y="134"/>
                </a:lnTo>
                <a:lnTo>
                  <a:pt x="44" y="143"/>
                </a:lnTo>
                <a:lnTo>
                  <a:pt x="49" y="169"/>
                </a:lnTo>
                <a:lnTo>
                  <a:pt x="55" y="196"/>
                </a:lnTo>
                <a:lnTo>
                  <a:pt x="61" y="218"/>
                </a:lnTo>
                <a:lnTo>
                  <a:pt x="66" y="225"/>
                </a:lnTo>
                <a:lnTo>
                  <a:pt x="71" y="215"/>
                </a:lnTo>
                <a:lnTo>
                  <a:pt x="77" y="202"/>
                </a:lnTo>
                <a:lnTo>
                  <a:pt x="82" y="199"/>
                </a:lnTo>
                <a:lnTo>
                  <a:pt x="88" y="207"/>
                </a:lnTo>
                <a:lnTo>
                  <a:pt x="93" y="234"/>
                </a:lnTo>
                <a:lnTo>
                  <a:pt x="99" y="259"/>
                </a:lnTo>
                <a:lnTo>
                  <a:pt x="104" y="272"/>
                </a:lnTo>
                <a:lnTo>
                  <a:pt x="109" y="260"/>
                </a:lnTo>
                <a:lnTo>
                  <a:pt x="115" y="219"/>
                </a:lnTo>
                <a:lnTo>
                  <a:pt x="120" y="161"/>
                </a:lnTo>
                <a:lnTo>
                  <a:pt x="126" y="110"/>
                </a:lnTo>
                <a:lnTo>
                  <a:pt x="131" y="75"/>
                </a:lnTo>
                <a:lnTo>
                  <a:pt x="136" y="68"/>
                </a:lnTo>
                <a:lnTo>
                  <a:pt x="142" y="80"/>
                </a:lnTo>
                <a:lnTo>
                  <a:pt x="148" y="107"/>
                </a:lnTo>
                <a:lnTo>
                  <a:pt x="153" y="144"/>
                </a:lnTo>
                <a:lnTo>
                  <a:pt x="158" y="172"/>
                </a:lnTo>
                <a:lnTo>
                  <a:pt x="163" y="186"/>
                </a:lnTo>
                <a:lnTo>
                  <a:pt x="170" y="184"/>
                </a:lnTo>
                <a:lnTo>
                  <a:pt x="175" y="169"/>
                </a:lnTo>
                <a:lnTo>
                  <a:pt x="180" y="149"/>
                </a:lnTo>
                <a:lnTo>
                  <a:pt x="185" y="137"/>
                </a:lnTo>
                <a:lnTo>
                  <a:pt x="192" y="136"/>
                </a:lnTo>
                <a:lnTo>
                  <a:pt x="197" y="143"/>
                </a:lnTo>
                <a:lnTo>
                  <a:pt x="202" y="164"/>
                </a:lnTo>
                <a:lnTo>
                  <a:pt x="207" y="189"/>
                </a:lnTo>
                <a:lnTo>
                  <a:pt x="212" y="206"/>
                </a:lnTo>
                <a:lnTo>
                  <a:pt x="219" y="212"/>
                </a:lnTo>
                <a:lnTo>
                  <a:pt x="224" y="196"/>
                </a:lnTo>
                <a:lnTo>
                  <a:pt x="229" y="168"/>
                </a:lnTo>
                <a:lnTo>
                  <a:pt x="234" y="138"/>
                </a:lnTo>
                <a:lnTo>
                  <a:pt x="239" y="117"/>
                </a:lnTo>
                <a:lnTo>
                  <a:pt x="246" y="120"/>
                </a:lnTo>
                <a:lnTo>
                  <a:pt x="251" y="144"/>
                </a:lnTo>
                <a:lnTo>
                  <a:pt x="256" y="178"/>
                </a:lnTo>
                <a:lnTo>
                  <a:pt x="261" y="213"/>
                </a:lnTo>
                <a:lnTo>
                  <a:pt x="267" y="224"/>
                </a:lnTo>
                <a:lnTo>
                  <a:pt x="273" y="214"/>
                </a:lnTo>
                <a:lnTo>
                  <a:pt x="278" y="182"/>
                </a:lnTo>
                <a:lnTo>
                  <a:pt x="283" y="144"/>
                </a:lnTo>
                <a:lnTo>
                  <a:pt x="288" y="110"/>
                </a:lnTo>
                <a:lnTo>
                  <a:pt x="294" y="97"/>
                </a:lnTo>
                <a:lnTo>
                  <a:pt x="300" y="105"/>
                </a:lnTo>
                <a:lnTo>
                  <a:pt x="305" y="127"/>
                </a:lnTo>
                <a:lnTo>
                  <a:pt x="310" y="153"/>
                </a:lnTo>
                <a:lnTo>
                  <a:pt x="316" y="176"/>
                </a:lnTo>
                <a:lnTo>
                  <a:pt x="322" y="190"/>
                </a:lnTo>
                <a:lnTo>
                  <a:pt x="327" y="206"/>
                </a:lnTo>
                <a:lnTo>
                  <a:pt x="332" y="215"/>
                </a:lnTo>
                <a:lnTo>
                  <a:pt x="338" y="223"/>
                </a:lnTo>
                <a:lnTo>
                  <a:pt x="343" y="223"/>
                </a:lnTo>
                <a:lnTo>
                  <a:pt x="349" y="208"/>
                </a:lnTo>
                <a:lnTo>
                  <a:pt x="354" y="177"/>
                </a:lnTo>
                <a:lnTo>
                  <a:pt x="360" y="128"/>
                </a:lnTo>
                <a:lnTo>
                  <a:pt x="365" y="71"/>
                </a:lnTo>
                <a:lnTo>
                  <a:pt x="370" y="22"/>
                </a:lnTo>
                <a:lnTo>
                  <a:pt x="376" y="0"/>
                </a:lnTo>
                <a:lnTo>
                  <a:pt x="382" y="15"/>
                </a:lnTo>
                <a:lnTo>
                  <a:pt x="387" y="67"/>
                </a:lnTo>
                <a:lnTo>
                  <a:pt x="392" y="141"/>
                </a:lnTo>
                <a:lnTo>
                  <a:pt x="397" y="222"/>
                </a:lnTo>
                <a:lnTo>
                  <a:pt x="403" y="288"/>
                </a:lnTo>
                <a:lnTo>
                  <a:pt x="409" y="324"/>
                </a:lnTo>
                <a:lnTo>
                  <a:pt x="414" y="329"/>
                </a:lnTo>
                <a:lnTo>
                  <a:pt x="419" y="302"/>
                </a:lnTo>
                <a:lnTo>
                  <a:pt x="424" y="260"/>
                </a:lnTo>
                <a:lnTo>
                  <a:pt x="431" y="208"/>
                </a:lnTo>
                <a:lnTo>
                  <a:pt x="436" y="161"/>
                </a:lnTo>
                <a:lnTo>
                  <a:pt x="441" y="124"/>
                </a:lnTo>
                <a:lnTo>
                  <a:pt x="446" y="107"/>
                </a:lnTo>
                <a:lnTo>
                  <a:pt x="451" y="110"/>
                </a:lnTo>
                <a:lnTo>
                  <a:pt x="458" y="128"/>
                </a:lnTo>
                <a:lnTo>
                  <a:pt x="463" y="153"/>
                </a:lnTo>
                <a:lnTo>
                  <a:pt x="468" y="172"/>
                </a:lnTo>
                <a:lnTo>
                  <a:pt x="473" y="173"/>
                </a:lnTo>
                <a:lnTo>
                  <a:pt x="480" y="148"/>
                </a:lnTo>
                <a:lnTo>
                  <a:pt x="485" y="105"/>
                </a:lnTo>
                <a:lnTo>
                  <a:pt x="490" y="51"/>
                </a:lnTo>
                <a:lnTo>
                  <a:pt x="495" y="15"/>
                </a:lnTo>
                <a:lnTo>
                  <a:pt x="500" y="15"/>
                </a:lnTo>
                <a:lnTo>
                  <a:pt x="507" y="68"/>
                </a:lnTo>
                <a:lnTo>
                  <a:pt x="512" y="164"/>
                </a:lnTo>
                <a:lnTo>
                  <a:pt x="517" y="283"/>
                </a:lnTo>
                <a:lnTo>
                  <a:pt x="522" y="388"/>
                </a:lnTo>
                <a:lnTo>
                  <a:pt x="528" y="437"/>
                </a:lnTo>
                <a:lnTo>
                  <a:pt x="534" y="416"/>
                </a:lnTo>
                <a:lnTo>
                  <a:pt x="539" y="32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4733AB3-B84A-BBD7-2BCE-BECE68AC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822" y="6403182"/>
            <a:ext cx="516160" cy="33338"/>
          </a:xfrm>
          <a:custGeom>
            <a:avLst/>
            <a:gdLst/>
            <a:ahLst/>
            <a:cxnLst>
              <a:cxn ang="0">
                <a:pos x="5" y="305"/>
              </a:cxn>
              <a:cxn ang="0">
                <a:pos x="16" y="56"/>
              </a:cxn>
              <a:cxn ang="0">
                <a:pos x="27" y="7"/>
              </a:cxn>
              <a:cxn ang="0">
                <a:pos x="38" y="171"/>
              </a:cxn>
              <a:cxn ang="0">
                <a:pos x="49" y="397"/>
              </a:cxn>
              <a:cxn ang="0">
                <a:pos x="60" y="534"/>
              </a:cxn>
              <a:cxn ang="0">
                <a:pos x="71" y="497"/>
              </a:cxn>
              <a:cxn ang="0">
                <a:pos x="82" y="299"/>
              </a:cxn>
              <a:cxn ang="0">
                <a:pos x="92" y="85"/>
              </a:cxn>
              <a:cxn ang="0">
                <a:pos x="104" y="22"/>
              </a:cxn>
              <a:cxn ang="0">
                <a:pos x="114" y="154"/>
              </a:cxn>
              <a:cxn ang="0">
                <a:pos x="126" y="333"/>
              </a:cxn>
              <a:cxn ang="0">
                <a:pos x="136" y="400"/>
              </a:cxn>
              <a:cxn ang="0">
                <a:pos x="146" y="363"/>
              </a:cxn>
              <a:cxn ang="0">
                <a:pos x="158" y="313"/>
              </a:cxn>
              <a:cxn ang="0">
                <a:pos x="168" y="279"/>
              </a:cxn>
              <a:cxn ang="0">
                <a:pos x="180" y="225"/>
              </a:cxn>
              <a:cxn ang="0">
                <a:pos x="190" y="183"/>
              </a:cxn>
              <a:cxn ang="0">
                <a:pos x="202" y="250"/>
              </a:cxn>
              <a:cxn ang="0">
                <a:pos x="212" y="389"/>
              </a:cxn>
              <a:cxn ang="0">
                <a:pos x="222" y="418"/>
              </a:cxn>
              <a:cxn ang="0">
                <a:pos x="234" y="252"/>
              </a:cxn>
              <a:cxn ang="0">
                <a:pos x="244" y="62"/>
              </a:cxn>
              <a:cxn ang="0">
                <a:pos x="256" y="71"/>
              </a:cxn>
              <a:cxn ang="0">
                <a:pos x="266" y="268"/>
              </a:cxn>
              <a:cxn ang="0">
                <a:pos x="277" y="420"/>
              </a:cxn>
              <a:cxn ang="0">
                <a:pos x="288" y="386"/>
              </a:cxn>
              <a:cxn ang="0">
                <a:pos x="299" y="273"/>
              </a:cxn>
              <a:cxn ang="0">
                <a:pos x="310" y="234"/>
              </a:cxn>
              <a:cxn ang="0">
                <a:pos x="321" y="274"/>
              </a:cxn>
              <a:cxn ang="0">
                <a:pos x="332" y="339"/>
              </a:cxn>
              <a:cxn ang="0">
                <a:pos x="343" y="382"/>
              </a:cxn>
              <a:cxn ang="0">
                <a:pos x="353" y="386"/>
              </a:cxn>
              <a:cxn ang="0">
                <a:pos x="365" y="322"/>
              </a:cxn>
              <a:cxn ang="0">
                <a:pos x="375" y="174"/>
              </a:cxn>
              <a:cxn ang="0">
                <a:pos x="387" y="24"/>
              </a:cxn>
              <a:cxn ang="0">
                <a:pos x="397" y="40"/>
              </a:cxn>
              <a:cxn ang="0">
                <a:pos x="407" y="249"/>
              </a:cxn>
              <a:cxn ang="0">
                <a:pos x="419" y="462"/>
              </a:cxn>
              <a:cxn ang="0">
                <a:pos x="429" y="486"/>
              </a:cxn>
              <a:cxn ang="0">
                <a:pos x="441" y="343"/>
              </a:cxn>
              <a:cxn ang="0">
                <a:pos x="451" y="234"/>
              </a:cxn>
              <a:cxn ang="0">
                <a:pos x="463" y="269"/>
              </a:cxn>
              <a:cxn ang="0">
                <a:pos x="473" y="324"/>
              </a:cxn>
              <a:cxn ang="0">
                <a:pos x="484" y="258"/>
              </a:cxn>
              <a:cxn ang="0">
                <a:pos x="495" y="130"/>
              </a:cxn>
              <a:cxn ang="0">
                <a:pos x="505" y="116"/>
              </a:cxn>
              <a:cxn ang="0">
                <a:pos x="517" y="234"/>
              </a:cxn>
              <a:cxn ang="0">
                <a:pos x="527" y="363"/>
              </a:cxn>
              <a:cxn ang="0">
                <a:pos x="538" y="404"/>
              </a:cxn>
            </a:cxnLst>
            <a:rect l="0" t="0" r="r" b="b"/>
            <a:pathLst>
              <a:path w="538" h="541">
                <a:moveTo>
                  <a:pt x="0" y="438"/>
                </a:moveTo>
                <a:lnTo>
                  <a:pt x="5" y="305"/>
                </a:lnTo>
                <a:lnTo>
                  <a:pt x="11" y="166"/>
                </a:lnTo>
                <a:lnTo>
                  <a:pt x="16" y="56"/>
                </a:lnTo>
                <a:lnTo>
                  <a:pt x="22" y="0"/>
                </a:lnTo>
                <a:lnTo>
                  <a:pt x="27" y="7"/>
                </a:lnTo>
                <a:lnTo>
                  <a:pt x="32" y="70"/>
                </a:lnTo>
                <a:lnTo>
                  <a:pt x="38" y="171"/>
                </a:lnTo>
                <a:lnTo>
                  <a:pt x="43" y="289"/>
                </a:lnTo>
                <a:lnTo>
                  <a:pt x="49" y="397"/>
                </a:lnTo>
                <a:lnTo>
                  <a:pt x="54" y="485"/>
                </a:lnTo>
                <a:lnTo>
                  <a:pt x="60" y="534"/>
                </a:lnTo>
                <a:lnTo>
                  <a:pt x="65" y="541"/>
                </a:lnTo>
                <a:lnTo>
                  <a:pt x="71" y="497"/>
                </a:lnTo>
                <a:lnTo>
                  <a:pt x="76" y="411"/>
                </a:lnTo>
                <a:lnTo>
                  <a:pt x="82" y="299"/>
                </a:lnTo>
                <a:lnTo>
                  <a:pt x="87" y="183"/>
                </a:lnTo>
                <a:lnTo>
                  <a:pt x="92" y="85"/>
                </a:lnTo>
                <a:lnTo>
                  <a:pt x="98" y="28"/>
                </a:lnTo>
                <a:lnTo>
                  <a:pt x="104" y="22"/>
                </a:lnTo>
                <a:lnTo>
                  <a:pt x="109" y="69"/>
                </a:lnTo>
                <a:lnTo>
                  <a:pt x="114" y="154"/>
                </a:lnTo>
                <a:lnTo>
                  <a:pt x="119" y="250"/>
                </a:lnTo>
                <a:lnTo>
                  <a:pt x="126" y="333"/>
                </a:lnTo>
                <a:lnTo>
                  <a:pt x="131" y="384"/>
                </a:lnTo>
                <a:lnTo>
                  <a:pt x="136" y="400"/>
                </a:lnTo>
                <a:lnTo>
                  <a:pt x="141" y="389"/>
                </a:lnTo>
                <a:lnTo>
                  <a:pt x="146" y="363"/>
                </a:lnTo>
                <a:lnTo>
                  <a:pt x="153" y="338"/>
                </a:lnTo>
                <a:lnTo>
                  <a:pt x="158" y="313"/>
                </a:lnTo>
                <a:lnTo>
                  <a:pt x="163" y="297"/>
                </a:lnTo>
                <a:lnTo>
                  <a:pt x="168" y="279"/>
                </a:lnTo>
                <a:lnTo>
                  <a:pt x="173" y="255"/>
                </a:lnTo>
                <a:lnTo>
                  <a:pt x="180" y="225"/>
                </a:lnTo>
                <a:lnTo>
                  <a:pt x="185" y="196"/>
                </a:lnTo>
                <a:lnTo>
                  <a:pt x="190" y="183"/>
                </a:lnTo>
                <a:lnTo>
                  <a:pt x="195" y="200"/>
                </a:lnTo>
                <a:lnTo>
                  <a:pt x="202" y="250"/>
                </a:lnTo>
                <a:lnTo>
                  <a:pt x="207" y="321"/>
                </a:lnTo>
                <a:lnTo>
                  <a:pt x="212" y="389"/>
                </a:lnTo>
                <a:lnTo>
                  <a:pt x="217" y="429"/>
                </a:lnTo>
                <a:lnTo>
                  <a:pt x="222" y="418"/>
                </a:lnTo>
                <a:lnTo>
                  <a:pt x="229" y="353"/>
                </a:lnTo>
                <a:lnTo>
                  <a:pt x="234" y="252"/>
                </a:lnTo>
                <a:lnTo>
                  <a:pt x="239" y="142"/>
                </a:lnTo>
                <a:lnTo>
                  <a:pt x="244" y="62"/>
                </a:lnTo>
                <a:lnTo>
                  <a:pt x="250" y="36"/>
                </a:lnTo>
                <a:lnTo>
                  <a:pt x="256" y="71"/>
                </a:lnTo>
                <a:lnTo>
                  <a:pt x="261" y="159"/>
                </a:lnTo>
                <a:lnTo>
                  <a:pt x="266" y="268"/>
                </a:lnTo>
                <a:lnTo>
                  <a:pt x="272" y="365"/>
                </a:lnTo>
                <a:lnTo>
                  <a:pt x="277" y="420"/>
                </a:lnTo>
                <a:lnTo>
                  <a:pt x="283" y="425"/>
                </a:lnTo>
                <a:lnTo>
                  <a:pt x="288" y="386"/>
                </a:lnTo>
                <a:lnTo>
                  <a:pt x="294" y="327"/>
                </a:lnTo>
                <a:lnTo>
                  <a:pt x="299" y="273"/>
                </a:lnTo>
                <a:lnTo>
                  <a:pt x="304" y="241"/>
                </a:lnTo>
                <a:lnTo>
                  <a:pt x="310" y="234"/>
                </a:lnTo>
                <a:lnTo>
                  <a:pt x="316" y="247"/>
                </a:lnTo>
                <a:lnTo>
                  <a:pt x="321" y="274"/>
                </a:lnTo>
                <a:lnTo>
                  <a:pt x="326" y="308"/>
                </a:lnTo>
                <a:lnTo>
                  <a:pt x="332" y="339"/>
                </a:lnTo>
                <a:lnTo>
                  <a:pt x="337" y="365"/>
                </a:lnTo>
                <a:lnTo>
                  <a:pt x="343" y="382"/>
                </a:lnTo>
                <a:lnTo>
                  <a:pt x="348" y="389"/>
                </a:lnTo>
                <a:lnTo>
                  <a:pt x="353" y="386"/>
                </a:lnTo>
                <a:lnTo>
                  <a:pt x="359" y="363"/>
                </a:lnTo>
                <a:lnTo>
                  <a:pt x="365" y="322"/>
                </a:lnTo>
                <a:lnTo>
                  <a:pt x="370" y="256"/>
                </a:lnTo>
                <a:lnTo>
                  <a:pt x="375" y="174"/>
                </a:lnTo>
                <a:lnTo>
                  <a:pt x="380" y="89"/>
                </a:lnTo>
                <a:lnTo>
                  <a:pt x="387" y="24"/>
                </a:lnTo>
                <a:lnTo>
                  <a:pt x="392" y="3"/>
                </a:lnTo>
                <a:lnTo>
                  <a:pt x="397" y="40"/>
                </a:lnTo>
                <a:lnTo>
                  <a:pt x="402" y="127"/>
                </a:lnTo>
                <a:lnTo>
                  <a:pt x="407" y="249"/>
                </a:lnTo>
                <a:lnTo>
                  <a:pt x="414" y="370"/>
                </a:lnTo>
                <a:lnTo>
                  <a:pt x="419" y="462"/>
                </a:lnTo>
                <a:lnTo>
                  <a:pt x="424" y="503"/>
                </a:lnTo>
                <a:lnTo>
                  <a:pt x="429" y="486"/>
                </a:lnTo>
                <a:lnTo>
                  <a:pt x="434" y="424"/>
                </a:lnTo>
                <a:lnTo>
                  <a:pt x="441" y="343"/>
                </a:lnTo>
                <a:lnTo>
                  <a:pt x="446" y="272"/>
                </a:lnTo>
                <a:lnTo>
                  <a:pt x="451" y="234"/>
                </a:lnTo>
                <a:lnTo>
                  <a:pt x="456" y="236"/>
                </a:lnTo>
                <a:lnTo>
                  <a:pt x="463" y="269"/>
                </a:lnTo>
                <a:lnTo>
                  <a:pt x="468" y="307"/>
                </a:lnTo>
                <a:lnTo>
                  <a:pt x="473" y="324"/>
                </a:lnTo>
                <a:lnTo>
                  <a:pt x="478" y="307"/>
                </a:lnTo>
                <a:lnTo>
                  <a:pt x="484" y="258"/>
                </a:lnTo>
                <a:lnTo>
                  <a:pt x="490" y="190"/>
                </a:lnTo>
                <a:lnTo>
                  <a:pt x="495" y="130"/>
                </a:lnTo>
                <a:lnTo>
                  <a:pt x="500" y="103"/>
                </a:lnTo>
                <a:lnTo>
                  <a:pt x="505" y="116"/>
                </a:lnTo>
                <a:lnTo>
                  <a:pt x="511" y="164"/>
                </a:lnTo>
                <a:lnTo>
                  <a:pt x="517" y="234"/>
                </a:lnTo>
                <a:lnTo>
                  <a:pt x="522" y="304"/>
                </a:lnTo>
                <a:lnTo>
                  <a:pt x="527" y="363"/>
                </a:lnTo>
                <a:lnTo>
                  <a:pt x="533" y="397"/>
                </a:lnTo>
                <a:lnTo>
                  <a:pt x="538" y="40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F59C723F-C5BF-14FD-9925-68D96D7C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982" y="6409532"/>
            <a:ext cx="516160" cy="25400"/>
          </a:xfrm>
          <a:custGeom>
            <a:avLst/>
            <a:gdLst/>
            <a:ahLst/>
            <a:cxnLst>
              <a:cxn ang="0">
                <a:pos x="6" y="298"/>
              </a:cxn>
              <a:cxn ang="0">
                <a:pos x="17" y="220"/>
              </a:cxn>
              <a:cxn ang="0">
                <a:pos x="27" y="153"/>
              </a:cxn>
              <a:cxn ang="0">
                <a:pos x="39" y="145"/>
              </a:cxn>
              <a:cxn ang="0">
                <a:pos x="49" y="181"/>
              </a:cxn>
              <a:cxn ang="0">
                <a:pos x="61" y="185"/>
              </a:cxn>
              <a:cxn ang="0">
                <a:pos x="71" y="120"/>
              </a:cxn>
              <a:cxn ang="0">
                <a:pos x="82" y="60"/>
              </a:cxn>
              <a:cxn ang="0">
                <a:pos x="93" y="97"/>
              </a:cxn>
              <a:cxn ang="0">
                <a:pos x="103" y="210"/>
              </a:cxn>
              <a:cxn ang="0">
                <a:pos x="115" y="317"/>
              </a:cxn>
              <a:cxn ang="0">
                <a:pos x="125" y="351"/>
              </a:cxn>
              <a:cxn ang="0">
                <a:pos x="137" y="292"/>
              </a:cxn>
              <a:cxn ang="0">
                <a:pos x="146" y="187"/>
              </a:cxn>
              <a:cxn ang="0">
                <a:pos x="156" y="138"/>
              </a:cxn>
              <a:cxn ang="0">
                <a:pos x="168" y="174"/>
              </a:cxn>
              <a:cxn ang="0">
                <a:pos x="178" y="209"/>
              </a:cxn>
              <a:cxn ang="0">
                <a:pos x="190" y="143"/>
              </a:cxn>
              <a:cxn ang="0">
                <a:pos x="200" y="29"/>
              </a:cxn>
              <a:cxn ang="0">
                <a:pos x="212" y="47"/>
              </a:cxn>
              <a:cxn ang="0">
                <a:pos x="222" y="226"/>
              </a:cxn>
              <a:cxn ang="0">
                <a:pos x="232" y="396"/>
              </a:cxn>
              <a:cxn ang="0">
                <a:pos x="244" y="380"/>
              </a:cxn>
              <a:cxn ang="0">
                <a:pos x="254" y="196"/>
              </a:cxn>
              <a:cxn ang="0">
                <a:pos x="266" y="27"/>
              </a:cxn>
              <a:cxn ang="0">
                <a:pos x="276" y="22"/>
              </a:cxn>
              <a:cxn ang="0">
                <a:pos x="287" y="167"/>
              </a:cxn>
              <a:cxn ang="0">
                <a:pos x="298" y="301"/>
              </a:cxn>
              <a:cxn ang="0">
                <a:pos x="309" y="302"/>
              </a:cxn>
              <a:cxn ang="0">
                <a:pos x="320" y="207"/>
              </a:cxn>
              <a:cxn ang="0">
                <a:pos x="331" y="110"/>
              </a:cxn>
              <a:cxn ang="0">
                <a:pos x="342" y="66"/>
              </a:cxn>
              <a:cxn ang="0">
                <a:pos x="353" y="73"/>
              </a:cxn>
              <a:cxn ang="0">
                <a:pos x="363" y="122"/>
              </a:cxn>
              <a:cxn ang="0">
                <a:pos x="375" y="196"/>
              </a:cxn>
              <a:cxn ang="0">
                <a:pos x="385" y="271"/>
              </a:cxn>
              <a:cxn ang="0">
                <a:pos x="397" y="309"/>
              </a:cxn>
              <a:cxn ang="0">
                <a:pos x="407" y="289"/>
              </a:cxn>
              <a:cxn ang="0">
                <a:pos x="417" y="212"/>
              </a:cxn>
              <a:cxn ang="0">
                <a:pos x="429" y="105"/>
              </a:cxn>
              <a:cxn ang="0">
                <a:pos x="439" y="40"/>
              </a:cxn>
              <a:cxn ang="0">
                <a:pos x="451" y="71"/>
              </a:cxn>
              <a:cxn ang="0">
                <a:pos x="461" y="190"/>
              </a:cxn>
              <a:cxn ang="0">
                <a:pos x="473" y="306"/>
              </a:cxn>
              <a:cxn ang="0">
                <a:pos x="483" y="332"/>
              </a:cxn>
              <a:cxn ang="0">
                <a:pos x="493" y="257"/>
              </a:cxn>
              <a:cxn ang="0">
                <a:pos x="505" y="137"/>
              </a:cxn>
              <a:cxn ang="0">
                <a:pos x="515" y="95"/>
              </a:cxn>
              <a:cxn ang="0">
                <a:pos x="527" y="161"/>
              </a:cxn>
              <a:cxn ang="0">
                <a:pos x="537" y="260"/>
              </a:cxn>
            </a:cxnLst>
            <a:rect l="0" t="0" r="r" b="b"/>
            <a:pathLst>
              <a:path w="537" h="415">
                <a:moveTo>
                  <a:pt x="0" y="316"/>
                </a:moveTo>
                <a:lnTo>
                  <a:pt x="6" y="298"/>
                </a:lnTo>
                <a:lnTo>
                  <a:pt x="11" y="262"/>
                </a:lnTo>
                <a:lnTo>
                  <a:pt x="17" y="220"/>
                </a:lnTo>
                <a:lnTo>
                  <a:pt x="22" y="180"/>
                </a:lnTo>
                <a:lnTo>
                  <a:pt x="27" y="153"/>
                </a:lnTo>
                <a:lnTo>
                  <a:pt x="33" y="141"/>
                </a:lnTo>
                <a:lnTo>
                  <a:pt x="39" y="145"/>
                </a:lnTo>
                <a:lnTo>
                  <a:pt x="44" y="162"/>
                </a:lnTo>
                <a:lnTo>
                  <a:pt x="49" y="181"/>
                </a:lnTo>
                <a:lnTo>
                  <a:pt x="55" y="194"/>
                </a:lnTo>
                <a:lnTo>
                  <a:pt x="61" y="185"/>
                </a:lnTo>
                <a:lnTo>
                  <a:pt x="66" y="159"/>
                </a:lnTo>
                <a:lnTo>
                  <a:pt x="71" y="120"/>
                </a:lnTo>
                <a:lnTo>
                  <a:pt x="76" y="81"/>
                </a:lnTo>
                <a:lnTo>
                  <a:pt x="82" y="60"/>
                </a:lnTo>
                <a:lnTo>
                  <a:pt x="88" y="65"/>
                </a:lnTo>
                <a:lnTo>
                  <a:pt x="93" y="97"/>
                </a:lnTo>
                <a:lnTo>
                  <a:pt x="98" y="148"/>
                </a:lnTo>
                <a:lnTo>
                  <a:pt x="103" y="210"/>
                </a:lnTo>
                <a:lnTo>
                  <a:pt x="110" y="268"/>
                </a:lnTo>
                <a:lnTo>
                  <a:pt x="115" y="317"/>
                </a:lnTo>
                <a:lnTo>
                  <a:pt x="120" y="345"/>
                </a:lnTo>
                <a:lnTo>
                  <a:pt x="125" y="351"/>
                </a:lnTo>
                <a:lnTo>
                  <a:pt x="130" y="331"/>
                </a:lnTo>
                <a:lnTo>
                  <a:pt x="137" y="292"/>
                </a:lnTo>
                <a:lnTo>
                  <a:pt x="141" y="239"/>
                </a:lnTo>
                <a:lnTo>
                  <a:pt x="146" y="187"/>
                </a:lnTo>
                <a:lnTo>
                  <a:pt x="151" y="151"/>
                </a:lnTo>
                <a:lnTo>
                  <a:pt x="156" y="138"/>
                </a:lnTo>
                <a:lnTo>
                  <a:pt x="163" y="148"/>
                </a:lnTo>
                <a:lnTo>
                  <a:pt x="168" y="174"/>
                </a:lnTo>
                <a:lnTo>
                  <a:pt x="173" y="200"/>
                </a:lnTo>
                <a:lnTo>
                  <a:pt x="178" y="209"/>
                </a:lnTo>
                <a:lnTo>
                  <a:pt x="185" y="190"/>
                </a:lnTo>
                <a:lnTo>
                  <a:pt x="190" y="143"/>
                </a:lnTo>
                <a:lnTo>
                  <a:pt x="195" y="81"/>
                </a:lnTo>
                <a:lnTo>
                  <a:pt x="200" y="29"/>
                </a:lnTo>
                <a:lnTo>
                  <a:pt x="205" y="13"/>
                </a:lnTo>
                <a:lnTo>
                  <a:pt x="212" y="47"/>
                </a:lnTo>
                <a:lnTo>
                  <a:pt x="217" y="124"/>
                </a:lnTo>
                <a:lnTo>
                  <a:pt x="222" y="226"/>
                </a:lnTo>
                <a:lnTo>
                  <a:pt x="227" y="326"/>
                </a:lnTo>
                <a:lnTo>
                  <a:pt x="232" y="396"/>
                </a:lnTo>
                <a:lnTo>
                  <a:pt x="239" y="415"/>
                </a:lnTo>
                <a:lnTo>
                  <a:pt x="244" y="380"/>
                </a:lnTo>
                <a:lnTo>
                  <a:pt x="249" y="299"/>
                </a:lnTo>
                <a:lnTo>
                  <a:pt x="254" y="196"/>
                </a:lnTo>
                <a:lnTo>
                  <a:pt x="260" y="96"/>
                </a:lnTo>
                <a:lnTo>
                  <a:pt x="266" y="27"/>
                </a:lnTo>
                <a:lnTo>
                  <a:pt x="271" y="0"/>
                </a:lnTo>
                <a:lnTo>
                  <a:pt x="276" y="22"/>
                </a:lnTo>
                <a:lnTo>
                  <a:pt x="282" y="85"/>
                </a:lnTo>
                <a:lnTo>
                  <a:pt x="287" y="167"/>
                </a:lnTo>
                <a:lnTo>
                  <a:pt x="293" y="248"/>
                </a:lnTo>
                <a:lnTo>
                  <a:pt x="298" y="301"/>
                </a:lnTo>
                <a:lnTo>
                  <a:pt x="303" y="320"/>
                </a:lnTo>
                <a:lnTo>
                  <a:pt x="309" y="302"/>
                </a:lnTo>
                <a:lnTo>
                  <a:pt x="315" y="261"/>
                </a:lnTo>
                <a:lnTo>
                  <a:pt x="320" y="207"/>
                </a:lnTo>
                <a:lnTo>
                  <a:pt x="325" y="154"/>
                </a:lnTo>
                <a:lnTo>
                  <a:pt x="331" y="110"/>
                </a:lnTo>
                <a:lnTo>
                  <a:pt x="336" y="80"/>
                </a:lnTo>
                <a:lnTo>
                  <a:pt x="342" y="66"/>
                </a:lnTo>
                <a:lnTo>
                  <a:pt x="347" y="62"/>
                </a:lnTo>
                <a:lnTo>
                  <a:pt x="353" y="73"/>
                </a:lnTo>
                <a:lnTo>
                  <a:pt x="358" y="93"/>
                </a:lnTo>
                <a:lnTo>
                  <a:pt x="363" y="122"/>
                </a:lnTo>
                <a:lnTo>
                  <a:pt x="369" y="157"/>
                </a:lnTo>
                <a:lnTo>
                  <a:pt x="375" y="196"/>
                </a:lnTo>
                <a:lnTo>
                  <a:pt x="380" y="235"/>
                </a:lnTo>
                <a:lnTo>
                  <a:pt x="385" y="271"/>
                </a:lnTo>
                <a:lnTo>
                  <a:pt x="390" y="296"/>
                </a:lnTo>
                <a:lnTo>
                  <a:pt x="397" y="309"/>
                </a:lnTo>
                <a:lnTo>
                  <a:pt x="402" y="307"/>
                </a:lnTo>
                <a:lnTo>
                  <a:pt x="407" y="289"/>
                </a:lnTo>
                <a:lnTo>
                  <a:pt x="412" y="258"/>
                </a:lnTo>
                <a:lnTo>
                  <a:pt x="417" y="212"/>
                </a:lnTo>
                <a:lnTo>
                  <a:pt x="424" y="158"/>
                </a:lnTo>
                <a:lnTo>
                  <a:pt x="429" y="105"/>
                </a:lnTo>
                <a:lnTo>
                  <a:pt x="434" y="62"/>
                </a:lnTo>
                <a:lnTo>
                  <a:pt x="439" y="40"/>
                </a:lnTo>
                <a:lnTo>
                  <a:pt x="446" y="41"/>
                </a:lnTo>
                <a:lnTo>
                  <a:pt x="451" y="71"/>
                </a:lnTo>
                <a:lnTo>
                  <a:pt x="456" y="124"/>
                </a:lnTo>
                <a:lnTo>
                  <a:pt x="461" y="190"/>
                </a:lnTo>
                <a:lnTo>
                  <a:pt x="466" y="254"/>
                </a:lnTo>
                <a:lnTo>
                  <a:pt x="473" y="306"/>
                </a:lnTo>
                <a:lnTo>
                  <a:pt x="478" y="333"/>
                </a:lnTo>
                <a:lnTo>
                  <a:pt x="483" y="332"/>
                </a:lnTo>
                <a:lnTo>
                  <a:pt x="488" y="306"/>
                </a:lnTo>
                <a:lnTo>
                  <a:pt x="493" y="257"/>
                </a:lnTo>
                <a:lnTo>
                  <a:pt x="500" y="194"/>
                </a:lnTo>
                <a:lnTo>
                  <a:pt x="505" y="137"/>
                </a:lnTo>
                <a:lnTo>
                  <a:pt x="510" y="102"/>
                </a:lnTo>
                <a:lnTo>
                  <a:pt x="515" y="95"/>
                </a:lnTo>
                <a:lnTo>
                  <a:pt x="521" y="119"/>
                </a:lnTo>
                <a:lnTo>
                  <a:pt x="527" y="161"/>
                </a:lnTo>
                <a:lnTo>
                  <a:pt x="532" y="213"/>
                </a:lnTo>
                <a:lnTo>
                  <a:pt x="537" y="26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4D96CFA9-37E9-C10A-8265-F214A74F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143" y="6414294"/>
            <a:ext cx="516160" cy="15875"/>
          </a:xfrm>
          <a:custGeom>
            <a:avLst/>
            <a:gdLst/>
            <a:ahLst/>
            <a:cxnLst>
              <a:cxn ang="0">
                <a:pos x="6" y="216"/>
              </a:cxn>
              <a:cxn ang="0">
                <a:pos x="17" y="197"/>
              </a:cxn>
              <a:cxn ang="0">
                <a:pos x="28" y="128"/>
              </a:cxn>
              <a:cxn ang="0">
                <a:pos x="39" y="72"/>
              </a:cxn>
              <a:cxn ang="0">
                <a:pos x="49" y="52"/>
              </a:cxn>
              <a:cxn ang="0">
                <a:pos x="60" y="48"/>
              </a:cxn>
              <a:cxn ang="0">
                <a:pos x="71" y="49"/>
              </a:cxn>
              <a:cxn ang="0">
                <a:pos x="82" y="78"/>
              </a:cxn>
              <a:cxn ang="0">
                <a:pos x="93" y="142"/>
              </a:cxn>
              <a:cxn ang="0">
                <a:pos x="104" y="212"/>
              </a:cxn>
              <a:cxn ang="0">
                <a:pos x="114" y="223"/>
              </a:cxn>
              <a:cxn ang="0">
                <a:pos x="126" y="144"/>
              </a:cxn>
              <a:cxn ang="0">
                <a:pos x="136" y="43"/>
              </a:cxn>
              <a:cxn ang="0">
                <a:pos x="148" y="0"/>
              </a:cxn>
              <a:cxn ang="0">
                <a:pos x="158" y="9"/>
              </a:cxn>
              <a:cxn ang="0">
                <a:pos x="170" y="26"/>
              </a:cxn>
              <a:cxn ang="0">
                <a:pos x="180" y="55"/>
              </a:cxn>
              <a:cxn ang="0">
                <a:pos x="190" y="135"/>
              </a:cxn>
              <a:cxn ang="0">
                <a:pos x="202" y="231"/>
              </a:cxn>
              <a:cxn ang="0">
                <a:pos x="212" y="251"/>
              </a:cxn>
              <a:cxn ang="0">
                <a:pos x="224" y="186"/>
              </a:cxn>
              <a:cxn ang="0">
                <a:pos x="234" y="130"/>
              </a:cxn>
              <a:cxn ang="0">
                <a:pos x="245" y="131"/>
              </a:cxn>
              <a:cxn ang="0">
                <a:pos x="256" y="135"/>
              </a:cxn>
              <a:cxn ang="0">
                <a:pos x="267" y="105"/>
              </a:cxn>
              <a:cxn ang="0">
                <a:pos x="278" y="88"/>
              </a:cxn>
              <a:cxn ang="0">
                <a:pos x="289" y="121"/>
              </a:cxn>
              <a:cxn ang="0">
                <a:pos x="300" y="159"/>
              </a:cxn>
              <a:cxn ang="0">
                <a:pos x="311" y="145"/>
              </a:cxn>
              <a:cxn ang="0">
                <a:pos x="321" y="100"/>
              </a:cxn>
              <a:cxn ang="0">
                <a:pos x="333" y="78"/>
              </a:cxn>
              <a:cxn ang="0">
                <a:pos x="343" y="93"/>
              </a:cxn>
              <a:cxn ang="0">
                <a:pos x="354" y="103"/>
              </a:cxn>
              <a:cxn ang="0">
                <a:pos x="365" y="80"/>
              </a:cxn>
              <a:cxn ang="0">
                <a:pos x="375" y="52"/>
              </a:cxn>
              <a:cxn ang="0">
                <a:pos x="387" y="68"/>
              </a:cxn>
              <a:cxn ang="0">
                <a:pos x="397" y="115"/>
              </a:cxn>
              <a:cxn ang="0">
                <a:pos x="409" y="126"/>
              </a:cxn>
              <a:cxn ang="0">
                <a:pos x="419" y="87"/>
              </a:cxn>
              <a:cxn ang="0">
                <a:pos x="431" y="61"/>
              </a:cxn>
              <a:cxn ang="0">
                <a:pos x="441" y="90"/>
              </a:cxn>
              <a:cxn ang="0">
                <a:pos x="451" y="140"/>
              </a:cxn>
              <a:cxn ang="0">
                <a:pos x="463" y="153"/>
              </a:cxn>
              <a:cxn ang="0">
                <a:pos x="473" y="134"/>
              </a:cxn>
              <a:cxn ang="0">
                <a:pos x="485" y="123"/>
              </a:cxn>
              <a:cxn ang="0">
                <a:pos x="495" y="133"/>
              </a:cxn>
              <a:cxn ang="0">
                <a:pos x="506" y="153"/>
              </a:cxn>
              <a:cxn ang="0">
                <a:pos x="517" y="186"/>
              </a:cxn>
              <a:cxn ang="0">
                <a:pos x="528" y="213"/>
              </a:cxn>
              <a:cxn ang="0">
                <a:pos x="539" y="203"/>
              </a:cxn>
            </a:cxnLst>
            <a:rect l="0" t="0" r="r" b="b"/>
            <a:pathLst>
              <a:path w="539" h="255">
                <a:moveTo>
                  <a:pt x="0" y="189"/>
                </a:moveTo>
                <a:lnTo>
                  <a:pt x="6" y="216"/>
                </a:lnTo>
                <a:lnTo>
                  <a:pt x="11" y="217"/>
                </a:lnTo>
                <a:lnTo>
                  <a:pt x="17" y="197"/>
                </a:lnTo>
                <a:lnTo>
                  <a:pt x="22" y="163"/>
                </a:lnTo>
                <a:lnTo>
                  <a:pt x="28" y="128"/>
                </a:lnTo>
                <a:lnTo>
                  <a:pt x="33" y="95"/>
                </a:lnTo>
                <a:lnTo>
                  <a:pt x="39" y="72"/>
                </a:lnTo>
                <a:lnTo>
                  <a:pt x="44" y="58"/>
                </a:lnTo>
                <a:lnTo>
                  <a:pt x="49" y="52"/>
                </a:lnTo>
                <a:lnTo>
                  <a:pt x="55" y="49"/>
                </a:lnTo>
                <a:lnTo>
                  <a:pt x="60" y="48"/>
                </a:lnTo>
                <a:lnTo>
                  <a:pt x="66" y="47"/>
                </a:lnTo>
                <a:lnTo>
                  <a:pt x="71" y="49"/>
                </a:lnTo>
                <a:lnTo>
                  <a:pt x="77" y="58"/>
                </a:lnTo>
                <a:lnTo>
                  <a:pt x="82" y="78"/>
                </a:lnTo>
                <a:lnTo>
                  <a:pt x="87" y="106"/>
                </a:lnTo>
                <a:lnTo>
                  <a:pt x="93" y="142"/>
                </a:lnTo>
                <a:lnTo>
                  <a:pt x="99" y="180"/>
                </a:lnTo>
                <a:lnTo>
                  <a:pt x="104" y="212"/>
                </a:lnTo>
                <a:lnTo>
                  <a:pt x="109" y="230"/>
                </a:lnTo>
                <a:lnTo>
                  <a:pt x="114" y="223"/>
                </a:lnTo>
                <a:lnTo>
                  <a:pt x="121" y="193"/>
                </a:lnTo>
                <a:lnTo>
                  <a:pt x="126" y="144"/>
                </a:lnTo>
                <a:lnTo>
                  <a:pt x="131" y="91"/>
                </a:lnTo>
                <a:lnTo>
                  <a:pt x="136" y="43"/>
                </a:lnTo>
                <a:lnTo>
                  <a:pt x="141" y="12"/>
                </a:lnTo>
                <a:lnTo>
                  <a:pt x="148" y="0"/>
                </a:lnTo>
                <a:lnTo>
                  <a:pt x="153" y="2"/>
                </a:lnTo>
                <a:lnTo>
                  <a:pt x="158" y="9"/>
                </a:lnTo>
                <a:lnTo>
                  <a:pt x="163" y="19"/>
                </a:lnTo>
                <a:lnTo>
                  <a:pt x="170" y="26"/>
                </a:lnTo>
                <a:lnTo>
                  <a:pt x="175" y="36"/>
                </a:lnTo>
                <a:lnTo>
                  <a:pt x="180" y="55"/>
                </a:lnTo>
                <a:lnTo>
                  <a:pt x="185" y="88"/>
                </a:lnTo>
                <a:lnTo>
                  <a:pt x="190" y="135"/>
                </a:lnTo>
                <a:lnTo>
                  <a:pt x="197" y="187"/>
                </a:lnTo>
                <a:lnTo>
                  <a:pt x="202" y="231"/>
                </a:lnTo>
                <a:lnTo>
                  <a:pt x="207" y="255"/>
                </a:lnTo>
                <a:lnTo>
                  <a:pt x="212" y="251"/>
                </a:lnTo>
                <a:lnTo>
                  <a:pt x="218" y="223"/>
                </a:lnTo>
                <a:lnTo>
                  <a:pt x="224" y="186"/>
                </a:lnTo>
                <a:lnTo>
                  <a:pt x="229" y="150"/>
                </a:lnTo>
                <a:lnTo>
                  <a:pt x="234" y="130"/>
                </a:lnTo>
                <a:lnTo>
                  <a:pt x="239" y="125"/>
                </a:lnTo>
                <a:lnTo>
                  <a:pt x="245" y="131"/>
                </a:lnTo>
                <a:lnTo>
                  <a:pt x="251" y="138"/>
                </a:lnTo>
                <a:lnTo>
                  <a:pt x="256" y="135"/>
                </a:lnTo>
                <a:lnTo>
                  <a:pt x="261" y="123"/>
                </a:lnTo>
                <a:lnTo>
                  <a:pt x="267" y="105"/>
                </a:lnTo>
                <a:lnTo>
                  <a:pt x="272" y="92"/>
                </a:lnTo>
                <a:lnTo>
                  <a:pt x="278" y="88"/>
                </a:lnTo>
                <a:lnTo>
                  <a:pt x="283" y="100"/>
                </a:lnTo>
                <a:lnTo>
                  <a:pt x="289" y="121"/>
                </a:lnTo>
                <a:lnTo>
                  <a:pt x="294" y="144"/>
                </a:lnTo>
                <a:lnTo>
                  <a:pt x="300" y="159"/>
                </a:lnTo>
                <a:lnTo>
                  <a:pt x="305" y="159"/>
                </a:lnTo>
                <a:lnTo>
                  <a:pt x="311" y="145"/>
                </a:lnTo>
                <a:lnTo>
                  <a:pt x="316" y="123"/>
                </a:lnTo>
                <a:lnTo>
                  <a:pt x="321" y="100"/>
                </a:lnTo>
                <a:lnTo>
                  <a:pt x="327" y="83"/>
                </a:lnTo>
                <a:lnTo>
                  <a:pt x="333" y="78"/>
                </a:lnTo>
                <a:lnTo>
                  <a:pt x="338" y="83"/>
                </a:lnTo>
                <a:lnTo>
                  <a:pt x="343" y="93"/>
                </a:lnTo>
                <a:lnTo>
                  <a:pt x="348" y="102"/>
                </a:lnTo>
                <a:lnTo>
                  <a:pt x="354" y="103"/>
                </a:lnTo>
                <a:lnTo>
                  <a:pt x="360" y="95"/>
                </a:lnTo>
                <a:lnTo>
                  <a:pt x="365" y="80"/>
                </a:lnTo>
                <a:lnTo>
                  <a:pt x="370" y="63"/>
                </a:lnTo>
                <a:lnTo>
                  <a:pt x="375" y="52"/>
                </a:lnTo>
                <a:lnTo>
                  <a:pt x="382" y="54"/>
                </a:lnTo>
                <a:lnTo>
                  <a:pt x="387" y="68"/>
                </a:lnTo>
                <a:lnTo>
                  <a:pt x="392" y="93"/>
                </a:lnTo>
                <a:lnTo>
                  <a:pt x="397" y="115"/>
                </a:lnTo>
                <a:lnTo>
                  <a:pt x="402" y="129"/>
                </a:lnTo>
                <a:lnTo>
                  <a:pt x="409" y="126"/>
                </a:lnTo>
                <a:lnTo>
                  <a:pt x="414" y="111"/>
                </a:lnTo>
                <a:lnTo>
                  <a:pt x="419" y="87"/>
                </a:lnTo>
                <a:lnTo>
                  <a:pt x="424" y="67"/>
                </a:lnTo>
                <a:lnTo>
                  <a:pt x="431" y="61"/>
                </a:lnTo>
                <a:lnTo>
                  <a:pt x="436" y="68"/>
                </a:lnTo>
                <a:lnTo>
                  <a:pt x="441" y="90"/>
                </a:lnTo>
                <a:lnTo>
                  <a:pt x="446" y="116"/>
                </a:lnTo>
                <a:lnTo>
                  <a:pt x="451" y="140"/>
                </a:lnTo>
                <a:lnTo>
                  <a:pt x="458" y="152"/>
                </a:lnTo>
                <a:lnTo>
                  <a:pt x="463" y="153"/>
                </a:lnTo>
                <a:lnTo>
                  <a:pt x="468" y="145"/>
                </a:lnTo>
                <a:lnTo>
                  <a:pt x="473" y="134"/>
                </a:lnTo>
                <a:lnTo>
                  <a:pt x="479" y="125"/>
                </a:lnTo>
                <a:lnTo>
                  <a:pt x="485" y="123"/>
                </a:lnTo>
                <a:lnTo>
                  <a:pt x="490" y="125"/>
                </a:lnTo>
                <a:lnTo>
                  <a:pt x="495" y="133"/>
                </a:lnTo>
                <a:lnTo>
                  <a:pt x="501" y="141"/>
                </a:lnTo>
                <a:lnTo>
                  <a:pt x="506" y="153"/>
                </a:lnTo>
                <a:lnTo>
                  <a:pt x="512" y="168"/>
                </a:lnTo>
                <a:lnTo>
                  <a:pt x="517" y="186"/>
                </a:lnTo>
                <a:lnTo>
                  <a:pt x="522" y="202"/>
                </a:lnTo>
                <a:lnTo>
                  <a:pt x="528" y="213"/>
                </a:lnTo>
                <a:lnTo>
                  <a:pt x="533" y="215"/>
                </a:lnTo>
                <a:lnTo>
                  <a:pt x="539" y="2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9A904C88-2264-4718-21B7-17B3E2FDB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303" y="6411119"/>
            <a:ext cx="516160" cy="15875"/>
          </a:xfrm>
          <a:custGeom>
            <a:avLst/>
            <a:gdLst/>
            <a:ahLst/>
            <a:cxnLst>
              <a:cxn ang="0">
                <a:pos x="5" y="221"/>
              </a:cxn>
              <a:cxn ang="0">
                <a:pos x="16" y="153"/>
              </a:cxn>
              <a:cxn ang="0">
                <a:pos x="27" y="100"/>
              </a:cxn>
              <a:cxn ang="0">
                <a:pos x="38" y="110"/>
              </a:cxn>
              <a:cxn ang="0">
                <a:pos x="49" y="173"/>
              </a:cxn>
              <a:cxn ang="0">
                <a:pos x="60" y="220"/>
              </a:cxn>
              <a:cxn ang="0">
                <a:pos x="70" y="183"/>
              </a:cxn>
              <a:cxn ang="0">
                <a:pos x="82" y="84"/>
              </a:cxn>
              <a:cxn ang="0">
                <a:pos x="92" y="11"/>
              </a:cxn>
              <a:cxn ang="0">
                <a:pos x="104" y="37"/>
              </a:cxn>
              <a:cxn ang="0">
                <a:pos x="114" y="143"/>
              </a:cxn>
              <a:cxn ang="0">
                <a:pos x="124" y="234"/>
              </a:cxn>
              <a:cxn ang="0">
                <a:pos x="136" y="239"/>
              </a:cxn>
              <a:cxn ang="0">
                <a:pos x="146" y="152"/>
              </a:cxn>
              <a:cxn ang="0">
                <a:pos x="158" y="50"/>
              </a:cxn>
              <a:cxn ang="0">
                <a:pos x="168" y="21"/>
              </a:cxn>
              <a:cxn ang="0">
                <a:pos x="180" y="83"/>
              </a:cxn>
              <a:cxn ang="0">
                <a:pos x="190" y="172"/>
              </a:cxn>
              <a:cxn ang="0">
                <a:pos x="201" y="229"/>
              </a:cxn>
              <a:cxn ang="0">
                <a:pos x="212" y="246"/>
              </a:cxn>
              <a:cxn ang="0">
                <a:pos x="223" y="249"/>
              </a:cxn>
              <a:cxn ang="0">
                <a:pos x="234" y="242"/>
              </a:cxn>
              <a:cxn ang="0">
                <a:pos x="245" y="220"/>
              </a:cxn>
              <a:cxn ang="0">
                <a:pos x="255" y="191"/>
              </a:cxn>
              <a:cxn ang="0">
                <a:pos x="267" y="173"/>
              </a:cxn>
              <a:cxn ang="0">
                <a:pos x="277" y="164"/>
              </a:cxn>
              <a:cxn ang="0">
                <a:pos x="288" y="151"/>
              </a:cxn>
              <a:cxn ang="0">
                <a:pos x="299" y="131"/>
              </a:cxn>
              <a:cxn ang="0">
                <a:pos x="310" y="123"/>
              </a:cxn>
              <a:cxn ang="0">
                <a:pos x="321" y="133"/>
              </a:cxn>
              <a:cxn ang="0">
                <a:pos x="331" y="130"/>
              </a:cxn>
              <a:cxn ang="0">
                <a:pos x="343" y="85"/>
              </a:cxn>
              <a:cxn ang="0">
                <a:pos x="353" y="21"/>
              </a:cxn>
              <a:cxn ang="0">
                <a:pos x="365" y="0"/>
              </a:cxn>
              <a:cxn ang="0">
                <a:pos x="375" y="56"/>
              </a:cxn>
              <a:cxn ang="0">
                <a:pos x="385" y="166"/>
              </a:cxn>
              <a:cxn ang="0">
                <a:pos x="397" y="252"/>
              </a:cxn>
              <a:cxn ang="0">
                <a:pos x="407" y="261"/>
              </a:cxn>
              <a:cxn ang="0">
                <a:pos x="419" y="210"/>
              </a:cxn>
              <a:cxn ang="0">
                <a:pos x="429" y="168"/>
              </a:cxn>
              <a:cxn ang="0">
                <a:pos x="441" y="183"/>
              </a:cxn>
              <a:cxn ang="0">
                <a:pos x="451" y="236"/>
              </a:cxn>
              <a:cxn ang="0">
                <a:pos x="462" y="267"/>
              </a:cxn>
              <a:cxn ang="0">
                <a:pos x="473" y="243"/>
              </a:cxn>
              <a:cxn ang="0">
                <a:pos x="484" y="198"/>
              </a:cxn>
              <a:cxn ang="0">
                <a:pos x="495" y="179"/>
              </a:cxn>
              <a:cxn ang="0">
                <a:pos x="506" y="197"/>
              </a:cxn>
              <a:cxn ang="0">
                <a:pos x="516" y="209"/>
              </a:cxn>
              <a:cxn ang="0">
                <a:pos x="528" y="163"/>
              </a:cxn>
              <a:cxn ang="0">
                <a:pos x="538" y="72"/>
              </a:cxn>
            </a:cxnLst>
            <a:rect l="0" t="0" r="r" b="b"/>
            <a:pathLst>
              <a:path w="538" h="267">
                <a:moveTo>
                  <a:pt x="0" y="243"/>
                </a:moveTo>
                <a:lnTo>
                  <a:pt x="5" y="221"/>
                </a:lnTo>
                <a:lnTo>
                  <a:pt x="11" y="190"/>
                </a:lnTo>
                <a:lnTo>
                  <a:pt x="16" y="153"/>
                </a:lnTo>
                <a:lnTo>
                  <a:pt x="22" y="121"/>
                </a:lnTo>
                <a:lnTo>
                  <a:pt x="27" y="100"/>
                </a:lnTo>
                <a:lnTo>
                  <a:pt x="33" y="95"/>
                </a:lnTo>
                <a:lnTo>
                  <a:pt x="38" y="110"/>
                </a:lnTo>
                <a:lnTo>
                  <a:pt x="43" y="137"/>
                </a:lnTo>
                <a:lnTo>
                  <a:pt x="49" y="173"/>
                </a:lnTo>
                <a:lnTo>
                  <a:pt x="55" y="204"/>
                </a:lnTo>
                <a:lnTo>
                  <a:pt x="60" y="220"/>
                </a:lnTo>
                <a:lnTo>
                  <a:pt x="65" y="213"/>
                </a:lnTo>
                <a:lnTo>
                  <a:pt x="70" y="183"/>
                </a:lnTo>
                <a:lnTo>
                  <a:pt x="77" y="136"/>
                </a:lnTo>
                <a:lnTo>
                  <a:pt x="82" y="84"/>
                </a:lnTo>
                <a:lnTo>
                  <a:pt x="87" y="38"/>
                </a:lnTo>
                <a:lnTo>
                  <a:pt x="92" y="11"/>
                </a:lnTo>
                <a:lnTo>
                  <a:pt x="97" y="10"/>
                </a:lnTo>
                <a:lnTo>
                  <a:pt x="104" y="37"/>
                </a:lnTo>
                <a:lnTo>
                  <a:pt x="109" y="85"/>
                </a:lnTo>
                <a:lnTo>
                  <a:pt x="114" y="143"/>
                </a:lnTo>
                <a:lnTo>
                  <a:pt x="119" y="197"/>
                </a:lnTo>
                <a:lnTo>
                  <a:pt x="124" y="234"/>
                </a:lnTo>
                <a:lnTo>
                  <a:pt x="131" y="250"/>
                </a:lnTo>
                <a:lnTo>
                  <a:pt x="136" y="239"/>
                </a:lnTo>
                <a:lnTo>
                  <a:pt x="141" y="203"/>
                </a:lnTo>
                <a:lnTo>
                  <a:pt x="146" y="152"/>
                </a:lnTo>
                <a:lnTo>
                  <a:pt x="153" y="96"/>
                </a:lnTo>
                <a:lnTo>
                  <a:pt x="158" y="50"/>
                </a:lnTo>
                <a:lnTo>
                  <a:pt x="163" y="24"/>
                </a:lnTo>
                <a:lnTo>
                  <a:pt x="168" y="21"/>
                </a:lnTo>
                <a:lnTo>
                  <a:pt x="173" y="44"/>
                </a:lnTo>
                <a:lnTo>
                  <a:pt x="180" y="83"/>
                </a:lnTo>
                <a:lnTo>
                  <a:pt x="185" y="128"/>
                </a:lnTo>
                <a:lnTo>
                  <a:pt x="190" y="172"/>
                </a:lnTo>
                <a:lnTo>
                  <a:pt x="195" y="205"/>
                </a:lnTo>
                <a:lnTo>
                  <a:pt x="201" y="229"/>
                </a:lnTo>
                <a:lnTo>
                  <a:pt x="207" y="240"/>
                </a:lnTo>
                <a:lnTo>
                  <a:pt x="212" y="246"/>
                </a:lnTo>
                <a:lnTo>
                  <a:pt x="217" y="248"/>
                </a:lnTo>
                <a:lnTo>
                  <a:pt x="223" y="249"/>
                </a:lnTo>
                <a:lnTo>
                  <a:pt x="228" y="247"/>
                </a:lnTo>
                <a:lnTo>
                  <a:pt x="234" y="242"/>
                </a:lnTo>
                <a:lnTo>
                  <a:pt x="239" y="233"/>
                </a:lnTo>
                <a:lnTo>
                  <a:pt x="245" y="220"/>
                </a:lnTo>
                <a:lnTo>
                  <a:pt x="250" y="205"/>
                </a:lnTo>
                <a:lnTo>
                  <a:pt x="255" y="191"/>
                </a:lnTo>
                <a:lnTo>
                  <a:pt x="261" y="181"/>
                </a:lnTo>
                <a:lnTo>
                  <a:pt x="267" y="173"/>
                </a:lnTo>
                <a:lnTo>
                  <a:pt x="272" y="168"/>
                </a:lnTo>
                <a:lnTo>
                  <a:pt x="277" y="164"/>
                </a:lnTo>
                <a:lnTo>
                  <a:pt x="283" y="159"/>
                </a:lnTo>
                <a:lnTo>
                  <a:pt x="288" y="151"/>
                </a:lnTo>
                <a:lnTo>
                  <a:pt x="294" y="140"/>
                </a:lnTo>
                <a:lnTo>
                  <a:pt x="299" y="131"/>
                </a:lnTo>
                <a:lnTo>
                  <a:pt x="304" y="124"/>
                </a:lnTo>
                <a:lnTo>
                  <a:pt x="310" y="123"/>
                </a:lnTo>
                <a:lnTo>
                  <a:pt x="316" y="127"/>
                </a:lnTo>
                <a:lnTo>
                  <a:pt x="321" y="133"/>
                </a:lnTo>
                <a:lnTo>
                  <a:pt x="326" y="135"/>
                </a:lnTo>
                <a:lnTo>
                  <a:pt x="331" y="130"/>
                </a:lnTo>
                <a:lnTo>
                  <a:pt x="338" y="113"/>
                </a:lnTo>
                <a:lnTo>
                  <a:pt x="343" y="85"/>
                </a:lnTo>
                <a:lnTo>
                  <a:pt x="348" y="52"/>
                </a:lnTo>
                <a:lnTo>
                  <a:pt x="353" y="21"/>
                </a:lnTo>
                <a:lnTo>
                  <a:pt x="358" y="2"/>
                </a:lnTo>
                <a:lnTo>
                  <a:pt x="365" y="0"/>
                </a:lnTo>
                <a:lnTo>
                  <a:pt x="370" y="18"/>
                </a:lnTo>
                <a:lnTo>
                  <a:pt x="375" y="56"/>
                </a:lnTo>
                <a:lnTo>
                  <a:pt x="380" y="108"/>
                </a:lnTo>
                <a:lnTo>
                  <a:pt x="385" y="166"/>
                </a:lnTo>
                <a:lnTo>
                  <a:pt x="392" y="217"/>
                </a:lnTo>
                <a:lnTo>
                  <a:pt x="397" y="252"/>
                </a:lnTo>
                <a:lnTo>
                  <a:pt x="402" y="267"/>
                </a:lnTo>
                <a:lnTo>
                  <a:pt x="407" y="261"/>
                </a:lnTo>
                <a:lnTo>
                  <a:pt x="413" y="240"/>
                </a:lnTo>
                <a:lnTo>
                  <a:pt x="419" y="210"/>
                </a:lnTo>
                <a:lnTo>
                  <a:pt x="424" y="183"/>
                </a:lnTo>
                <a:lnTo>
                  <a:pt x="429" y="168"/>
                </a:lnTo>
                <a:lnTo>
                  <a:pt x="435" y="168"/>
                </a:lnTo>
                <a:lnTo>
                  <a:pt x="441" y="183"/>
                </a:lnTo>
                <a:lnTo>
                  <a:pt x="446" y="208"/>
                </a:lnTo>
                <a:lnTo>
                  <a:pt x="451" y="236"/>
                </a:lnTo>
                <a:lnTo>
                  <a:pt x="456" y="258"/>
                </a:lnTo>
                <a:lnTo>
                  <a:pt x="462" y="267"/>
                </a:lnTo>
                <a:lnTo>
                  <a:pt x="468" y="261"/>
                </a:lnTo>
                <a:lnTo>
                  <a:pt x="473" y="243"/>
                </a:lnTo>
                <a:lnTo>
                  <a:pt x="478" y="220"/>
                </a:lnTo>
                <a:lnTo>
                  <a:pt x="484" y="198"/>
                </a:lnTo>
                <a:lnTo>
                  <a:pt x="489" y="183"/>
                </a:lnTo>
                <a:lnTo>
                  <a:pt x="495" y="179"/>
                </a:lnTo>
                <a:lnTo>
                  <a:pt x="500" y="184"/>
                </a:lnTo>
                <a:lnTo>
                  <a:pt x="506" y="197"/>
                </a:lnTo>
                <a:lnTo>
                  <a:pt x="511" y="208"/>
                </a:lnTo>
                <a:lnTo>
                  <a:pt x="516" y="209"/>
                </a:lnTo>
                <a:lnTo>
                  <a:pt x="522" y="194"/>
                </a:lnTo>
                <a:lnTo>
                  <a:pt x="528" y="163"/>
                </a:lnTo>
                <a:lnTo>
                  <a:pt x="533" y="120"/>
                </a:lnTo>
                <a:lnTo>
                  <a:pt x="538" y="72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367A123-7912-8B8A-05E1-AFC4C28B8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463" y="6401594"/>
            <a:ext cx="516160" cy="38100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30"/>
              </a:cxn>
              <a:cxn ang="0">
                <a:pos x="27" y="136"/>
              </a:cxn>
              <a:cxn ang="0">
                <a:pos x="39" y="196"/>
              </a:cxn>
              <a:cxn ang="0">
                <a:pos x="49" y="276"/>
              </a:cxn>
              <a:cxn ang="0">
                <a:pos x="61" y="340"/>
              </a:cxn>
              <a:cxn ang="0">
                <a:pos x="71" y="359"/>
              </a:cxn>
              <a:cxn ang="0">
                <a:pos x="81" y="328"/>
              </a:cxn>
              <a:cxn ang="0">
                <a:pos x="93" y="289"/>
              </a:cxn>
              <a:cxn ang="0">
                <a:pos x="103" y="310"/>
              </a:cxn>
              <a:cxn ang="0">
                <a:pos x="115" y="420"/>
              </a:cxn>
              <a:cxn ang="0">
                <a:pos x="125" y="553"/>
              </a:cxn>
              <a:cxn ang="0">
                <a:pos x="136" y="611"/>
              </a:cxn>
              <a:cxn ang="0">
                <a:pos x="147" y="555"/>
              </a:cxn>
              <a:cxn ang="0">
                <a:pos x="158" y="422"/>
              </a:cxn>
              <a:cxn ang="0">
                <a:pos x="169" y="253"/>
              </a:cxn>
              <a:cxn ang="0">
                <a:pos x="180" y="86"/>
              </a:cxn>
              <a:cxn ang="0">
                <a:pos x="191" y="0"/>
              </a:cxn>
              <a:cxn ang="0">
                <a:pos x="201" y="67"/>
              </a:cxn>
              <a:cxn ang="0">
                <a:pos x="212" y="234"/>
              </a:cxn>
              <a:cxn ang="0">
                <a:pos x="223" y="349"/>
              </a:cxn>
              <a:cxn ang="0">
                <a:pos x="234" y="351"/>
              </a:cxn>
              <a:cxn ang="0">
                <a:pos x="245" y="318"/>
              </a:cxn>
              <a:cxn ang="0">
                <a:pos x="256" y="329"/>
              </a:cxn>
              <a:cxn ang="0">
                <a:pos x="266" y="360"/>
              </a:cxn>
              <a:cxn ang="0">
                <a:pos x="278" y="366"/>
              </a:cxn>
              <a:cxn ang="0">
                <a:pos x="288" y="347"/>
              </a:cxn>
              <a:cxn ang="0">
                <a:pos x="300" y="328"/>
              </a:cxn>
              <a:cxn ang="0">
                <a:pos x="310" y="316"/>
              </a:cxn>
              <a:cxn ang="0">
                <a:pos x="322" y="295"/>
              </a:cxn>
              <a:cxn ang="0">
                <a:pos x="332" y="284"/>
              </a:cxn>
              <a:cxn ang="0">
                <a:pos x="342" y="308"/>
              </a:cxn>
              <a:cxn ang="0">
                <a:pos x="354" y="354"/>
              </a:cxn>
              <a:cxn ang="0">
                <a:pos x="364" y="377"/>
              </a:cxn>
              <a:cxn ang="0">
                <a:pos x="376" y="354"/>
              </a:cxn>
              <a:cxn ang="0">
                <a:pos x="386" y="322"/>
              </a:cxn>
              <a:cxn ang="0">
                <a:pos x="397" y="320"/>
              </a:cxn>
              <a:cxn ang="0">
                <a:pos x="408" y="348"/>
              </a:cxn>
              <a:cxn ang="0">
                <a:pos x="419" y="366"/>
              </a:cxn>
              <a:cxn ang="0">
                <a:pos x="430" y="353"/>
              </a:cxn>
              <a:cxn ang="0">
                <a:pos x="441" y="328"/>
              </a:cxn>
              <a:cxn ang="0">
                <a:pos x="452" y="281"/>
              </a:cxn>
              <a:cxn ang="0">
                <a:pos x="463" y="226"/>
              </a:cxn>
              <a:cxn ang="0">
                <a:pos x="473" y="194"/>
              </a:cxn>
              <a:cxn ang="0">
                <a:pos x="485" y="218"/>
              </a:cxn>
              <a:cxn ang="0">
                <a:pos x="495" y="285"/>
              </a:cxn>
              <a:cxn ang="0">
                <a:pos x="506" y="341"/>
              </a:cxn>
              <a:cxn ang="0">
                <a:pos x="517" y="351"/>
              </a:cxn>
              <a:cxn ang="0">
                <a:pos x="527" y="310"/>
              </a:cxn>
              <a:cxn ang="0">
                <a:pos x="539" y="259"/>
              </a:cxn>
            </a:cxnLst>
            <a:rect l="0" t="0" r="r" b="b"/>
            <a:pathLst>
              <a:path w="539" h="611">
                <a:moveTo>
                  <a:pt x="0" y="231"/>
                </a:moveTo>
                <a:lnTo>
                  <a:pt x="5" y="186"/>
                </a:lnTo>
                <a:lnTo>
                  <a:pt x="12" y="151"/>
                </a:lnTo>
                <a:lnTo>
                  <a:pt x="17" y="130"/>
                </a:lnTo>
                <a:lnTo>
                  <a:pt x="22" y="125"/>
                </a:lnTo>
                <a:lnTo>
                  <a:pt x="27" y="136"/>
                </a:lnTo>
                <a:lnTo>
                  <a:pt x="33" y="161"/>
                </a:lnTo>
                <a:lnTo>
                  <a:pt x="39" y="196"/>
                </a:lnTo>
                <a:lnTo>
                  <a:pt x="44" y="236"/>
                </a:lnTo>
                <a:lnTo>
                  <a:pt x="49" y="276"/>
                </a:lnTo>
                <a:lnTo>
                  <a:pt x="54" y="312"/>
                </a:lnTo>
                <a:lnTo>
                  <a:pt x="61" y="340"/>
                </a:lnTo>
                <a:lnTo>
                  <a:pt x="66" y="357"/>
                </a:lnTo>
                <a:lnTo>
                  <a:pt x="71" y="359"/>
                </a:lnTo>
                <a:lnTo>
                  <a:pt x="76" y="348"/>
                </a:lnTo>
                <a:lnTo>
                  <a:pt x="81" y="328"/>
                </a:lnTo>
                <a:lnTo>
                  <a:pt x="88" y="305"/>
                </a:lnTo>
                <a:lnTo>
                  <a:pt x="93" y="289"/>
                </a:lnTo>
                <a:lnTo>
                  <a:pt x="98" y="287"/>
                </a:lnTo>
                <a:lnTo>
                  <a:pt x="103" y="310"/>
                </a:lnTo>
                <a:lnTo>
                  <a:pt x="108" y="357"/>
                </a:lnTo>
                <a:lnTo>
                  <a:pt x="115" y="420"/>
                </a:lnTo>
                <a:lnTo>
                  <a:pt x="120" y="490"/>
                </a:lnTo>
                <a:lnTo>
                  <a:pt x="125" y="553"/>
                </a:lnTo>
                <a:lnTo>
                  <a:pt x="130" y="595"/>
                </a:lnTo>
                <a:lnTo>
                  <a:pt x="136" y="611"/>
                </a:lnTo>
                <a:lnTo>
                  <a:pt x="142" y="596"/>
                </a:lnTo>
                <a:lnTo>
                  <a:pt x="147" y="555"/>
                </a:lnTo>
                <a:lnTo>
                  <a:pt x="152" y="495"/>
                </a:lnTo>
                <a:lnTo>
                  <a:pt x="158" y="422"/>
                </a:lnTo>
                <a:lnTo>
                  <a:pt x="164" y="341"/>
                </a:lnTo>
                <a:lnTo>
                  <a:pt x="169" y="253"/>
                </a:lnTo>
                <a:lnTo>
                  <a:pt x="174" y="166"/>
                </a:lnTo>
                <a:lnTo>
                  <a:pt x="180" y="86"/>
                </a:lnTo>
                <a:lnTo>
                  <a:pt x="185" y="27"/>
                </a:lnTo>
                <a:lnTo>
                  <a:pt x="191" y="0"/>
                </a:lnTo>
                <a:lnTo>
                  <a:pt x="196" y="13"/>
                </a:lnTo>
                <a:lnTo>
                  <a:pt x="201" y="67"/>
                </a:lnTo>
                <a:lnTo>
                  <a:pt x="207" y="147"/>
                </a:lnTo>
                <a:lnTo>
                  <a:pt x="212" y="234"/>
                </a:lnTo>
                <a:lnTo>
                  <a:pt x="218" y="306"/>
                </a:lnTo>
                <a:lnTo>
                  <a:pt x="223" y="349"/>
                </a:lnTo>
                <a:lnTo>
                  <a:pt x="229" y="362"/>
                </a:lnTo>
                <a:lnTo>
                  <a:pt x="234" y="351"/>
                </a:lnTo>
                <a:lnTo>
                  <a:pt x="239" y="331"/>
                </a:lnTo>
                <a:lnTo>
                  <a:pt x="245" y="318"/>
                </a:lnTo>
                <a:lnTo>
                  <a:pt x="251" y="318"/>
                </a:lnTo>
                <a:lnTo>
                  <a:pt x="256" y="329"/>
                </a:lnTo>
                <a:lnTo>
                  <a:pt x="261" y="345"/>
                </a:lnTo>
                <a:lnTo>
                  <a:pt x="266" y="360"/>
                </a:lnTo>
                <a:lnTo>
                  <a:pt x="273" y="368"/>
                </a:lnTo>
                <a:lnTo>
                  <a:pt x="278" y="366"/>
                </a:lnTo>
                <a:lnTo>
                  <a:pt x="283" y="357"/>
                </a:lnTo>
                <a:lnTo>
                  <a:pt x="288" y="347"/>
                </a:lnTo>
                <a:lnTo>
                  <a:pt x="295" y="337"/>
                </a:lnTo>
                <a:lnTo>
                  <a:pt x="300" y="328"/>
                </a:lnTo>
                <a:lnTo>
                  <a:pt x="305" y="322"/>
                </a:lnTo>
                <a:lnTo>
                  <a:pt x="310" y="316"/>
                </a:lnTo>
                <a:lnTo>
                  <a:pt x="315" y="306"/>
                </a:lnTo>
                <a:lnTo>
                  <a:pt x="322" y="295"/>
                </a:lnTo>
                <a:lnTo>
                  <a:pt x="327" y="286"/>
                </a:lnTo>
                <a:lnTo>
                  <a:pt x="332" y="284"/>
                </a:lnTo>
                <a:lnTo>
                  <a:pt x="337" y="292"/>
                </a:lnTo>
                <a:lnTo>
                  <a:pt x="342" y="308"/>
                </a:lnTo>
                <a:lnTo>
                  <a:pt x="349" y="331"/>
                </a:lnTo>
                <a:lnTo>
                  <a:pt x="354" y="354"/>
                </a:lnTo>
                <a:lnTo>
                  <a:pt x="359" y="372"/>
                </a:lnTo>
                <a:lnTo>
                  <a:pt x="364" y="377"/>
                </a:lnTo>
                <a:lnTo>
                  <a:pt x="369" y="370"/>
                </a:lnTo>
                <a:lnTo>
                  <a:pt x="376" y="354"/>
                </a:lnTo>
                <a:lnTo>
                  <a:pt x="381" y="337"/>
                </a:lnTo>
                <a:lnTo>
                  <a:pt x="386" y="322"/>
                </a:lnTo>
                <a:lnTo>
                  <a:pt x="391" y="315"/>
                </a:lnTo>
                <a:lnTo>
                  <a:pt x="397" y="320"/>
                </a:lnTo>
                <a:lnTo>
                  <a:pt x="403" y="332"/>
                </a:lnTo>
                <a:lnTo>
                  <a:pt x="408" y="348"/>
                </a:lnTo>
                <a:lnTo>
                  <a:pt x="413" y="360"/>
                </a:lnTo>
                <a:lnTo>
                  <a:pt x="419" y="366"/>
                </a:lnTo>
                <a:lnTo>
                  <a:pt x="425" y="362"/>
                </a:lnTo>
                <a:lnTo>
                  <a:pt x="430" y="353"/>
                </a:lnTo>
                <a:lnTo>
                  <a:pt x="435" y="341"/>
                </a:lnTo>
                <a:lnTo>
                  <a:pt x="441" y="328"/>
                </a:lnTo>
                <a:lnTo>
                  <a:pt x="446" y="306"/>
                </a:lnTo>
                <a:lnTo>
                  <a:pt x="452" y="281"/>
                </a:lnTo>
                <a:lnTo>
                  <a:pt x="457" y="253"/>
                </a:lnTo>
                <a:lnTo>
                  <a:pt x="463" y="226"/>
                </a:lnTo>
                <a:lnTo>
                  <a:pt x="468" y="204"/>
                </a:lnTo>
                <a:lnTo>
                  <a:pt x="473" y="194"/>
                </a:lnTo>
                <a:lnTo>
                  <a:pt x="479" y="198"/>
                </a:lnTo>
                <a:lnTo>
                  <a:pt x="485" y="218"/>
                </a:lnTo>
                <a:lnTo>
                  <a:pt x="490" y="250"/>
                </a:lnTo>
                <a:lnTo>
                  <a:pt x="495" y="285"/>
                </a:lnTo>
                <a:lnTo>
                  <a:pt x="500" y="318"/>
                </a:lnTo>
                <a:lnTo>
                  <a:pt x="506" y="341"/>
                </a:lnTo>
                <a:lnTo>
                  <a:pt x="512" y="353"/>
                </a:lnTo>
                <a:lnTo>
                  <a:pt x="517" y="351"/>
                </a:lnTo>
                <a:lnTo>
                  <a:pt x="522" y="335"/>
                </a:lnTo>
                <a:lnTo>
                  <a:pt x="527" y="310"/>
                </a:lnTo>
                <a:lnTo>
                  <a:pt x="534" y="282"/>
                </a:lnTo>
                <a:lnTo>
                  <a:pt x="539" y="25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65ED59B8-3E01-E024-0E2C-D9B2A0D4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623" y="6403182"/>
            <a:ext cx="517665" cy="30163"/>
          </a:xfrm>
          <a:custGeom>
            <a:avLst/>
            <a:gdLst/>
            <a:ahLst/>
            <a:cxnLst>
              <a:cxn ang="0">
                <a:pos x="5" y="224"/>
              </a:cxn>
              <a:cxn ang="0">
                <a:pos x="17" y="271"/>
              </a:cxn>
              <a:cxn ang="0">
                <a:pos x="27" y="374"/>
              </a:cxn>
              <a:cxn ang="0">
                <a:pos x="37" y="438"/>
              </a:cxn>
              <a:cxn ang="0">
                <a:pos x="49" y="416"/>
              </a:cxn>
              <a:cxn ang="0">
                <a:pos x="59" y="351"/>
              </a:cxn>
              <a:cxn ang="0">
                <a:pos x="71" y="300"/>
              </a:cxn>
              <a:cxn ang="0">
                <a:pos x="81" y="276"/>
              </a:cxn>
              <a:cxn ang="0">
                <a:pos x="92" y="266"/>
              </a:cxn>
              <a:cxn ang="0">
                <a:pos x="103" y="254"/>
              </a:cxn>
              <a:cxn ang="0">
                <a:pos x="114" y="243"/>
              </a:cxn>
              <a:cxn ang="0">
                <a:pos x="125" y="227"/>
              </a:cxn>
              <a:cxn ang="0">
                <a:pos x="135" y="215"/>
              </a:cxn>
              <a:cxn ang="0">
                <a:pos x="147" y="224"/>
              </a:cxn>
              <a:cxn ang="0">
                <a:pos x="157" y="252"/>
              </a:cxn>
              <a:cxn ang="0">
                <a:pos x="168" y="272"/>
              </a:cxn>
              <a:cxn ang="0">
                <a:pos x="179" y="276"/>
              </a:cxn>
              <a:cxn ang="0">
                <a:pos x="190" y="275"/>
              </a:cxn>
              <a:cxn ang="0">
                <a:pos x="201" y="290"/>
              </a:cxn>
              <a:cxn ang="0">
                <a:pos x="212" y="330"/>
              </a:cxn>
              <a:cxn ang="0">
                <a:pos x="222" y="364"/>
              </a:cxn>
              <a:cxn ang="0">
                <a:pos x="234" y="343"/>
              </a:cxn>
              <a:cxn ang="0">
                <a:pos x="244" y="282"/>
              </a:cxn>
              <a:cxn ang="0">
                <a:pos x="256" y="247"/>
              </a:cxn>
              <a:cxn ang="0">
                <a:pos x="266" y="278"/>
              </a:cxn>
              <a:cxn ang="0">
                <a:pos x="278" y="341"/>
              </a:cxn>
              <a:cxn ang="0">
                <a:pos x="288" y="364"/>
              </a:cxn>
              <a:cxn ang="0">
                <a:pos x="298" y="340"/>
              </a:cxn>
              <a:cxn ang="0">
                <a:pos x="310" y="315"/>
              </a:cxn>
              <a:cxn ang="0">
                <a:pos x="320" y="304"/>
              </a:cxn>
              <a:cxn ang="0">
                <a:pos x="332" y="281"/>
              </a:cxn>
              <a:cxn ang="0">
                <a:pos x="342" y="234"/>
              </a:cxn>
              <a:cxn ang="0">
                <a:pos x="353" y="177"/>
              </a:cxn>
              <a:cxn ang="0">
                <a:pos x="364" y="131"/>
              </a:cxn>
              <a:cxn ang="0">
                <a:pos x="375" y="128"/>
              </a:cxn>
              <a:cxn ang="0">
                <a:pos x="386" y="199"/>
              </a:cxn>
              <a:cxn ang="0">
                <a:pos x="397" y="332"/>
              </a:cxn>
              <a:cxn ang="0">
                <a:pos x="408" y="450"/>
              </a:cxn>
              <a:cxn ang="0">
                <a:pos x="418" y="475"/>
              </a:cxn>
              <a:cxn ang="0">
                <a:pos x="429" y="422"/>
              </a:cxn>
              <a:cxn ang="0">
                <a:pos x="440" y="354"/>
              </a:cxn>
              <a:cxn ang="0">
                <a:pos x="451" y="287"/>
              </a:cxn>
              <a:cxn ang="0">
                <a:pos x="462" y="225"/>
              </a:cxn>
              <a:cxn ang="0">
                <a:pos x="473" y="222"/>
              </a:cxn>
              <a:cxn ang="0">
                <a:pos x="483" y="310"/>
              </a:cxn>
              <a:cxn ang="0">
                <a:pos x="495" y="398"/>
              </a:cxn>
              <a:cxn ang="0">
                <a:pos x="505" y="352"/>
              </a:cxn>
              <a:cxn ang="0">
                <a:pos x="517" y="173"/>
              </a:cxn>
              <a:cxn ang="0">
                <a:pos x="527" y="16"/>
              </a:cxn>
              <a:cxn ang="0">
                <a:pos x="539" y="28"/>
              </a:cxn>
            </a:cxnLst>
            <a:rect l="0" t="0" r="r" b="b"/>
            <a:pathLst>
              <a:path w="539" h="476">
                <a:moveTo>
                  <a:pt x="0" y="231"/>
                </a:moveTo>
                <a:lnTo>
                  <a:pt x="5" y="224"/>
                </a:lnTo>
                <a:lnTo>
                  <a:pt x="10" y="236"/>
                </a:lnTo>
                <a:lnTo>
                  <a:pt x="17" y="271"/>
                </a:lnTo>
                <a:lnTo>
                  <a:pt x="22" y="321"/>
                </a:lnTo>
                <a:lnTo>
                  <a:pt x="27" y="374"/>
                </a:lnTo>
                <a:lnTo>
                  <a:pt x="32" y="417"/>
                </a:lnTo>
                <a:lnTo>
                  <a:pt x="37" y="438"/>
                </a:lnTo>
                <a:lnTo>
                  <a:pt x="44" y="436"/>
                </a:lnTo>
                <a:lnTo>
                  <a:pt x="49" y="416"/>
                </a:lnTo>
                <a:lnTo>
                  <a:pt x="54" y="384"/>
                </a:lnTo>
                <a:lnTo>
                  <a:pt x="59" y="351"/>
                </a:lnTo>
                <a:lnTo>
                  <a:pt x="64" y="321"/>
                </a:lnTo>
                <a:lnTo>
                  <a:pt x="71" y="300"/>
                </a:lnTo>
                <a:lnTo>
                  <a:pt x="76" y="285"/>
                </a:lnTo>
                <a:lnTo>
                  <a:pt x="81" y="276"/>
                </a:lnTo>
                <a:lnTo>
                  <a:pt x="86" y="271"/>
                </a:lnTo>
                <a:lnTo>
                  <a:pt x="92" y="266"/>
                </a:lnTo>
                <a:lnTo>
                  <a:pt x="98" y="261"/>
                </a:lnTo>
                <a:lnTo>
                  <a:pt x="103" y="254"/>
                </a:lnTo>
                <a:lnTo>
                  <a:pt x="108" y="248"/>
                </a:lnTo>
                <a:lnTo>
                  <a:pt x="114" y="243"/>
                </a:lnTo>
                <a:lnTo>
                  <a:pt x="119" y="235"/>
                </a:lnTo>
                <a:lnTo>
                  <a:pt x="125" y="227"/>
                </a:lnTo>
                <a:lnTo>
                  <a:pt x="130" y="219"/>
                </a:lnTo>
                <a:lnTo>
                  <a:pt x="135" y="215"/>
                </a:lnTo>
                <a:lnTo>
                  <a:pt x="141" y="216"/>
                </a:lnTo>
                <a:lnTo>
                  <a:pt x="147" y="224"/>
                </a:lnTo>
                <a:lnTo>
                  <a:pt x="152" y="237"/>
                </a:lnTo>
                <a:lnTo>
                  <a:pt x="157" y="252"/>
                </a:lnTo>
                <a:lnTo>
                  <a:pt x="163" y="263"/>
                </a:lnTo>
                <a:lnTo>
                  <a:pt x="168" y="272"/>
                </a:lnTo>
                <a:lnTo>
                  <a:pt x="174" y="275"/>
                </a:lnTo>
                <a:lnTo>
                  <a:pt x="179" y="276"/>
                </a:lnTo>
                <a:lnTo>
                  <a:pt x="185" y="275"/>
                </a:lnTo>
                <a:lnTo>
                  <a:pt x="190" y="275"/>
                </a:lnTo>
                <a:lnTo>
                  <a:pt x="195" y="278"/>
                </a:lnTo>
                <a:lnTo>
                  <a:pt x="201" y="290"/>
                </a:lnTo>
                <a:lnTo>
                  <a:pt x="207" y="307"/>
                </a:lnTo>
                <a:lnTo>
                  <a:pt x="212" y="330"/>
                </a:lnTo>
                <a:lnTo>
                  <a:pt x="217" y="351"/>
                </a:lnTo>
                <a:lnTo>
                  <a:pt x="222" y="364"/>
                </a:lnTo>
                <a:lnTo>
                  <a:pt x="229" y="361"/>
                </a:lnTo>
                <a:lnTo>
                  <a:pt x="234" y="343"/>
                </a:lnTo>
                <a:lnTo>
                  <a:pt x="239" y="314"/>
                </a:lnTo>
                <a:lnTo>
                  <a:pt x="244" y="282"/>
                </a:lnTo>
                <a:lnTo>
                  <a:pt x="249" y="257"/>
                </a:lnTo>
                <a:lnTo>
                  <a:pt x="256" y="247"/>
                </a:lnTo>
                <a:lnTo>
                  <a:pt x="261" y="255"/>
                </a:lnTo>
                <a:lnTo>
                  <a:pt x="266" y="278"/>
                </a:lnTo>
                <a:lnTo>
                  <a:pt x="271" y="311"/>
                </a:lnTo>
                <a:lnTo>
                  <a:pt x="278" y="341"/>
                </a:lnTo>
                <a:lnTo>
                  <a:pt x="283" y="361"/>
                </a:lnTo>
                <a:lnTo>
                  <a:pt x="288" y="364"/>
                </a:lnTo>
                <a:lnTo>
                  <a:pt x="293" y="355"/>
                </a:lnTo>
                <a:lnTo>
                  <a:pt x="298" y="340"/>
                </a:lnTo>
                <a:lnTo>
                  <a:pt x="305" y="325"/>
                </a:lnTo>
                <a:lnTo>
                  <a:pt x="310" y="315"/>
                </a:lnTo>
                <a:lnTo>
                  <a:pt x="315" y="310"/>
                </a:lnTo>
                <a:lnTo>
                  <a:pt x="320" y="304"/>
                </a:lnTo>
                <a:lnTo>
                  <a:pt x="325" y="295"/>
                </a:lnTo>
                <a:lnTo>
                  <a:pt x="332" y="281"/>
                </a:lnTo>
                <a:lnTo>
                  <a:pt x="337" y="259"/>
                </a:lnTo>
                <a:lnTo>
                  <a:pt x="342" y="234"/>
                </a:lnTo>
                <a:lnTo>
                  <a:pt x="347" y="206"/>
                </a:lnTo>
                <a:lnTo>
                  <a:pt x="353" y="177"/>
                </a:lnTo>
                <a:lnTo>
                  <a:pt x="359" y="151"/>
                </a:lnTo>
                <a:lnTo>
                  <a:pt x="364" y="131"/>
                </a:lnTo>
                <a:lnTo>
                  <a:pt x="369" y="122"/>
                </a:lnTo>
                <a:lnTo>
                  <a:pt x="375" y="128"/>
                </a:lnTo>
                <a:lnTo>
                  <a:pt x="380" y="154"/>
                </a:lnTo>
                <a:lnTo>
                  <a:pt x="386" y="199"/>
                </a:lnTo>
                <a:lnTo>
                  <a:pt x="391" y="262"/>
                </a:lnTo>
                <a:lnTo>
                  <a:pt x="397" y="332"/>
                </a:lnTo>
                <a:lnTo>
                  <a:pt x="402" y="399"/>
                </a:lnTo>
                <a:lnTo>
                  <a:pt x="408" y="450"/>
                </a:lnTo>
                <a:lnTo>
                  <a:pt x="413" y="476"/>
                </a:lnTo>
                <a:lnTo>
                  <a:pt x="418" y="475"/>
                </a:lnTo>
                <a:lnTo>
                  <a:pt x="424" y="455"/>
                </a:lnTo>
                <a:lnTo>
                  <a:pt x="429" y="422"/>
                </a:lnTo>
                <a:lnTo>
                  <a:pt x="435" y="388"/>
                </a:lnTo>
                <a:lnTo>
                  <a:pt x="440" y="354"/>
                </a:lnTo>
                <a:lnTo>
                  <a:pt x="446" y="321"/>
                </a:lnTo>
                <a:lnTo>
                  <a:pt x="451" y="287"/>
                </a:lnTo>
                <a:lnTo>
                  <a:pt x="456" y="253"/>
                </a:lnTo>
                <a:lnTo>
                  <a:pt x="462" y="225"/>
                </a:lnTo>
                <a:lnTo>
                  <a:pt x="468" y="212"/>
                </a:lnTo>
                <a:lnTo>
                  <a:pt x="473" y="222"/>
                </a:lnTo>
                <a:lnTo>
                  <a:pt x="478" y="257"/>
                </a:lnTo>
                <a:lnTo>
                  <a:pt x="483" y="310"/>
                </a:lnTo>
                <a:lnTo>
                  <a:pt x="490" y="364"/>
                </a:lnTo>
                <a:lnTo>
                  <a:pt x="495" y="398"/>
                </a:lnTo>
                <a:lnTo>
                  <a:pt x="500" y="397"/>
                </a:lnTo>
                <a:lnTo>
                  <a:pt x="505" y="352"/>
                </a:lnTo>
                <a:lnTo>
                  <a:pt x="510" y="272"/>
                </a:lnTo>
                <a:lnTo>
                  <a:pt x="517" y="173"/>
                </a:lnTo>
                <a:lnTo>
                  <a:pt x="522" y="80"/>
                </a:lnTo>
                <a:lnTo>
                  <a:pt x="527" y="16"/>
                </a:lnTo>
                <a:lnTo>
                  <a:pt x="532" y="0"/>
                </a:lnTo>
                <a:lnTo>
                  <a:pt x="539" y="2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A45B212F-4430-7992-6FDF-40172247D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288" y="6376194"/>
            <a:ext cx="516160" cy="87313"/>
          </a:xfrm>
          <a:custGeom>
            <a:avLst/>
            <a:gdLst/>
            <a:ahLst/>
            <a:cxnLst>
              <a:cxn ang="0">
                <a:pos x="5" y="527"/>
              </a:cxn>
              <a:cxn ang="0">
                <a:pos x="15" y="700"/>
              </a:cxn>
              <a:cxn ang="0">
                <a:pos x="27" y="819"/>
              </a:cxn>
              <a:cxn ang="0">
                <a:pos x="37" y="854"/>
              </a:cxn>
              <a:cxn ang="0">
                <a:pos x="47" y="846"/>
              </a:cxn>
              <a:cxn ang="0">
                <a:pos x="59" y="850"/>
              </a:cxn>
              <a:cxn ang="0">
                <a:pos x="69" y="873"/>
              </a:cxn>
              <a:cxn ang="0">
                <a:pos x="81" y="856"/>
              </a:cxn>
              <a:cxn ang="0">
                <a:pos x="91" y="749"/>
              </a:cxn>
              <a:cxn ang="0">
                <a:pos x="102" y="601"/>
              </a:cxn>
              <a:cxn ang="0">
                <a:pos x="113" y="525"/>
              </a:cxn>
              <a:cxn ang="0">
                <a:pos x="124" y="581"/>
              </a:cxn>
              <a:cxn ang="0">
                <a:pos x="135" y="713"/>
              </a:cxn>
              <a:cxn ang="0">
                <a:pos x="146" y="824"/>
              </a:cxn>
              <a:cxn ang="0">
                <a:pos x="157" y="844"/>
              </a:cxn>
              <a:cxn ang="0">
                <a:pos x="168" y="767"/>
              </a:cxn>
              <a:cxn ang="0">
                <a:pos x="178" y="630"/>
              </a:cxn>
              <a:cxn ang="0">
                <a:pos x="190" y="498"/>
              </a:cxn>
              <a:cxn ang="0">
                <a:pos x="200" y="471"/>
              </a:cxn>
              <a:cxn ang="0">
                <a:pos x="212" y="608"/>
              </a:cxn>
              <a:cxn ang="0">
                <a:pos x="222" y="852"/>
              </a:cxn>
              <a:cxn ang="0">
                <a:pos x="232" y="1065"/>
              </a:cxn>
              <a:cxn ang="0">
                <a:pos x="244" y="1121"/>
              </a:cxn>
              <a:cxn ang="0">
                <a:pos x="254" y="995"/>
              </a:cxn>
              <a:cxn ang="0">
                <a:pos x="266" y="760"/>
              </a:cxn>
              <a:cxn ang="0">
                <a:pos x="276" y="531"/>
              </a:cxn>
              <a:cxn ang="0">
                <a:pos x="288" y="412"/>
              </a:cxn>
              <a:cxn ang="0">
                <a:pos x="298" y="460"/>
              </a:cxn>
              <a:cxn ang="0">
                <a:pos x="309" y="641"/>
              </a:cxn>
              <a:cxn ang="0">
                <a:pos x="320" y="829"/>
              </a:cxn>
              <a:cxn ang="0">
                <a:pos x="331" y="883"/>
              </a:cxn>
              <a:cxn ang="0">
                <a:pos x="342" y="740"/>
              </a:cxn>
              <a:cxn ang="0">
                <a:pos x="352" y="494"/>
              </a:cxn>
              <a:cxn ang="0">
                <a:pos x="363" y="350"/>
              </a:cxn>
              <a:cxn ang="0">
                <a:pos x="374" y="468"/>
              </a:cxn>
              <a:cxn ang="0">
                <a:pos x="385" y="824"/>
              </a:cxn>
              <a:cxn ang="0">
                <a:pos x="396" y="1210"/>
              </a:cxn>
              <a:cxn ang="0">
                <a:pos x="407" y="1393"/>
              </a:cxn>
              <a:cxn ang="0">
                <a:pos x="418" y="1271"/>
              </a:cxn>
              <a:cxn ang="0">
                <a:pos x="429" y="903"/>
              </a:cxn>
              <a:cxn ang="0">
                <a:pos x="439" y="447"/>
              </a:cxn>
              <a:cxn ang="0">
                <a:pos x="451" y="100"/>
              </a:cxn>
              <a:cxn ang="0">
                <a:pos x="461" y="0"/>
              </a:cxn>
              <a:cxn ang="0">
                <a:pos x="473" y="155"/>
              </a:cxn>
              <a:cxn ang="0">
                <a:pos x="483" y="476"/>
              </a:cxn>
              <a:cxn ang="0">
                <a:pos x="493" y="837"/>
              </a:cxn>
              <a:cxn ang="0">
                <a:pos x="505" y="1147"/>
              </a:cxn>
              <a:cxn ang="0">
                <a:pos x="515" y="1345"/>
              </a:cxn>
              <a:cxn ang="0">
                <a:pos x="527" y="1365"/>
              </a:cxn>
              <a:cxn ang="0">
                <a:pos x="537" y="1173"/>
              </a:cxn>
            </a:cxnLst>
            <a:rect l="0" t="0" r="r" b="b"/>
            <a:pathLst>
              <a:path w="537" h="1393">
                <a:moveTo>
                  <a:pt x="0" y="463"/>
                </a:moveTo>
                <a:lnTo>
                  <a:pt x="5" y="527"/>
                </a:lnTo>
                <a:lnTo>
                  <a:pt x="10" y="613"/>
                </a:lnTo>
                <a:lnTo>
                  <a:pt x="15" y="700"/>
                </a:lnTo>
                <a:lnTo>
                  <a:pt x="20" y="771"/>
                </a:lnTo>
                <a:lnTo>
                  <a:pt x="27" y="819"/>
                </a:lnTo>
                <a:lnTo>
                  <a:pt x="32" y="846"/>
                </a:lnTo>
                <a:lnTo>
                  <a:pt x="37" y="854"/>
                </a:lnTo>
                <a:lnTo>
                  <a:pt x="42" y="851"/>
                </a:lnTo>
                <a:lnTo>
                  <a:pt x="47" y="846"/>
                </a:lnTo>
                <a:lnTo>
                  <a:pt x="54" y="844"/>
                </a:lnTo>
                <a:lnTo>
                  <a:pt x="59" y="850"/>
                </a:lnTo>
                <a:lnTo>
                  <a:pt x="64" y="862"/>
                </a:lnTo>
                <a:lnTo>
                  <a:pt x="69" y="873"/>
                </a:lnTo>
                <a:lnTo>
                  <a:pt x="75" y="875"/>
                </a:lnTo>
                <a:lnTo>
                  <a:pt x="81" y="856"/>
                </a:lnTo>
                <a:lnTo>
                  <a:pt x="86" y="814"/>
                </a:lnTo>
                <a:lnTo>
                  <a:pt x="91" y="749"/>
                </a:lnTo>
                <a:lnTo>
                  <a:pt x="97" y="673"/>
                </a:lnTo>
                <a:lnTo>
                  <a:pt x="102" y="601"/>
                </a:lnTo>
                <a:lnTo>
                  <a:pt x="108" y="547"/>
                </a:lnTo>
                <a:lnTo>
                  <a:pt x="113" y="525"/>
                </a:lnTo>
                <a:lnTo>
                  <a:pt x="119" y="537"/>
                </a:lnTo>
                <a:lnTo>
                  <a:pt x="124" y="581"/>
                </a:lnTo>
                <a:lnTo>
                  <a:pt x="130" y="644"/>
                </a:lnTo>
                <a:lnTo>
                  <a:pt x="135" y="713"/>
                </a:lnTo>
                <a:lnTo>
                  <a:pt x="141" y="777"/>
                </a:lnTo>
                <a:lnTo>
                  <a:pt x="146" y="824"/>
                </a:lnTo>
                <a:lnTo>
                  <a:pt x="151" y="846"/>
                </a:lnTo>
                <a:lnTo>
                  <a:pt x="157" y="844"/>
                </a:lnTo>
                <a:lnTo>
                  <a:pt x="163" y="816"/>
                </a:lnTo>
                <a:lnTo>
                  <a:pt x="168" y="767"/>
                </a:lnTo>
                <a:lnTo>
                  <a:pt x="173" y="703"/>
                </a:lnTo>
                <a:lnTo>
                  <a:pt x="178" y="630"/>
                </a:lnTo>
                <a:lnTo>
                  <a:pt x="184" y="557"/>
                </a:lnTo>
                <a:lnTo>
                  <a:pt x="190" y="498"/>
                </a:lnTo>
                <a:lnTo>
                  <a:pt x="195" y="466"/>
                </a:lnTo>
                <a:lnTo>
                  <a:pt x="200" y="471"/>
                </a:lnTo>
                <a:lnTo>
                  <a:pt x="205" y="519"/>
                </a:lnTo>
                <a:lnTo>
                  <a:pt x="212" y="608"/>
                </a:lnTo>
                <a:lnTo>
                  <a:pt x="217" y="723"/>
                </a:lnTo>
                <a:lnTo>
                  <a:pt x="222" y="852"/>
                </a:lnTo>
                <a:lnTo>
                  <a:pt x="227" y="971"/>
                </a:lnTo>
                <a:lnTo>
                  <a:pt x="232" y="1065"/>
                </a:lnTo>
                <a:lnTo>
                  <a:pt x="239" y="1116"/>
                </a:lnTo>
                <a:lnTo>
                  <a:pt x="244" y="1121"/>
                </a:lnTo>
                <a:lnTo>
                  <a:pt x="249" y="1077"/>
                </a:lnTo>
                <a:lnTo>
                  <a:pt x="254" y="995"/>
                </a:lnTo>
                <a:lnTo>
                  <a:pt x="261" y="884"/>
                </a:lnTo>
                <a:lnTo>
                  <a:pt x="266" y="760"/>
                </a:lnTo>
                <a:lnTo>
                  <a:pt x="271" y="638"/>
                </a:lnTo>
                <a:lnTo>
                  <a:pt x="276" y="531"/>
                </a:lnTo>
                <a:lnTo>
                  <a:pt x="281" y="454"/>
                </a:lnTo>
                <a:lnTo>
                  <a:pt x="288" y="412"/>
                </a:lnTo>
                <a:lnTo>
                  <a:pt x="293" y="415"/>
                </a:lnTo>
                <a:lnTo>
                  <a:pt x="298" y="460"/>
                </a:lnTo>
                <a:lnTo>
                  <a:pt x="303" y="539"/>
                </a:lnTo>
                <a:lnTo>
                  <a:pt x="309" y="641"/>
                </a:lnTo>
                <a:lnTo>
                  <a:pt x="315" y="744"/>
                </a:lnTo>
                <a:lnTo>
                  <a:pt x="320" y="829"/>
                </a:lnTo>
                <a:lnTo>
                  <a:pt x="325" y="880"/>
                </a:lnTo>
                <a:lnTo>
                  <a:pt x="331" y="883"/>
                </a:lnTo>
                <a:lnTo>
                  <a:pt x="336" y="834"/>
                </a:lnTo>
                <a:lnTo>
                  <a:pt x="342" y="740"/>
                </a:lnTo>
                <a:lnTo>
                  <a:pt x="347" y="619"/>
                </a:lnTo>
                <a:lnTo>
                  <a:pt x="352" y="494"/>
                </a:lnTo>
                <a:lnTo>
                  <a:pt x="358" y="396"/>
                </a:lnTo>
                <a:lnTo>
                  <a:pt x="363" y="350"/>
                </a:lnTo>
                <a:lnTo>
                  <a:pt x="369" y="372"/>
                </a:lnTo>
                <a:lnTo>
                  <a:pt x="374" y="468"/>
                </a:lnTo>
                <a:lnTo>
                  <a:pt x="380" y="626"/>
                </a:lnTo>
                <a:lnTo>
                  <a:pt x="385" y="824"/>
                </a:lnTo>
                <a:lnTo>
                  <a:pt x="391" y="1029"/>
                </a:lnTo>
                <a:lnTo>
                  <a:pt x="396" y="1210"/>
                </a:lnTo>
                <a:lnTo>
                  <a:pt x="402" y="1336"/>
                </a:lnTo>
                <a:lnTo>
                  <a:pt x="407" y="1393"/>
                </a:lnTo>
                <a:lnTo>
                  <a:pt x="412" y="1370"/>
                </a:lnTo>
                <a:lnTo>
                  <a:pt x="418" y="1271"/>
                </a:lnTo>
                <a:lnTo>
                  <a:pt x="424" y="1110"/>
                </a:lnTo>
                <a:lnTo>
                  <a:pt x="429" y="903"/>
                </a:lnTo>
                <a:lnTo>
                  <a:pt x="434" y="673"/>
                </a:lnTo>
                <a:lnTo>
                  <a:pt x="439" y="447"/>
                </a:lnTo>
                <a:lnTo>
                  <a:pt x="446" y="248"/>
                </a:lnTo>
                <a:lnTo>
                  <a:pt x="451" y="100"/>
                </a:lnTo>
                <a:lnTo>
                  <a:pt x="456" y="15"/>
                </a:lnTo>
                <a:lnTo>
                  <a:pt x="461" y="0"/>
                </a:lnTo>
                <a:lnTo>
                  <a:pt x="466" y="49"/>
                </a:lnTo>
                <a:lnTo>
                  <a:pt x="473" y="155"/>
                </a:lnTo>
                <a:lnTo>
                  <a:pt x="478" y="303"/>
                </a:lnTo>
                <a:lnTo>
                  <a:pt x="483" y="476"/>
                </a:lnTo>
                <a:lnTo>
                  <a:pt x="488" y="659"/>
                </a:lnTo>
                <a:lnTo>
                  <a:pt x="493" y="837"/>
                </a:lnTo>
                <a:lnTo>
                  <a:pt x="500" y="1002"/>
                </a:lnTo>
                <a:lnTo>
                  <a:pt x="505" y="1147"/>
                </a:lnTo>
                <a:lnTo>
                  <a:pt x="510" y="1263"/>
                </a:lnTo>
                <a:lnTo>
                  <a:pt x="515" y="1345"/>
                </a:lnTo>
                <a:lnTo>
                  <a:pt x="522" y="1380"/>
                </a:lnTo>
                <a:lnTo>
                  <a:pt x="527" y="1365"/>
                </a:lnTo>
                <a:lnTo>
                  <a:pt x="532" y="1295"/>
                </a:lnTo>
                <a:lnTo>
                  <a:pt x="537" y="117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088C819A-3EF7-7141-351D-F52F938D8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1953" y="6384132"/>
            <a:ext cx="516160" cy="65088"/>
          </a:xfrm>
          <a:custGeom>
            <a:avLst/>
            <a:gdLst/>
            <a:ahLst/>
            <a:cxnLst>
              <a:cxn ang="0">
                <a:pos x="5" y="884"/>
              </a:cxn>
              <a:cxn ang="0">
                <a:pos x="17" y="490"/>
              </a:cxn>
              <a:cxn ang="0">
                <a:pos x="27" y="154"/>
              </a:cxn>
              <a:cxn ang="0">
                <a:pos x="39" y="0"/>
              </a:cxn>
              <a:cxn ang="0">
                <a:pos x="49" y="72"/>
              </a:cxn>
              <a:cxn ang="0">
                <a:pos x="60" y="331"/>
              </a:cxn>
              <a:cxn ang="0">
                <a:pos x="71" y="663"/>
              </a:cxn>
              <a:cxn ang="0">
                <a:pos x="82" y="914"/>
              </a:cxn>
              <a:cxn ang="0">
                <a:pos x="93" y="980"/>
              </a:cxn>
              <a:cxn ang="0">
                <a:pos x="104" y="886"/>
              </a:cxn>
              <a:cxn ang="0">
                <a:pos x="115" y="742"/>
              </a:cxn>
              <a:cxn ang="0">
                <a:pos x="126" y="632"/>
              </a:cxn>
              <a:cxn ang="0">
                <a:pos x="136" y="553"/>
              </a:cxn>
              <a:cxn ang="0">
                <a:pos x="148" y="487"/>
              </a:cxn>
              <a:cxn ang="0">
                <a:pos x="158" y="451"/>
              </a:cxn>
              <a:cxn ang="0">
                <a:pos x="170" y="452"/>
              </a:cxn>
              <a:cxn ang="0">
                <a:pos x="180" y="462"/>
              </a:cxn>
              <a:cxn ang="0">
                <a:pos x="190" y="480"/>
              </a:cxn>
              <a:cxn ang="0">
                <a:pos x="202" y="544"/>
              </a:cxn>
              <a:cxn ang="0">
                <a:pos x="212" y="673"/>
              </a:cxn>
              <a:cxn ang="0">
                <a:pos x="224" y="806"/>
              </a:cxn>
              <a:cxn ang="0">
                <a:pos x="234" y="848"/>
              </a:cxn>
              <a:cxn ang="0">
                <a:pos x="246" y="761"/>
              </a:cxn>
              <a:cxn ang="0">
                <a:pos x="256" y="599"/>
              </a:cxn>
              <a:cxn ang="0">
                <a:pos x="267" y="448"/>
              </a:cxn>
              <a:cxn ang="0">
                <a:pos x="278" y="381"/>
              </a:cxn>
              <a:cxn ang="0">
                <a:pos x="288" y="429"/>
              </a:cxn>
              <a:cxn ang="0">
                <a:pos x="300" y="549"/>
              </a:cxn>
              <a:cxn ang="0">
                <a:pos x="310" y="662"/>
              </a:cxn>
              <a:cxn ang="0">
                <a:pos x="321" y="715"/>
              </a:cxn>
              <a:cxn ang="0">
                <a:pos x="332" y="716"/>
              </a:cxn>
              <a:cxn ang="0">
                <a:pos x="343" y="684"/>
              </a:cxn>
              <a:cxn ang="0">
                <a:pos x="354" y="637"/>
              </a:cxn>
              <a:cxn ang="0">
                <a:pos x="365" y="602"/>
              </a:cxn>
              <a:cxn ang="0">
                <a:pos x="375" y="579"/>
              </a:cxn>
              <a:cxn ang="0">
                <a:pos x="387" y="555"/>
              </a:cxn>
              <a:cxn ang="0">
                <a:pos x="397" y="525"/>
              </a:cxn>
              <a:cxn ang="0">
                <a:pos x="409" y="519"/>
              </a:cxn>
              <a:cxn ang="0">
                <a:pos x="419" y="563"/>
              </a:cxn>
              <a:cxn ang="0">
                <a:pos x="431" y="637"/>
              </a:cxn>
              <a:cxn ang="0">
                <a:pos x="441" y="681"/>
              </a:cxn>
              <a:cxn ang="0">
                <a:pos x="451" y="663"/>
              </a:cxn>
              <a:cxn ang="0">
                <a:pos x="463" y="619"/>
              </a:cxn>
              <a:cxn ang="0">
                <a:pos x="473" y="596"/>
              </a:cxn>
              <a:cxn ang="0">
                <a:pos x="485" y="592"/>
              </a:cxn>
              <a:cxn ang="0">
                <a:pos x="495" y="578"/>
              </a:cxn>
              <a:cxn ang="0">
                <a:pos x="506" y="553"/>
              </a:cxn>
              <a:cxn ang="0">
                <a:pos x="517" y="538"/>
              </a:cxn>
              <a:cxn ang="0">
                <a:pos x="528" y="558"/>
              </a:cxn>
              <a:cxn ang="0">
                <a:pos x="539" y="598"/>
              </a:cxn>
            </a:cxnLst>
            <a:rect l="0" t="0" r="r" b="b"/>
            <a:pathLst>
              <a:path w="539" h="1050">
                <a:moveTo>
                  <a:pt x="0" y="1050"/>
                </a:moveTo>
                <a:lnTo>
                  <a:pt x="5" y="884"/>
                </a:lnTo>
                <a:lnTo>
                  <a:pt x="12" y="690"/>
                </a:lnTo>
                <a:lnTo>
                  <a:pt x="17" y="490"/>
                </a:lnTo>
                <a:lnTo>
                  <a:pt x="22" y="306"/>
                </a:lnTo>
                <a:lnTo>
                  <a:pt x="27" y="154"/>
                </a:lnTo>
                <a:lnTo>
                  <a:pt x="33" y="50"/>
                </a:lnTo>
                <a:lnTo>
                  <a:pt x="39" y="0"/>
                </a:lnTo>
                <a:lnTo>
                  <a:pt x="44" y="8"/>
                </a:lnTo>
                <a:lnTo>
                  <a:pt x="49" y="72"/>
                </a:lnTo>
                <a:lnTo>
                  <a:pt x="55" y="183"/>
                </a:lnTo>
                <a:lnTo>
                  <a:pt x="60" y="331"/>
                </a:lnTo>
                <a:lnTo>
                  <a:pt x="66" y="497"/>
                </a:lnTo>
                <a:lnTo>
                  <a:pt x="71" y="663"/>
                </a:lnTo>
                <a:lnTo>
                  <a:pt x="77" y="808"/>
                </a:lnTo>
                <a:lnTo>
                  <a:pt x="82" y="914"/>
                </a:lnTo>
                <a:lnTo>
                  <a:pt x="87" y="972"/>
                </a:lnTo>
                <a:lnTo>
                  <a:pt x="93" y="980"/>
                </a:lnTo>
                <a:lnTo>
                  <a:pt x="99" y="946"/>
                </a:lnTo>
                <a:lnTo>
                  <a:pt x="104" y="886"/>
                </a:lnTo>
                <a:lnTo>
                  <a:pt x="109" y="814"/>
                </a:lnTo>
                <a:lnTo>
                  <a:pt x="115" y="742"/>
                </a:lnTo>
                <a:lnTo>
                  <a:pt x="120" y="682"/>
                </a:lnTo>
                <a:lnTo>
                  <a:pt x="126" y="632"/>
                </a:lnTo>
                <a:lnTo>
                  <a:pt x="131" y="590"/>
                </a:lnTo>
                <a:lnTo>
                  <a:pt x="136" y="553"/>
                </a:lnTo>
                <a:lnTo>
                  <a:pt x="142" y="518"/>
                </a:lnTo>
                <a:lnTo>
                  <a:pt x="148" y="487"/>
                </a:lnTo>
                <a:lnTo>
                  <a:pt x="153" y="463"/>
                </a:lnTo>
                <a:lnTo>
                  <a:pt x="158" y="451"/>
                </a:lnTo>
                <a:lnTo>
                  <a:pt x="163" y="449"/>
                </a:lnTo>
                <a:lnTo>
                  <a:pt x="170" y="452"/>
                </a:lnTo>
                <a:lnTo>
                  <a:pt x="175" y="458"/>
                </a:lnTo>
                <a:lnTo>
                  <a:pt x="180" y="462"/>
                </a:lnTo>
                <a:lnTo>
                  <a:pt x="185" y="469"/>
                </a:lnTo>
                <a:lnTo>
                  <a:pt x="190" y="480"/>
                </a:lnTo>
                <a:lnTo>
                  <a:pt x="197" y="502"/>
                </a:lnTo>
                <a:lnTo>
                  <a:pt x="202" y="544"/>
                </a:lnTo>
                <a:lnTo>
                  <a:pt x="207" y="602"/>
                </a:lnTo>
                <a:lnTo>
                  <a:pt x="212" y="673"/>
                </a:lnTo>
                <a:lnTo>
                  <a:pt x="217" y="745"/>
                </a:lnTo>
                <a:lnTo>
                  <a:pt x="224" y="806"/>
                </a:lnTo>
                <a:lnTo>
                  <a:pt x="229" y="844"/>
                </a:lnTo>
                <a:lnTo>
                  <a:pt x="234" y="848"/>
                </a:lnTo>
                <a:lnTo>
                  <a:pt x="239" y="819"/>
                </a:lnTo>
                <a:lnTo>
                  <a:pt x="246" y="761"/>
                </a:lnTo>
                <a:lnTo>
                  <a:pt x="251" y="684"/>
                </a:lnTo>
                <a:lnTo>
                  <a:pt x="256" y="599"/>
                </a:lnTo>
                <a:lnTo>
                  <a:pt x="261" y="517"/>
                </a:lnTo>
                <a:lnTo>
                  <a:pt x="267" y="448"/>
                </a:lnTo>
                <a:lnTo>
                  <a:pt x="273" y="401"/>
                </a:lnTo>
                <a:lnTo>
                  <a:pt x="278" y="381"/>
                </a:lnTo>
                <a:lnTo>
                  <a:pt x="283" y="392"/>
                </a:lnTo>
                <a:lnTo>
                  <a:pt x="288" y="429"/>
                </a:lnTo>
                <a:lnTo>
                  <a:pt x="294" y="485"/>
                </a:lnTo>
                <a:lnTo>
                  <a:pt x="300" y="549"/>
                </a:lnTo>
                <a:lnTo>
                  <a:pt x="305" y="611"/>
                </a:lnTo>
                <a:lnTo>
                  <a:pt x="310" y="662"/>
                </a:lnTo>
                <a:lnTo>
                  <a:pt x="316" y="696"/>
                </a:lnTo>
                <a:lnTo>
                  <a:pt x="321" y="715"/>
                </a:lnTo>
                <a:lnTo>
                  <a:pt x="327" y="721"/>
                </a:lnTo>
                <a:lnTo>
                  <a:pt x="332" y="716"/>
                </a:lnTo>
                <a:lnTo>
                  <a:pt x="338" y="704"/>
                </a:lnTo>
                <a:lnTo>
                  <a:pt x="343" y="684"/>
                </a:lnTo>
                <a:lnTo>
                  <a:pt x="348" y="661"/>
                </a:lnTo>
                <a:lnTo>
                  <a:pt x="354" y="637"/>
                </a:lnTo>
                <a:lnTo>
                  <a:pt x="360" y="617"/>
                </a:lnTo>
                <a:lnTo>
                  <a:pt x="365" y="602"/>
                </a:lnTo>
                <a:lnTo>
                  <a:pt x="370" y="589"/>
                </a:lnTo>
                <a:lnTo>
                  <a:pt x="375" y="579"/>
                </a:lnTo>
                <a:lnTo>
                  <a:pt x="382" y="568"/>
                </a:lnTo>
                <a:lnTo>
                  <a:pt x="387" y="555"/>
                </a:lnTo>
                <a:lnTo>
                  <a:pt x="392" y="539"/>
                </a:lnTo>
                <a:lnTo>
                  <a:pt x="397" y="525"/>
                </a:lnTo>
                <a:lnTo>
                  <a:pt x="403" y="517"/>
                </a:lnTo>
                <a:lnTo>
                  <a:pt x="409" y="519"/>
                </a:lnTo>
                <a:lnTo>
                  <a:pt x="414" y="534"/>
                </a:lnTo>
                <a:lnTo>
                  <a:pt x="419" y="563"/>
                </a:lnTo>
                <a:lnTo>
                  <a:pt x="424" y="599"/>
                </a:lnTo>
                <a:lnTo>
                  <a:pt x="431" y="637"/>
                </a:lnTo>
                <a:lnTo>
                  <a:pt x="436" y="666"/>
                </a:lnTo>
                <a:lnTo>
                  <a:pt x="441" y="681"/>
                </a:lnTo>
                <a:lnTo>
                  <a:pt x="446" y="679"/>
                </a:lnTo>
                <a:lnTo>
                  <a:pt x="451" y="663"/>
                </a:lnTo>
                <a:lnTo>
                  <a:pt x="458" y="641"/>
                </a:lnTo>
                <a:lnTo>
                  <a:pt x="463" y="619"/>
                </a:lnTo>
                <a:lnTo>
                  <a:pt x="468" y="604"/>
                </a:lnTo>
                <a:lnTo>
                  <a:pt x="473" y="596"/>
                </a:lnTo>
                <a:lnTo>
                  <a:pt x="478" y="593"/>
                </a:lnTo>
                <a:lnTo>
                  <a:pt x="485" y="592"/>
                </a:lnTo>
                <a:lnTo>
                  <a:pt x="490" y="586"/>
                </a:lnTo>
                <a:lnTo>
                  <a:pt x="495" y="578"/>
                </a:lnTo>
                <a:lnTo>
                  <a:pt x="500" y="566"/>
                </a:lnTo>
                <a:lnTo>
                  <a:pt x="506" y="553"/>
                </a:lnTo>
                <a:lnTo>
                  <a:pt x="512" y="541"/>
                </a:lnTo>
                <a:lnTo>
                  <a:pt x="517" y="538"/>
                </a:lnTo>
                <a:lnTo>
                  <a:pt x="522" y="543"/>
                </a:lnTo>
                <a:lnTo>
                  <a:pt x="528" y="558"/>
                </a:lnTo>
                <a:lnTo>
                  <a:pt x="534" y="578"/>
                </a:lnTo>
                <a:lnTo>
                  <a:pt x="539" y="59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441445EA-F1AF-1768-5631-B2DB715A4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8114" y="6411119"/>
            <a:ext cx="516160" cy="19050"/>
          </a:xfrm>
          <a:custGeom>
            <a:avLst/>
            <a:gdLst/>
            <a:ahLst/>
            <a:cxnLst>
              <a:cxn ang="0">
                <a:pos x="5" y="179"/>
              </a:cxn>
              <a:cxn ang="0">
                <a:pos x="16" y="182"/>
              </a:cxn>
              <a:cxn ang="0">
                <a:pos x="27" y="172"/>
              </a:cxn>
              <a:cxn ang="0">
                <a:pos x="38" y="193"/>
              </a:cxn>
              <a:cxn ang="0">
                <a:pos x="49" y="248"/>
              </a:cxn>
              <a:cxn ang="0">
                <a:pos x="60" y="281"/>
              </a:cxn>
              <a:cxn ang="0">
                <a:pos x="70" y="237"/>
              </a:cxn>
              <a:cxn ang="0">
                <a:pos x="82" y="132"/>
              </a:cxn>
              <a:cxn ang="0">
                <a:pos x="92" y="45"/>
              </a:cxn>
              <a:cxn ang="0">
                <a:pos x="104" y="23"/>
              </a:cxn>
              <a:cxn ang="0">
                <a:pos x="114" y="54"/>
              </a:cxn>
              <a:cxn ang="0">
                <a:pos x="126" y="105"/>
              </a:cxn>
              <a:cxn ang="0">
                <a:pos x="136" y="163"/>
              </a:cxn>
              <a:cxn ang="0">
                <a:pos x="146" y="224"/>
              </a:cxn>
              <a:cxn ang="0">
                <a:pos x="158" y="280"/>
              </a:cxn>
              <a:cxn ang="0">
                <a:pos x="168" y="314"/>
              </a:cxn>
              <a:cxn ang="0">
                <a:pos x="180" y="308"/>
              </a:cxn>
              <a:cxn ang="0">
                <a:pos x="190" y="249"/>
              </a:cxn>
              <a:cxn ang="0">
                <a:pos x="200" y="148"/>
              </a:cxn>
              <a:cxn ang="0">
                <a:pos x="212" y="48"/>
              </a:cxn>
              <a:cxn ang="0">
                <a:pos x="222" y="0"/>
              </a:cxn>
              <a:cxn ang="0">
                <a:pos x="234" y="19"/>
              </a:cxn>
              <a:cxn ang="0">
                <a:pos x="244" y="84"/>
              </a:cxn>
              <a:cxn ang="0">
                <a:pos x="256" y="159"/>
              </a:cxn>
              <a:cxn ang="0">
                <a:pos x="266" y="220"/>
              </a:cxn>
              <a:cxn ang="0">
                <a:pos x="277" y="259"/>
              </a:cxn>
              <a:cxn ang="0">
                <a:pos x="288" y="270"/>
              </a:cxn>
              <a:cxn ang="0">
                <a:pos x="299" y="251"/>
              </a:cxn>
              <a:cxn ang="0">
                <a:pos x="310" y="201"/>
              </a:cxn>
              <a:cxn ang="0">
                <a:pos x="321" y="136"/>
              </a:cxn>
              <a:cxn ang="0">
                <a:pos x="331" y="84"/>
              </a:cxn>
              <a:cxn ang="0">
                <a:pos x="343" y="65"/>
              </a:cxn>
              <a:cxn ang="0">
                <a:pos x="353" y="88"/>
              </a:cxn>
              <a:cxn ang="0">
                <a:pos x="365" y="132"/>
              </a:cxn>
              <a:cxn ang="0">
                <a:pos x="375" y="170"/>
              </a:cxn>
              <a:cxn ang="0">
                <a:pos x="387" y="198"/>
              </a:cxn>
              <a:cxn ang="0">
                <a:pos x="397" y="217"/>
              </a:cxn>
              <a:cxn ang="0">
                <a:pos x="407" y="223"/>
              </a:cxn>
              <a:cxn ang="0">
                <a:pos x="419" y="204"/>
              </a:cxn>
              <a:cxn ang="0">
                <a:pos x="429" y="168"/>
              </a:cxn>
              <a:cxn ang="0">
                <a:pos x="441" y="142"/>
              </a:cxn>
              <a:cxn ang="0">
                <a:pos x="451" y="154"/>
              </a:cxn>
              <a:cxn ang="0">
                <a:pos x="462" y="190"/>
              </a:cxn>
              <a:cxn ang="0">
                <a:pos x="473" y="208"/>
              </a:cxn>
              <a:cxn ang="0">
                <a:pos x="484" y="189"/>
              </a:cxn>
              <a:cxn ang="0">
                <a:pos x="495" y="160"/>
              </a:cxn>
              <a:cxn ang="0">
                <a:pos x="505" y="155"/>
              </a:cxn>
              <a:cxn ang="0">
                <a:pos x="517" y="175"/>
              </a:cxn>
              <a:cxn ang="0">
                <a:pos x="527" y="191"/>
              </a:cxn>
              <a:cxn ang="0">
                <a:pos x="538" y="179"/>
              </a:cxn>
            </a:cxnLst>
            <a:rect l="0" t="0" r="r" b="b"/>
            <a:pathLst>
              <a:path w="538" h="317">
                <a:moveTo>
                  <a:pt x="0" y="164"/>
                </a:moveTo>
                <a:lnTo>
                  <a:pt x="5" y="179"/>
                </a:lnTo>
                <a:lnTo>
                  <a:pt x="11" y="184"/>
                </a:lnTo>
                <a:lnTo>
                  <a:pt x="16" y="182"/>
                </a:lnTo>
                <a:lnTo>
                  <a:pt x="22" y="175"/>
                </a:lnTo>
                <a:lnTo>
                  <a:pt x="27" y="172"/>
                </a:lnTo>
                <a:lnTo>
                  <a:pt x="32" y="177"/>
                </a:lnTo>
                <a:lnTo>
                  <a:pt x="38" y="193"/>
                </a:lnTo>
                <a:lnTo>
                  <a:pt x="43" y="219"/>
                </a:lnTo>
                <a:lnTo>
                  <a:pt x="49" y="248"/>
                </a:lnTo>
                <a:lnTo>
                  <a:pt x="54" y="272"/>
                </a:lnTo>
                <a:lnTo>
                  <a:pt x="60" y="281"/>
                </a:lnTo>
                <a:lnTo>
                  <a:pt x="65" y="270"/>
                </a:lnTo>
                <a:lnTo>
                  <a:pt x="70" y="237"/>
                </a:lnTo>
                <a:lnTo>
                  <a:pt x="76" y="188"/>
                </a:lnTo>
                <a:lnTo>
                  <a:pt x="82" y="132"/>
                </a:lnTo>
                <a:lnTo>
                  <a:pt x="87" y="83"/>
                </a:lnTo>
                <a:lnTo>
                  <a:pt x="92" y="45"/>
                </a:lnTo>
                <a:lnTo>
                  <a:pt x="97" y="26"/>
                </a:lnTo>
                <a:lnTo>
                  <a:pt x="104" y="23"/>
                </a:lnTo>
                <a:lnTo>
                  <a:pt x="109" y="34"/>
                </a:lnTo>
                <a:lnTo>
                  <a:pt x="114" y="54"/>
                </a:lnTo>
                <a:lnTo>
                  <a:pt x="119" y="78"/>
                </a:lnTo>
                <a:lnTo>
                  <a:pt x="126" y="105"/>
                </a:lnTo>
                <a:lnTo>
                  <a:pt x="131" y="133"/>
                </a:lnTo>
                <a:lnTo>
                  <a:pt x="136" y="163"/>
                </a:lnTo>
                <a:lnTo>
                  <a:pt x="141" y="194"/>
                </a:lnTo>
                <a:lnTo>
                  <a:pt x="146" y="224"/>
                </a:lnTo>
                <a:lnTo>
                  <a:pt x="153" y="255"/>
                </a:lnTo>
                <a:lnTo>
                  <a:pt x="158" y="280"/>
                </a:lnTo>
                <a:lnTo>
                  <a:pt x="163" y="300"/>
                </a:lnTo>
                <a:lnTo>
                  <a:pt x="168" y="314"/>
                </a:lnTo>
                <a:lnTo>
                  <a:pt x="173" y="317"/>
                </a:lnTo>
                <a:lnTo>
                  <a:pt x="180" y="308"/>
                </a:lnTo>
                <a:lnTo>
                  <a:pt x="185" y="286"/>
                </a:lnTo>
                <a:lnTo>
                  <a:pt x="190" y="249"/>
                </a:lnTo>
                <a:lnTo>
                  <a:pt x="195" y="202"/>
                </a:lnTo>
                <a:lnTo>
                  <a:pt x="200" y="148"/>
                </a:lnTo>
                <a:lnTo>
                  <a:pt x="207" y="95"/>
                </a:lnTo>
                <a:lnTo>
                  <a:pt x="212" y="48"/>
                </a:lnTo>
                <a:lnTo>
                  <a:pt x="217" y="16"/>
                </a:lnTo>
                <a:lnTo>
                  <a:pt x="222" y="0"/>
                </a:lnTo>
                <a:lnTo>
                  <a:pt x="228" y="1"/>
                </a:lnTo>
                <a:lnTo>
                  <a:pt x="234" y="19"/>
                </a:lnTo>
                <a:lnTo>
                  <a:pt x="239" y="48"/>
                </a:lnTo>
                <a:lnTo>
                  <a:pt x="244" y="84"/>
                </a:lnTo>
                <a:lnTo>
                  <a:pt x="250" y="122"/>
                </a:lnTo>
                <a:lnTo>
                  <a:pt x="256" y="159"/>
                </a:lnTo>
                <a:lnTo>
                  <a:pt x="261" y="192"/>
                </a:lnTo>
                <a:lnTo>
                  <a:pt x="266" y="220"/>
                </a:lnTo>
                <a:lnTo>
                  <a:pt x="272" y="242"/>
                </a:lnTo>
                <a:lnTo>
                  <a:pt x="277" y="259"/>
                </a:lnTo>
                <a:lnTo>
                  <a:pt x="283" y="268"/>
                </a:lnTo>
                <a:lnTo>
                  <a:pt x="288" y="270"/>
                </a:lnTo>
                <a:lnTo>
                  <a:pt x="294" y="265"/>
                </a:lnTo>
                <a:lnTo>
                  <a:pt x="299" y="251"/>
                </a:lnTo>
                <a:lnTo>
                  <a:pt x="304" y="229"/>
                </a:lnTo>
                <a:lnTo>
                  <a:pt x="310" y="201"/>
                </a:lnTo>
                <a:lnTo>
                  <a:pt x="316" y="169"/>
                </a:lnTo>
                <a:lnTo>
                  <a:pt x="321" y="136"/>
                </a:lnTo>
                <a:lnTo>
                  <a:pt x="326" y="107"/>
                </a:lnTo>
                <a:lnTo>
                  <a:pt x="331" y="84"/>
                </a:lnTo>
                <a:lnTo>
                  <a:pt x="337" y="68"/>
                </a:lnTo>
                <a:lnTo>
                  <a:pt x="343" y="65"/>
                </a:lnTo>
                <a:lnTo>
                  <a:pt x="348" y="72"/>
                </a:lnTo>
                <a:lnTo>
                  <a:pt x="353" y="88"/>
                </a:lnTo>
                <a:lnTo>
                  <a:pt x="358" y="109"/>
                </a:lnTo>
                <a:lnTo>
                  <a:pt x="365" y="132"/>
                </a:lnTo>
                <a:lnTo>
                  <a:pt x="370" y="152"/>
                </a:lnTo>
                <a:lnTo>
                  <a:pt x="375" y="170"/>
                </a:lnTo>
                <a:lnTo>
                  <a:pt x="380" y="184"/>
                </a:lnTo>
                <a:lnTo>
                  <a:pt x="387" y="198"/>
                </a:lnTo>
                <a:lnTo>
                  <a:pt x="392" y="208"/>
                </a:lnTo>
                <a:lnTo>
                  <a:pt x="397" y="217"/>
                </a:lnTo>
                <a:lnTo>
                  <a:pt x="402" y="222"/>
                </a:lnTo>
                <a:lnTo>
                  <a:pt x="407" y="223"/>
                </a:lnTo>
                <a:lnTo>
                  <a:pt x="414" y="217"/>
                </a:lnTo>
                <a:lnTo>
                  <a:pt x="419" y="204"/>
                </a:lnTo>
                <a:lnTo>
                  <a:pt x="424" y="187"/>
                </a:lnTo>
                <a:lnTo>
                  <a:pt x="429" y="168"/>
                </a:lnTo>
                <a:lnTo>
                  <a:pt x="434" y="151"/>
                </a:lnTo>
                <a:lnTo>
                  <a:pt x="441" y="142"/>
                </a:lnTo>
                <a:lnTo>
                  <a:pt x="446" y="143"/>
                </a:lnTo>
                <a:lnTo>
                  <a:pt x="451" y="154"/>
                </a:lnTo>
                <a:lnTo>
                  <a:pt x="456" y="172"/>
                </a:lnTo>
                <a:lnTo>
                  <a:pt x="462" y="190"/>
                </a:lnTo>
                <a:lnTo>
                  <a:pt x="468" y="203"/>
                </a:lnTo>
                <a:lnTo>
                  <a:pt x="473" y="208"/>
                </a:lnTo>
                <a:lnTo>
                  <a:pt x="478" y="202"/>
                </a:lnTo>
                <a:lnTo>
                  <a:pt x="484" y="189"/>
                </a:lnTo>
                <a:lnTo>
                  <a:pt x="489" y="173"/>
                </a:lnTo>
                <a:lnTo>
                  <a:pt x="495" y="160"/>
                </a:lnTo>
                <a:lnTo>
                  <a:pt x="500" y="153"/>
                </a:lnTo>
                <a:lnTo>
                  <a:pt x="505" y="155"/>
                </a:lnTo>
                <a:lnTo>
                  <a:pt x="511" y="164"/>
                </a:lnTo>
                <a:lnTo>
                  <a:pt x="517" y="175"/>
                </a:lnTo>
                <a:lnTo>
                  <a:pt x="522" y="187"/>
                </a:lnTo>
                <a:lnTo>
                  <a:pt x="527" y="191"/>
                </a:lnTo>
                <a:lnTo>
                  <a:pt x="533" y="188"/>
                </a:lnTo>
                <a:lnTo>
                  <a:pt x="538" y="17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EEFC0AE8-BF49-6683-777B-214D7315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769" y="6419057"/>
            <a:ext cx="93300" cy="31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6" y="40"/>
              </a:cxn>
              <a:cxn ang="0">
                <a:pos x="11" y="29"/>
              </a:cxn>
              <a:cxn ang="0">
                <a:pos x="17" y="22"/>
              </a:cxn>
              <a:cxn ang="0">
                <a:pos x="22" y="18"/>
              </a:cxn>
              <a:cxn ang="0">
                <a:pos x="27" y="20"/>
              </a:cxn>
              <a:cxn ang="0">
                <a:pos x="33" y="27"/>
              </a:cxn>
              <a:cxn ang="0">
                <a:pos x="39" y="36"/>
              </a:cxn>
              <a:cxn ang="0">
                <a:pos x="44" y="43"/>
              </a:cxn>
              <a:cxn ang="0">
                <a:pos x="49" y="47"/>
              </a:cxn>
              <a:cxn ang="0">
                <a:pos x="54" y="46"/>
              </a:cxn>
              <a:cxn ang="0">
                <a:pos x="61" y="42"/>
              </a:cxn>
              <a:cxn ang="0">
                <a:pos x="66" y="33"/>
              </a:cxn>
              <a:cxn ang="0">
                <a:pos x="71" y="22"/>
              </a:cxn>
              <a:cxn ang="0">
                <a:pos x="76" y="10"/>
              </a:cxn>
              <a:cxn ang="0">
                <a:pos x="81" y="3"/>
              </a:cxn>
              <a:cxn ang="0">
                <a:pos x="88" y="0"/>
              </a:cxn>
              <a:cxn ang="0">
                <a:pos x="93" y="4"/>
              </a:cxn>
              <a:cxn ang="0">
                <a:pos x="98" y="11"/>
              </a:cxn>
            </a:cxnLst>
            <a:rect l="0" t="0" r="r" b="b"/>
            <a:pathLst>
              <a:path w="98" h="53">
                <a:moveTo>
                  <a:pt x="0" y="53"/>
                </a:moveTo>
                <a:lnTo>
                  <a:pt x="6" y="40"/>
                </a:lnTo>
                <a:lnTo>
                  <a:pt x="11" y="29"/>
                </a:lnTo>
                <a:lnTo>
                  <a:pt x="17" y="22"/>
                </a:lnTo>
                <a:lnTo>
                  <a:pt x="22" y="18"/>
                </a:lnTo>
                <a:lnTo>
                  <a:pt x="27" y="20"/>
                </a:lnTo>
                <a:lnTo>
                  <a:pt x="33" y="27"/>
                </a:lnTo>
                <a:lnTo>
                  <a:pt x="39" y="36"/>
                </a:lnTo>
                <a:lnTo>
                  <a:pt x="44" y="43"/>
                </a:lnTo>
                <a:lnTo>
                  <a:pt x="49" y="47"/>
                </a:lnTo>
                <a:lnTo>
                  <a:pt x="54" y="46"/>
                </a:lnTo>
                <a:lnTo>
                  <a:pt x="61" y="42"/>
                </a:lnTo>
                <a:lnTo>
                  <a:pt x="66" y="33"/>
                </a:lnTo>
                <a:lnTo>
                  <a:pt x="71" y="22"/>
                </a:lnTo>
                <a:lnTo>
                  <a:pt x="76" y="10"/>
                </a:lnTo>
                <a:lnTo>
                  <a:pt x="81" y="3"/>
                </a:lnTo>
                <a:lnTo>
                  <a:pt x="88" y="0"/>
                </a:lnTo>
                <a:lnTo>
                  <a:pt x="93" y="4"/>
                </a:lnTo>
                <a:lnTo>
                  <a:pt x="98" y="11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99AD7-2FB4-8AB1-984A-4846DE06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9" y="207963"/>
            <a:ext cx="6273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1A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Splitting: Sumatra 2004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DB084-5E8C-1E64-7F13-F3C264BA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7" y="1104901"/>
            <a:ext cx="6408737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E91ED-A729-1635-DDB1-E40B8C93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294" y="6384926"/>
            <a:ext cx="1518662" cy="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>
                <a:solidFill>
                  <a:srgbClr val="001ABF"/>
                </a:solidFill>
                <a:latin typeface="Times New Roman" charset="0"/>
                <a:cs typeface="DejaVu Sans" charset="0"/>
              </a:rPr>
              <a:t>http://www.iris.iris.edu/sumatra/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C8D61BD4-9EB9-F674-0D6C-BA5BA9A4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644" y="6313488"/>
            <a:ext cx="132386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>
                <a:solidFill>
                  <a:srgbClr val="001ABF"/>
                </a:solidFill>
                <a:latin typeface="Times New Roman" charset="0"/>
                <a:cs typeface="DejaVu Sans" charset="0"/>
              </a:rPr>
              <a:t>M. Van Camp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F08C7C47-C8F9-0666-2A3C-F304B0D6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094" y="1249363"/>
            <a:ext cx="2762250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="1">
                <a:solidFill>
                  <a:srgbClr val="000000"/>
                </a:solidFill>
                <a:latin typeface="Times New Roman" charset="0"/>
                <a:cs typeface="DejaVu Sans" charset="0"/>
              </a:rPr>
              <a:t>Membach SG-C021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="1" baseline="-25000">
                <a:solidFill>
                  <a:srgbClr val="000000"/>
                </a:solidFill>
                <a:latin typeface="Times New Roman" charset="0"/>
                <a:cs typeface="DejaVu Sans" charset="0"/>
              </a:rPr>
              <a:t>0</a:t>
            </a:r>
            <a:r>
              <a:rPr lang="en-GB" sz="1600" b="1">
                <a:solidFill>
                  <a:srgbClr val="000000"/>
                </a:solidFill>
                <a:latin typeface="Times New Roman" charset="0"/>
                <a:cs typeface="DejaVu Sans" charset="0"/>
              </a:rPr>
              <a:t>S</a:t>
            </a:r>
            <a:r>
              <a:rPr lang="en-GB" sz="1600" b="1" baseline="-25000">
                <a:solidFill>
                  <a:srgbClr val="000000"/>
                </a:solidFill>
                <a:latin typeface="Times New Roman" charset="0"/>
                <a:cs typeface="DejaVu Sans" charset="0"/>
              </a:rPr>
              <a:t>2</a:t>
            </a:r>
            <a:r>
              <a:rPr lang="en-GB" sz="1600" b="1">
                <a:solidFill>
                  <a:srgbClr val="000000"/>
                </a:solidFill>
                <a:latin typeface="Times New Roman" charset="0"/>
                <a:cs typeface="DejaVu Sans" charset="0"/>
              </a:rPr>
              <a:t> Multiplets m=-2, -1, 0, 1, 2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56B95E59-CE39-EEFB-DB5B-47CEE98B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19" y="4706938"/>
            <a:ext cx="1865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>
                <a:solidFill>
                  <a:srgbClr val="000000"/>
                </a:solidFill>
                <a:latin typeface="Times New Roman" charset="0"/>
                <a:cs typeface="DejaVu Sans" charset="0"/>
              </a:rPr>
              <a:t>“Zeeman effect”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FFDED1-9C39-E71C-D3F6-7267711A9436}"/>
              </a:ext>
            </a:extLst>
          </p:cNvPr>
          <p:cNvGrpSpPr>
            <a:grpSpLocks/>
          </p:cNvGrpSpPr>
          <p:nvPr/>
        </p:nvGrpSpPr>
        <p:grpSpPr bwMode="auto">
          <a:xfrm>
            <a:off x="1605756" y="6186496"/>
            <a:ext cx="8872535" cy="433388"/>
            <a:chOff x="-69" y="3929"/>
            <a:chExt cx="5896" cy="27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0AA4C8-0210-34F1-FA66-3F72DDFD6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" y="4065"/>
              <a:ext cx="344" cy="4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4C32F01-85A1-65F7-583B-5E9E10715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4049"/>
              <a:ext cx="343" cy="36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07CFFF5-F5A1-3682-4E0D-F12351C19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4016"/>
              <a:ext cx="343" cy="74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CFC953A-C48F-57A0-C30C-E82E50513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929"/>
              <a:ext cx="343" cy="273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53903A-04FA-917F-3FF0-9288C55A4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4038"/>
              <a:ext cx="343" cy="64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CF6863-63CE-0071-DB0E-461E20D5C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4038"/>
              <a:ext cx="344" cy="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DC7B6E-924F-FAC5-2C20-C3660CBA2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4064"/>
              <a:ext cx="343" cy="5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0F648D3-E98D-7788-08EE-DDAC6D49A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4061"/>
              <a:ext cx="343" cy="17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571F86-1E8C-2C30-FD06-B38BDE660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4056"/>
              <a:ext cx="343" cy="21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E070999-4ECA-6106-90AC-7C15DC264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4060"/>
              <a:ext cx="343" cy="16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A3FDF9-4BDE-C3E4-264E-CCA42361F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4063"/>
              <a:ext cx="343" cy="10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62AB5E-E96A-73C2-0A4F-D9ED81ED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4061"/>
              <a:ext cx="343" cy="10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597CB86-9799-8A29-97D4-457EC57C2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4055"/>
              <a:ext cx="343" cy="24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6AEEEA3-09BF-2F34-27B0-E1A8B4AB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4056"/>
              <a:ext cx="344" cy="19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35822A7-8B31-CDF6-2315-87A229C30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4039"/>
              <a:ext cx="343" cy="55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78EE1C-769B-A857-1632-4554F49C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4044"/>
              <a:ext cx="343" cy="41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BC4395-7D85-71B4-1169-056875D94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3" y="4061"/>
              <a:ext cx="343" cy="12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577D2FC-4205-7F87-79FA-C6C003AB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" y="4066"/>
              <a:ext cx="62" cy="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8">
            <a:extLst>
              <a:ext uri="{FF2B5EF4-FFF2-40B4-BE49-F238E27FC236}">
                <a16:creationId xmlns:a16="http://schemas.microsoft.com/office/drawing/2014/main" id="{476B32DD-7F2A-5ED7-0E2A-8B4642524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986" y="843677"/>
            <a:ext cx="881202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Normal Modes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i="1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Free oscillations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stationary waves</a:t>
            </a:r>
            <a:r>
              <a:rPr lang="en-US" dirty="0">
                <a:solidFill>
                  <a:srgbClr val="001ABF"/>
                </a:solidFill>
              </a:rPr>
              <a:t> that result from</a:t>
            </a:r>
          </a:p>
          <a:p>
            <a:r>
              <a:rPr lang="en-US" dirty="0">
                <a:solidFill>
                  <a:srgbClr val="001ABF"/>
                </a:solidFill>
              </a:rPr>
              <a:t>   interference of propagating waves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For a string (length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solidFill>
                  <a:srgbClr val="001ABF"/>
                </a:solidFill>
              </a:rPr>
              <a:t>, velocity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) fixed at the endpoints, the</a:t>
            </a:r>
          </a:p>
          <a:p>
            <a:r>
              <a:rPr lang="en-US" dirty="0">
                <a:solidFill>
                  <a:srgbClr val="001ABF"/>
                </a:solidFill>
              </a:rPr>
              <a:t>   standing waves have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eigenfrequencies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fr-FR" i="1" dirty="0">
                <a:latin typeface="Symbol" charset="0"/>
                <a:cs typeface="DejaVu Sans" charset="0"/>
                <a:sym typeface="Symbol" charset="0"/>
              </a:rPr>
              <a:t></a:t>
            </a:r>
            <a:r>
              <a:rPr lang="fr-FR" i="1" baseline="-25000" dirty="0">
                <a:latin typeface="Times New Roman" charset="0"/>
                <a:cs typeface="DejaVu Sans" charset="0"/>
              </a:rPr>
              <a:t>n</a:t>
            </a:r>
            <a:r>
              <a:rPr lang="fr-FR" dirty="0">
                <a:latin typeface="Times New Roman" charset="0"/>
                <a:cs typeface="DejaVu Sans" charset="0"/>
              </a:rPr>
              <a:t> = </a:t>
            </a:r>
            <a:r>
              <a:rPr lang="fr-FR" i="1" dirty="0" err="1">
                <a:latin typeface="Times New Roman" charset="0"/>
                <a:cs typeface="DejaVu Sans" charset="0"/>
              </a:rPr>
              <a:t>n</a:t>
            </a:r>
            <a:r>
              <a:rPr lang="fr-FR" i="1" dirty="0" err="1">
                <a:latin typeface="Symbol" charset="0"/>
                <a:cs typeface="DejaVu Sans" charset="0"/>
                <a:sym typeface="Symbol" charset="0"/>
              </a:rPr>
              <a:t></a:t>
            </a:r>
            <a:r>
              <a:rPr lang="fr-FR" i="1" dirty="0" err="1">
                <a:latin typeface="Times New Roman" charset="0"/>
                <a:cs typeface="DejaVu Sans" charset="0"/>
              </a:rPr>
              <a:t>v</a:t>
            </a:r>
            <a:r>
              <a:rPr lang="fr-FR" dirty="0">
                <a:latin typeface="Times New Roman" charset="0"/>
                <a:cs typeface="DejaVu Sans" charset="0"/>
              </a:rPr>
              <a:t>/</a:t>
            </a:r>
            <a:r>
              <a:rPr lang="fr-FR" i="1" dirty="0">
                <a:latin typeface="Times New Roman" charset="0"/>
                <a:cs typeface="DejaVu Sans" charset="0"/>
              </a:rPr>
              <a:t>L</a:t>
            </a:r>
            <a:r>
              <a:rPr lang="fr-FR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3600" i="1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Amplitudes</a:t>
            </a: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baseline="-25000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this equation relate to the source </a:t>
            </a:r>
          </a:p>
          <a:p>
            <a:r>
              <a:rPr lang="en-US" dirty="0">
                <a:solidFill>
                  <a:srgbClr val="001ABF"/>
                </a:solidFill>
              </a:rPr>
              <a:t>   that excited the string: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Propagating waves in the string can be represented by these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normal modes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In the Earth, the equation is a </a:t>
            </a:r>
            <a:r>
              <a:rPr lang="en-US" dirty="0" err="1">
                <a:solidFill>
                  <a:srgbClr val="001ABF"/>
                </a:solidFill>
              </a:rPr>
              <a:t>leetle</a:t>
            </a:r>
            <a:r>
              <a:rPr lang="en-US" dirty="0">
                <a:solidFill>
                  <a:srgbClr val="001ABF"/>
                </a:solidFill>
              </a:rPr>
              <a:t> more complicated…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70DDF-DC46-E7EE-9895-5FCD6D69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845673"/>
            <a:ext cx="42433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BCD6F3-7514-EE76-6A65-77C620E6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06148"/>
            <a:ext cx="21336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6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C8F7-8FD5-D2BB-3BE5-AADE8618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>
            <a:extLst>
              <a:ext uri="{FF2B5EF4-FFF2-40B4-BE49-F238E27FC236}">
                <a16:creationId xmlns:a16="http://schemas.microsoft.com/office/drawing/2014/main" id="{852DBC07-C1AD-D2D5-D450-8B20954CA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3764688"/>
            <a:ext cx="4402465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Times New Roman"/>
                <a:ea typeface="DejaVu Sans" charset="0"/>
                <a:cs typeface="Times New Roman"/>
              </a:rPr>
              <a:t>n</a:t>
            </a:r>
            <a:r>
              <a:rPr lang="en-GB" dirty="0">
                <a:latin typeface="Times New Roman"/>
                <a:ea typeface="DejaVu Sans" charset="0"/>
                <a:cs typeface="Times New Roman"/>
              </a:rPr>
              <a:t>      =</a:t>
            </a:r>
            <a:r>
              <a:rPr lang="en-GB" dirty="0">
                <a:solidFill>
                  <a:srgbClr val="333399"/>
                </a:solidFill>
                <a:ea typeface="DejaVu Sans" charset="0"/>
                <a:cs typeface="DejaVu Sans" charset="0"/>
              </a:rPr>
              <a:t> 	</a:t>
            </a:r>
            <a:r>
              <a:rPr lang="en-GB" dirty="0">
                <a:solidFill>
                  <a:srgbClr val="001ABF"/>
                </a:solidFill>
                <a:ea typeface="DejaVu Sans" charset="0"/>
                <a:cs typeface="DejaVu Sans" charset="0"/>
              </a:rPr>
              <a:t>radial order (→ depth)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333399"/>
                </a:solidFill>
                <a:ea typeface="DejaVu Sans" charset="0"/>
                <a:cs typeface="DejaVu Sans" charset="0"/>
              </a:rPr>
              <a:t>	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n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= 0 </a:t>
            </a:r>
            <a:r>
              <a:rPr lang="en-GB" dirty="0">
                <a:solidFill>
                  <a:srgbClr val="001ABF"/>
                </a:solidFill>
                <a:ea typeface="DejaVu Sans" charset="0"/>
                <a:cs typeface="DejaVu Sans" charset="0"/>
              </a:rPr>
              <a:t>: fundamental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333399"/>
                </a:solidFill>
                <a:ea typeface="DejaVu Sans" charset="0"/>
                <a:cs typeface="DejaVu Sans" charset="0"/>
              </a:rPr>
              <a:t>	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n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&gt; 0 </a:t>
            </a:r>
            <a:r>
              <a:rPr lang="en-GB" dirty="0">
                <a:solidFill>
                  <a:srgbClr val="001ABF"/>
                </a:solidFill>
                <a:ea typeface="DejaVu Sans" charset="0"/>
                <a:cs typeface="DejaVu Sans" charset="0"/>
              </a:rPr>
              <a:t>: overtones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i="1" dirty="0">
              <a:solidFill>
                <a:srgbClr val="333399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l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, 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m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 		= </a:t>
            </a:r>
            <a:r>
              <a:rPr lang="en-GB" dirty="0">
                <a:solidFill>
                  <a:srgbClr val="001ABF"/>
                </a:solidFill>
                <a:ea typeface="DejaVu Sans" charset="0"/>
                <a:cs typeface="DejaVu Sans" charset="0"/>
              </a:rPr>
              <a:t>surface orders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333399"/>
                </a:solidFill>
                <a:ea typeface="DejaVu Sans" charset="0"/>
                <a:cs typeface="DejaVu Sans" charset="0"/>
              </a:rPr>
              <a:t>	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l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		= </a:t>
            </a:r>
            <a:r>
              <a:rPr lang="en-GB" dirty="0">
                <a:solidFill>
                  <a:srgbClr val="001ABF"/>
                </a:solidFill>
                <a:ea typeface="DejaVu Sans" charset="0"/>
                <a:cs typeface="DejaVu Sans" charset="0"/>
              </a:rPr>
              <a:t>angular order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-l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&lt; 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m &lt; l 	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 </a:t>
            </a:r>
            <a:r>
              <a:rPr lang="en-GB" dirty="0">
                <a:solidFill>
                  <a:srgbClr val="001ABF"/>
                </a:solidFill>
                <a:ea typeface="DejaVu Sans" charset="0"/>
                <a:cs typeface="DejaVu Sans" charset="0"/>
              </a:rPr>
              <a:t>azimuthal order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5C3124E0-87C0-DFB9-50E2-4A6C435E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51" y="3116988"/>
            <a:ext cx="152677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Radial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001ABF"/>
                </a:solidFill>
                <a:ea typeface="DejaVu Sans" charset="0"/>
                <a:cs typeface="DejaVu Sans" charset="0"/>
              </a:rPr>
              <a:t>eigenfunction</a:t>
            </a:r>
            <a:endParaRPr lang="en-GB" sz="1600" b="1" dirty="0">
              <a:solidFill>
                <a:srgbClr val="001AB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0FA62961-BAD4-DC48-718F-2B237D9F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471" y="3101532"/>
            <a:ext cx="152677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Surface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eigenfunction</a:t>
            </a:r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BA929D52-265A-0B19-4791-8AE9B45E84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76661" y="2758258"/>
            <a:ext cx="329913" cy="406621"/>
          </a:xfrm>
          <a:prstGeom prst="line">
            <a:avLst/>
          </a:prstGeom>
          <a:noFill/>
          <a:ln w="38160">
            <a:solidFill>
              <a:srgbClr val="001ABF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27">
            <a:extLst>
              <a:ext uri="{FF2B5EF4-FFF2-40B4-BE49-F238E27FC236}">
                <a16:creationId xmlns:a16="http://schemas.microsoft.com/office/drawing/2014/main" id="{C182363C-113C-3B1F-870E-19F143CF0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7983" y="2793209"/>
            <a:ext cx="694516" cy="376167"/>
          </a:xfrm>
          <a:prstGeom prst="line">
            <a:avLst/>
          </a:prstGeom>
          <a:noFill/>
          <a:ln w="38160">
            <a:solidFill>
              <a:srgbClr val="001ABF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F3666-18E3-B4B9-8D38-F50B8E97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925" y="1151663"/>
            <a:ext cx="3368675" cy="869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546786-D25B-4D82-F0E6-7EF8B1E5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7" y="1407250"/>
            <a:ext cx="177534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Vibrating string: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AD794B87-2527-C131-068A-4C25504B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388325"/>
            <a:ext cx="162967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On the sphere: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F53360-0E94-2A67-B3AB-CE6CB616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83525"/>
            <a:ext cx="5953919" cy="9906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BCA2D2-6D0D-CA1B-5DDA-55247EE2A817}"/>
              </a:ext>
            </a:extLst>
          </p:cNvPr>
          <p:cNvSpPr txBox="1"/>
          <p:nvPr/>
        </p:nvSpPr>
        <p:spPr>
          <a:xfrm>
            <a:off x="3999401" y="293928"/>
            <a:ext cx="419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ea typeface="DejaVu Sans" charset="0"/>
                <a:cs typeface="Arial Black" panose="020B0604020202020204" pitchFamily="34" charset="0"/>
              </a:rPr>
              <a:t>On the </a:t>
            </a:r>
            <a:r>
              <a:rPr lang="fr-FR" sz="36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ea typeface="DejaVu Sans" charset="0"/>
                <a:cs typeface="Arial Black" panose="020B0604020202020204" pitchFamily="34" charset="0"/>
              </a:rPr>
              <a:t>sphere</a:t>
            </a:r>
            <a:r>
              <a:rPr lang="fr-FR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ea typeface="DejaVu Sans" charset="0"/>
                <a:cs typeface="Arial Black" panose="020B0604020202020204" pitchFamily="34" charset="0"/>
              </a:rPr>
              <a:t>…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26DB525-DE9A-1899-1CAA-FC06026157B2}"/>
              </a:ext>
            </a:extLst>
          </p:cNvPr>
          <p:cNvSpPr/>
          <p:nvPr/>
        </p:nvSpPr>
        <p:spPr>
          <a:xfrm>
            <a:off x="1749287" y="4383157"/>
            <a:ext cx="3322510" cy="2277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Here, the surface orders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1ABF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1ABF"/>
                </a:solidFill>
              </a:rPr>
              <a:t> represent an integer number of full wavelengths contained in the circumference of the Earth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~40000</a:t>
            </a:r>
            <a:r>
              <a:rPr lang="en-US" dirty="0">
                <a:solidFill>
                  <a:srgbClr val="001ABF"/>
                </a:solidFill>
              </a:rPr>
              <a:t> km). Hence, the spatial wavelength for given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1ABF"/>
                </a:solidFill>
              </a:rPr>
              <a:t> is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~40000/2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988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F5F8-812B-3CA4-656F-F8DE6A07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B4B5D5-6B10-2736-D456-72748A0B1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294" y="520512"/>
            <a:ext cx="8349411" cy="58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i="1" dirty="0">
                <a:solidFill>
                  <a:srgbClr val="001ABF"/>
                </a:solidFill>
                <a:latin typeface="Arial Black" charset="0"/>
                <a:cs typeface="DejaVu Sans" charset="0"/>
              </a:rPr>
              <a:t>Why study normal modes?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i="1" dirty="0">
              <a:solidFill>
                <a:schemeClr val="accent2"/>
              </a:solidFill>
              <a:latin typeface="Arial Black" charset="0"/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i="1" dirty="0">
              <a:solidFill>
                <a:schemeClr val="accent2"/>
              </a:solidFill>
              <a:latin typeface="Arial Black" charset="0"/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1200" i="1" dirty="0">
              <a:solidFill>
                <a:schemeClr val="accent2"/>
              </a:solidFill>
              <a:latin typeface="Arial Black" charset="0"/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 dirty="0" err="1">
                <a:latin typeface="Times New Roman" charset="0"/>
                <a:cs typeface="DejaVu Sans" charset="0"/>
              </a:rPr>
              <a:t>A</a:t>
            </a:r>
            <a:r>
              <a:rPr lang="en-GB" i="1" baseline="-25000" dirty="0" err="1">
                <a:latin typeface="Times New Roman" charset="0"/>
                <a:cs typeface="DejaVu Sans" charset="0"/>
              </a:rPr>
              <a:t>lm</a:t>
            </a:r>
            <a:r>
              <a:rPr lang="en-GB" i="1" baseline="30000" dirty="0" err="1">
                <a:latin typeface="Times New Roman" charset="0"/>
                <a:cs typeface="DejaVu Sans" charset="0"/>
              </a:rPr>
              <a:t>n</a:t>
            </a:r>
            <a:r>
              <a:rPr lang="en-GB" dirty="0">
                <a:cs typeface="DejaVu Sans" charset="0"/>
              </a:rPr>
              <a:t> 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are the excitation amplitudes, analogous to </a:t>
            </a:r>
            <a:r>
              <a:rPr lang="en-GB" i="1" dirty="0">
                <a:latin typeface="Times New Roman" charset="0"/>
                <a:cs typeface="DejaVu Sans" charset="0"/>
              </a:rPr>
              <a:t>A</a:t>
            </a:r>
            <a:r>
              <a:rPr lang="en-GB" i="1" baseline="-25000" dirty="0">
                <a:latin typeface="Times New Roman" charset="0"/>
                <a:cs typeface="DejaVu Sans" charset="0"/>
              </a:rPr>
              <a:t>n</a:t>
            </a:r>
            <a:r>
              <a:rPr lang="en-GB" dirty="0">
                <a:solidFill>
                  <a:schemeClr val="accent2"/>
                </a:solidFill>
                <a:cs typeface="DejaVu Sans" charset="0"/>
              </a:rPr>
              <a:t> 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in the 1D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(string) example… So from measurements of </a:t>
            </a:r>
            <a:r>
              <a:rPr lang="en-GB" i="1" dirty="0">
                <a:latin typeface="Times New Roman" charset="0"/>
                <a:cs typeface="DejaVu Sans" charset="0"/>
              </a:rPr>
              <a:t>u</a:t>
            </a:r>
            <a:r>
              <a:rPr lang="en-GB" dirty="0">
                <a:cs typeface="DejaVu Sans" charset="0"/>
              </a:rPr>
              <a:t> 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one can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get information about the source (provided the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</a:t>
            </a:r>
            <a:r>
              <a:rPr lang="en-GB" dirty="0" err="1">
                <a:solidFill>
                  <a:srgbClr val="001ABF"/>
                </a:solidFill>
                <a:cs typeface="DejaVu Sans" charset="0"/>
              </a:rPr>
              <a:t>eigenfrequencies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 </a:t>
            </a:r>
            <a:r>
              <a:rPr lang="en-GB" i="1" dirty="0">
                <a:latin typeface="Symbol" charset="0"/>
                <a:cs typeface="DejaVu Sans" charset="0"/>
                <a:sym typeface="Symbol" charset="0"/>
              </a:rPr>
              <a:t></a:t>
            </a:r>
            <a:r>
              <a:rPr lang="en-GB" i="1" baseline="-25000" dirty="0" err="1">
                <a:latin typeface="Times New Roman" charset="0"/>
                <a:cs typeface="DejaVu Sans" charset="0"/>
              </a:rPr>
              <a:t>lm</a:t>
            </a:r>
            <a:r>
              <a:rPr lang="en-GB" i="1" baseline="30000" dirty="0" err="1">
                <a:latin typeface="Times New Roman" charset="0"/>
                <a:cs typeface="DejaVu Sans" charset="0"/>
              </a:rPr>
              <a:t>n</a:t>
            </a:r>
            <a:r>
              <a:rPr lang="en-GB" dirty="0">
                <a:cs typeface="DejaVu Sans" charset="0"/>
              </a:rPr>
              <a:t> 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are known!)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600" dirty="0">
              <a:solidFill>
                <a:srgbClr val="001ABF"/>
              </a:solidFill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Conversely, given a source function </a:t>
            </a:r>
            <a:r>
              <a:rPr lang="en-GB" i="1" dirty="0" err="1">
                <a:latin typeface="Times New Roman" charset="0"/>
                <a:cs typeface="DejaVu Sans" charset="0"/>
              </a:rPr>
              <a:t>A</a:t>
            </a:r>
            <a:r>
              <a:rPr lang="en-GB" i="1" baseline="-25000" dirty="0" err="1">
                <a:latin typeface="Times New Roman" charset="0"/>
                <a:cs typeface="DejaVu Sans" charset="0"/>
              </a:rPr>
              <a:t>lm</a:t>
            </a:r>
            <a:r>
              <a:rPr lang="en-GB" i="1" baseline="30000" dirty="0" err="1">
                <a:latin typeface="Times New Roman" charset="0"/>
                <a:cs typeface="DejaVu Sans" charset="0"/>
              </a:rPr>
              <a:t>n</a:t>
            </a:r>
            <a:r>
              <a:rPr lang="en-GB" dirty="0">
                <a:solidFill>
                  <a:schemeClr val="accent2"/>
                </a:solidFill>
                <a:cs typeface="DejaVu Sans" charset="0"/>
              </a:rPr>
              <a:t> 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and known </a:t>
            </a:r>
            <a:r>
              <a:rPr lang="en-GB" i="1" dirty="0">
                <a:latin typeface="Symbol" charset="0"/>
                <a:cs typeface="DejaVu Sans" charset="0"/>
                <a:sym typeface="Symbol" charset="0"/>
              </a:rPr>
              <a:t></a:t>
            </a:r>
            <a:r>
              <a:rPr lang="en-GB" i="1" baseline="-25000" dirty="0" err="1">
                <a:latin typeface="Times New Roman" charset="0"/>
                <a:cs typeface="DejaVu Sans" charset="0"/>
              </a:rPr>
              <a:t>lm</a:t>
            </a:r>
            <a:r>
              <a:rPr lang="en-GB" i="1" baseline="30000" dirty="0" err="1">
                <a:latin typeface="Times New Roman" charset="0"/>
                <a:cs typeface="DejaVu Sans" charset="0"/>
              </a:rPr>
              <a:t>n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,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one can predict</a:t>
            </a:r>
            <a:r>
              <a:rPr lang="en-GB" dirty="0">
                <a:solidFill>
                  <a:schemeClr val="accent2"/>
                </a:solidFill>
                <a:cs typeface="DejaVu Sans" charset="0"/>
              </a:rPr>
              <a:t> </a:t>
            </a:r>
            <a:r>
              <a:rPr lang="en-GB" b="1" i="1" dirty="0">
                <a:latin typeface="Times New Roman" charset="0"/>
                <a:cs typeface="DejaVu Sans" charset="0"/>
              </a:rPr>
              <a:t>u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… The modes form the basis vectors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to describe displacements if one wants to model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</a:t>
            </a:r>
            <a:r>
              <a:rPr lang="en-GB" i="1" dirty="0">
                <a:solidFill>
                  <a:srgbClr val="001ABF"/>
                </a:solidFill>
                <a:latin typeface="Arial Black" charset="0"/>
                <a:cs typeface="DejaVu Sans" charset="0"/>
              </a:rPr>
              <a:t>synthetic seismograms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.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600" dirty="0">
              <a:solidFill>
                <a:srgbClr val="001ABF"/>
              </a:solidFill>
              <a:cs typeface="DejaVu Sans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The </a:t>
            </a:r>
            <a:r>
              <a:rPr lang="en-GB" i="1" dirty="0">
                <a:solidFill>
                  <a:srgbClr val="001ABF"/>
                </a:solidFill>
                <a:latin typeface="Arial Black" charset="0"/>
                <a:cs typeface="DejaVu Sans" charset="0"/>
              </a:rPr>
              <a:t>frequencies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 </a:t>
            </a:r>
            <a:r>
              <a:rPr lang="en-GB" i="1" dirty="0">
                <a:latin typeface="Symbol" charset="0"/>
                <a:cs typeface="DejaVu Sans" charset="0"/>
                <a:sym typeface="Symbol" charset="0"/>
              </a:rPr>
              <a:t></a:t>
            </a:r>
            <a:r>
              <a:rPr lang="en-GB" i="1" baseline="-25000" dirty="0" err="1">
                <a:latin typeface="Times New Roman" charset="0"/>
                <a:cs typeface="DejaVu Sans" charset="0"/>
              </a:rPr>
              <a:t>lm</a:t>
            </a:r>
            <a:r>
              <a:rPr lang="en-GB" i="1" baseline="30000" dirty="0" err="1">
                <a:latin typeface="Times New Roman" charset="0"/>
                <a:cs typeface="DejaVu Sans" charset="0"/>
              </a:rPr>
              <a:t>n</a:t>
            </a:r>
            <a:r>
              <a:rPr lang="en-GB" dirty="0">
                <a:cs typeface="DejaVu Sans" charset="0"/>
              </a:rPr>
              <a:t> </a:t>
            </a:r>
            <a:r>
              <a:rPr lang="en-GB" dirty="0">
                <a:solidFill>
                  <a:srgbClr val="001ABF"/>
                </a:solidFill>
                <a:cs typeface="DejaVu Sans" charset="0"/>
              </a:rPr>
              <a:t>depend on density, shear modulus,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and compressibility modulus of the Earth… so are used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cs typeface="DejaVu Sans" charset="0"/>
              </a:rPr>
              <a:t>   to get Earth structure.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5C65-AD6B-BD9A-04DA-91B8876B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32" y="1003715"/>
            <a:ext cx="5495925" cy="914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3D93-659C-8345-BB4C-F3F31959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D47CAD0-A600-FCF2-AA8F-3ED250E1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931" y="6230144"/>
            <a:ext cx="6244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Recall PREM is derived from normal modes!</a:t>
            </a:r>
          </a:p>
        </p:txBody>
      </p:sp>
      <p:pic>
        <p:nvPicPr>
          <p:cNvPr id="3" name="Picture 2" descr="PREM">
            <a:extLst>
              <a:ext uri="{FF2B5EF4-FFF2-40B4-BE49-F238E27FC236}">
                <a16:creationId xmlns:a16="http://schemas.microsoft.com/office/drawing/2014/main" id="{A324032B-13B0-8A9D-804F-11E08134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31" y="170657"/>
            <a:ext cx="6916737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9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2DDBA-B935-2DAE-076C-892F7296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6269" y="2987675"/>
            <a:ext cx="6042025" cy="9413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 Box 24">
            <a:extLst>
              <a:ext uri="{FF2B5EF4-FFF2-40B4-BE49-F238E27FC236}">
                <a16:creationId xmlns:a16="http://schemas.microsoft.com/office/drawing/2014/main" id="{1591BADA-DE45-F6EF-91CE-E521F6F7F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07" y="1066800"/>
            <a:ext cx="8513762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latin typeface="Arial"/>
                <a:cs typeface="Arial"/>
              </a:rPr>
              <a:t>Using spherical harmonics (based on a spherical surface), we can separate the displacements into </a:t>
            </a:r>
            <a:r>
              <a:rPr lang="en-GB" dirty="0" err="1">
                <a:solidFill>
                  <a:srgbClr val="001ABF"/>
                </a:solidFill>
                <a:latin typeface="Arial"/>
                <a:cs typeface="Arial"/>
              </a:rPr>
              <a:t>toroidal</a:t>
            </a:r>
            <a:r>
              <a:rPr lang="en-GB" dirty="0">
                <a:solidFill>
                  <a:srgbClr val="001ABF"/>
                </a:solidFill>
                <a:latin typeface="Arial"/>
                <a:cs typeface="Arial"/>
              </a:rPr>
              <a:t> (torsional) and spheroidal modes (as done with SH and P/SV waves):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dirty="0">
              <a:solidFill>
                <a:srgbClr val="001ABF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latin typeface="Arial"/>
                <a:cs typeface="Arial"/>
              </a:rPr>
              <a:t>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CBBA1-D0AE-956D-4D21-22D74CB7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057" y="4787900"/>
            <a:ext cx="8569325" cy="9667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Text Box 26">
            <a:extLst>
              <a:ext uri="{FF2B5EF4-FFF2-40B4-BE49-F238E27FC236}">
                <a16:creationId xmlns:a16="http://schemas.microsoft.com/office/drawing/2014/main" id="{C825D398-3140-E2C7-716F-0CCC0542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116" y="4176713"/>
            <a:ext cx="4725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1ABF"/>
                </a:solidFill>
                <a:latin typeface="Arial"/>
                <a:cs typeface="Arial"/>
              </a:rPr>
              <a:t>S: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E07AE481-3B22-5979-0F42-20E59CA0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812" y="4038600"/>
            <a:ext cx="1640891" cy="5869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="1" dirty="0">
                <a:solidFill>
                  <a:srgbClr val="001ABF"/>
                </a:solidFill>
                <a:latin typeface="Arial"/>
                <a:cs typeface="Arial"/>
              </a:rPr>
              <a:t>Radial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="1" dirty="0" err="1">
                <a:solidFill>
                  <a:srgbClr val="001ABF"/>
                </a:solidFill>
                <a:latin typeface="Arial"/>
                <a:cs typeface="Arial"/>
              </a:rPr>
              <a:t>eigenfunctions</a:t>
            </a:r>
            <a:endParaRPr lang="en-GB" sz="1600" b="1" dirty="0">
              <a:solidFill>
                <a:srgbClr val="001ABF"/>
              </a:solidFill>
              <a:latin typeface="Arial"/>
              <a:cs typeface="Arial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71E0A9A-C488-7C97-EAFB-DC556B67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462" y="4038600"/>
            <a:ext cx="164089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="1" dirty="0">
                <a:solidFill>
                  <a:srgbClr val="001ABF"/>
                </a:solidFill>
                <a:latin typeface="Arial"/>
                <a:cs typeface="Arial"/>
              </a:rPr>
              <a:t>Surface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="1" dirty="0" err="1">
                <a:solidFill>
                  <a:srgbClr val="001ABF"/>
                </a:solidFill>
                <a:latin typeface="Arial"/>
                <a:cs typeface="Arial"/>
              </a:rPr>
              <a:t>eigenfunctions</a:t>
            </a:r>
            <a:endParaRPr lang="en-GB" sz="1600" b="1" dirty="0">
              <a:solidFill>
                <a:srgbClr val="001ABF"/>
              </a:solidFill>
              <a:latin typeface="Arial"/>
              <a:cs typeface="Arial"/>
            </a:endParaRPr>
          </a:p>
        </p:txBody>
      </p:sp>
      <p:sp>
        <p:nvSpPr>
          <p:cNvPr id="9" name="Line 29">
            <a:extLst>
              <a:ext uri="{FF2B5EF4-FFF2-40B4-BE49-F238E27FC236}">
                <a16:creationId xmlns:a16="http://schemas.microsoft.com/office/drawing/2014/main" id="{100690AA-F277-F5AC-99FD-F8841EB31D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39606" y="3609974"/>
            <a:ext cx="68262" cy="504825"/>
          </a:xfrm>
          <a:prstGeom prst="line">
            <a:avLst/>
          </a:prstGeom>
          <a:noFill/>
          <a:ln w="9360">
            <a:solidFill>
              <a:srgbClr val="001AB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768EC3A5-752B-E873-D396-FE2F0428E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503" y="4595889"/>
            <a:ext cx="37516" cy="425374"/>
          </a:xfrm>
          <a:prstGeom prst="line">
            <a:avLst/>
          </a:prstGeom>
          <a:noFill/>
          <a:ln w="9360">
            <a:solidFill>
              <a:srgbClr val="001AB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83FA73A0-EDB5-A19C-DC07-EA25969CD4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4087" y="3601705"/>
            <a:ext cx="782219" cy="524208"/>
          </a:xfrm>
          <a:prstGeom prst="line">
            <a:avLst/>
          </a:prstGeom>
          <a:noFill/>
          <a:ln w="9360">
            <a:solidFill>
              <a:srgbClr val="001AB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D45B092-7898-522B-1298-D7424B468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5438" y="4691063"/>
            <a:ext cx="583730" cy="410538"/>
          </a:xfrm>
          <a:prstGeom prst="line">
            <a:avLst/>
          </a:prstGeom>
          <a:noFill/>
          <a:ln w="9360">
            <a:solidFill>
              <a:srgbClr val="001AB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A527E264-2C2A-AED2-3BE4-B3C71D5A0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919" y="4651375"/>
            <a:ext cx="929729" cy="427239"/>
          </a:xfrm>
          <a:prstGeom prst="line">
            <a:avLst/>
          </a:prstGeom>
          <a:noFill/>
          <a:ln w="9360">
            <a:solidFill>
              <a:srgbClr val="001AB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1D295F-E234-8AD4-1AF8-DCAEAC94A584}"/>
              </a:ext>
            </a:extLst>
          </p:cNvPr>
          <p:cNvGrpSpPr>
            <a:grpSpLocks/>
          </p:cNvGrpSpPr>
          <p:nvPr/>
        </p:nvGrpSpPr>
        <p:grpSpPr bwMode="auto">
          <a:xfrm>
            <a:off x="1659731" y="6273808"/>
            <a:ext cx="8872535" cy="433388"/>
            <a:chOff x="-69" y="3929"/>
            <a:chExt cx="5896" cy="27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4C080EB-A6A3-4EAD-E73F-DEFBAE60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" y="4065"/>
              <a:ext cx="344" cy="4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375CC83-D50C-03AA-625C-EC103064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4049"/>
              <a:ext cx="343" cy="36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591B4C7-73E2-77CA-5175-24CB21BB5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4016"/>
              <a:ext cx="343" cy="74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B9D9C72-DD68-906A-AFA8-6E8AB98B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929"/>
              <a:ext cx="343" cy="273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DAEDADE-8A63-78F0-F14C-18205D8CF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4038"/>
              <a:ext cx="343" cy="64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DCFA9A8-A1B0-4BE4-12D2-4A9341582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4038"/>
              <a:ext cx="344" cy="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76C4902-E684-EBA6-AD2E-96E7E8DF3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4064"/>
              <a:ext cx="343" cy="5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1E45CE6-DC50-1D2B-E74A-C15DC238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4061"/>
              <a:ext cx="343" cy="17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A9C0DF-A57B-B326-EAF7-2409AAA87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4056"/>
              <a:ext cx="343" cy="21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218CF8-677D-1EA7-CB21-3EE0AA49D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4060"/>
              <a:ext cx="343" cy="16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9C33BB-47AC-E332-5C50-C022BA48E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4063"/>
              <a:ext cx="343" cy="10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C82F48-813A-6970-153F-28DDA0AC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4061"/>
              <a:ext cx="343" cy="10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97D816D-4C49-92DF-A34D-FFF0827F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4055"/>
              <a:ext cx="343" cy="24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C8F67B2-1175-43FC-2C22-952640C5A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4056"/>
              <a:ext cx="344" cy="19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2FB11A5-5A4B-0DD5-8045-5BDF29A1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4039"/>
              <a:ext cx="343" cy="55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39873F-4064-68A3-5202-BABA9F0EB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4044"/>
              <a:ext cx="343" cy="41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47A6D50-FEF0-7686-E258-740799EFD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3" y="4061"/>
              <a:ext cx="343" cy="12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B7548DF-8CA9-DDB3-F20B-7E26A7324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" y="4066"/>
              <a:ext cx="62" cy="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796013C-90B7-95E4-2328-7F0FD6674110}"/>
              </a:ext>
            </a:extLst>
          </p:cNvPr>
          <p:cNvSpPr/>
          <p:nvPr/>
        </p:nvSpPr>
        <p:spPr>
          <a:xfrm>
            <a:off x="3359852" y="152400"/>
            <a:ext cx="5505634" cy="5847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 err="1">
                <a:solidFill>
                  <a:srgbClr val="001ABF"/>
                </a:solidFill>
                <a:latin typeface="Arial Black"/>
                <a:cs typeface="Arial Black"/>
              </a:rPr>
              <a:t>Toroidal</a:t>
            </a:r>
            <a:r>
              <a:rPr lang="fr-FR" sz="3200" dirty="0">
                <a:solidFill>
                  <a:srgbClr val="001ABF"/>
                </a:solidFill>
                <a:latin typeface="Arial Black"/>
                <a:cs typeface="Arial Black"/>
              </a:rPr>
              <a:t> and </a:t>
            </a:r>
            <a:r>
              <a:rPr lang="fr-FR" sz="3200" dirty="0" err="1">
                <a:solidFill>
                  <a:srgbClr val="001ABF"/>
                </a:solidFill>
                <a:latin typeface="Arial Black"/>
                <a:cs typeface="Arial Black"/>
              </a:rPr>
              <a:t>Spheroidal</a:t>
            </a:r>
            <a:endParaRPr lang="fr-FR" sz="3200" dirty="0">
              <a:solidFill>
                <a:srgbClr val="001AB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92335A72-A84D-2C32-5605-F4645A08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119" y="1691468"/>
            <a:ext cx="3649663" cy="26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120000"/>
              </a:lnSpc>
              <a:buClr>
                <a:srgbClr val="FFFF00"/>
              </a:buClr>
              <a:buSzPct val="100000"/>
              <a:buFont typeface="Wingdings 2" charset="0"/>
              <a:buNone/>
            </a:pP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•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No radial component: tangential only, normal to the radius: motion confined to the surface of</a:t>
            </a: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i="1" dirty="0">
                <a:latin typeface="Times New Roman" charset="0"/>
                <a:cs typeface="DejaVu Sans" charset="0"/>
              </a:rPr>
              <a:t>n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concentric spheres inside the Earth.</a:t>
            </a:r>
          </a:p>
          <a:p>
            <a:pPr eaLnBrk="0" hangingPunct="0">
              <a:lnSpc>
                <a:spcPct val="110000"/>
              </a:lnSpc>
              <a:buClr>
                <a:srgbClr val="FFFF00"/>
              </a:buClr>
              <a:buSzPct val="100000"/>
              <a:buFont typeface="Wingdings 2" charset="0"/>
              <a:buNone/>
            </a:pPr>
            <a:r>
              <a:rPr lang="en-US" sz="16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•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Changes in the shape, not in volume</a:t>
            </a: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Wingdings" charset="0"/>
                <a:cs typeface="DejaVu Sans" charset="0"/>
              </a:rPr>
              <a:t></a:t>
            </a: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Not observable using a	gravimeter (but…)</a:t>
            </a:r>
          </a:p>
          <a:p>
            <a:pPr eaLnBrk="0" hangingPunct="0">
              <a:lnSpc>
                <a:spcPct val="110000"/>
              </a:lnSpc>
              <a:buClr>
                <a:srgbClr val="FFFF00"/>
              </a:buClr>
              <a:buSzPct val="100000"/>
              <a:buFont typeface="Wingdings 2" charset="0"/>
              <a:buNone/>
            </a:pPr>
            <a:r>
              <a:rPr lang="en-US" sz="16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•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Do not exist in a fluid: so only in the mantle (and the inner core?)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9BAC152-0CEA-38D3-0C60-42A66847AB3A}"/>
              </a:ext>
            </a:extLst>
          </p:cNvPr>
          <p:cNvGrpSpPr/>
          <p:nvPr/>
        </p:nvGrpSpPr>
        <p:grpSpPr>
          <a:xfrm>
            <a:off x="3340894" y="4790281"/>
            <a:ext cx="1084263" cy="1050926"/>
            <a:chOff x="3340894" y="4790281"/>
            <a:chExt cx="1084263" cy="10509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11A2E6-CE13-3AEA-A6E6-18993572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894" y="4790281"/>
              <a:ext cx="1084263" cy="1050926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CB012659-5260-6D89-1E62-6F7528F51C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3555207" y="4953794"/>
              <a:ext cx="514350" cy="200025"/>
            </a:xfrm>
            <a:custGeom>
              <a:avLst/>
              <a:gdLst>
                <a:gd name="T0" fmla="*/ 93 w 21600"/>
                <a:gd name="T1" fmla="*/ 6 h 21600"/>
                <a:gd name="T2" fmla="*/ 45 w 21600"/>
                <a:gd name="T3" fmla="*/ 27 h 21600"/>
                <a:gd name="T4" fmla="*/ 105 w 21600"/>
                <a:gd name="T5" fmla="*/ 16 h 21600"/>
                <a:gd name="T6" fmla="*/ 167 w 21600"/>
                <a:gd name="T7" fmla="*/ -16 h 21600"/>
                <a:gd name="T8" fmla="*/ 220 w 21600"/>
                <a:gd name="T9" fmla="*/ 6 h 21600"/>
                <a:gd name="T10" fmla="*/ 164 w 21600"/>
                <a:gd name="T11" fmla="*/ 2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33 w 21600"/>
                <a:gd name="T19" fmla="*/ 3086 h 21600"/>
                <a:gd name="T20" fmla="*/ 18467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8BD2647E-97B0-6E9D-39A4-F80430414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 flipV="1">
              <a:off x="3663157" y="5431631"/>
              <a:ext cx="514350" cy="200025"/>
            </a:xfrm>
            <a:custGeom>
              <a:avLst/>
              <a:gdLst>
                <a:gd name="T0" fmla="*/ 93 w 21600"/>
                <a:gd name="T1" fmla="*/ 6 h 21600"/>
                <a:gd name="T2" fmla="*/ 45 w 21600"/>
                <a:gd name="T3" fmla="*/ 27 h 21600"/>
                <a:gd name="T4" fmla="*/ 105 w 21600"/>
                <a:gd name="T5" fmla="*/ 16 h 21600"/>
                <a:gd name="T6" fmla="*/ 167 w 21600"/>
                <a:gd name="T7" fmla="*/ -16 h 21600"/>
                <a:gd name="T8" fmla="*/ 220 w 21600"/>
                <a:gd name="T9" fmla="*/ 6 h 21600"/>
                <a:gd name="T10" fmla="*/ 164 w 21600"/>
                <a:gd name="T11" fmla="*/ 2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33 w 21600"/>
                <a:gd name="T19" fmla="*/ 3086 h 21600"/>
                <a:gd name="T20" fmla="*/ 18467 w 21600"/>
                <a:gd name="T21" fmla="*/ 1851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EF3C2BF9-5804-A8FF-1F91-5579AC45C1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342482" y="5209381"/>
              <a:ext cx="1082675" cy="2079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107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10" name="Text Box 10">
            <a:extLst>
              <a:ext uri="{FF2B5EF4-FFF2-40B4-BE49-F238E27FC236}">
                <a16:creationId xmlns:a16="http://schemas.microsoft.com/office/drawing/2014/main" id="{782BF068-2366-8E45-0CC8-AAE4BA45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282" y="1694656"/>
            <a:ext cx="36750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130000"/>
              </a:lnSpc>
              <a:buClr>
                <a:srgbClr val="FF9933"/>
              </a:buClr>
              <a:buSzPct val="100000"/>
              <a:buFont typeface="Wingdings 2" charset="0"/>
              <a:buNone/>
            </a:pP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•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Horizontal components (tangential) et vertical (radial)</a:t>
            </a:r>
          </a:p>
          <a:p>
            <a:pPr eaLnBrk="0" hangingPunct="0">
              <a:lnSpc>
                <a:spcPct val="120000"/>
              </a:lnSpc>
              <a:buClr>
                <a:srgbClr val="FF9933"/>
              </a:buClr>
              <a:buSzPct val="100000"/>
              <a:buFont typeface="Wingdings 2" charset="0"/>
              <a:buNone/>
            </a:pP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•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No simple relationship between</a:t>
            </a:r>
            <a:r>
              <a:rPr lang="en-US" sz="16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i="1" dirty="0">
                <a:latin typeface="Times New Roman" charset="0"/>
                <a:cs typeface="DejaVu Sans" charset="0"/>
              </a:rPr>
              <a:t>n</a:t>
            </a:r>
            <a:r>
              <a:rPr lang="en-US" sz="16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and nodal spheres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F5A471-A26A-2A09-7DC9-4B68D609E3A4}"/>
              </a:ext>
            </a:extLst>
          </p:cNvPr>
          <p:cNvGrpSpPr/>
          <p:nvPr/>
        </p:nvGrpSpPr>
        <p:grpSpPr>
          <a:xfrm>
            <a:off x="7431882" y="4315619"/>
            <a:ext cx="1627188" cy="1568450"/>
            <a:chOff x="7431882" y="4315619"/>
            <a:chExt cx="1627188" cy="15684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F42DD0-CE92-07CF-1A2E-7B1D8297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557" y="4469607"/>
              <a:ext cx="1239838" cy="1258888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F002A9-3B07-2773-547A-E3A3668CE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820" y="4587082"/>
              <a:ext cx="1614488" cy="1031875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742DEA-9EC6-1499-B774-050492D50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62045" y="4566444"/>
              <a:ext cx="1565275" cy="1063625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C2283757-0D12-C57F-0DF2-B77E60BC7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882" y="5015707"/>
              <a:ext cx="279400" cy="161925"/>
            </a:xfrm>
            <a:prstGeom prst="leftRightArrow">
              <a:avLst>
                <a:gd name="adj1" fmla="val 35417"/>
                <a:gd name="adj2" fmla="val 52723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7805A770-751D-87D9-9725-A6E611F7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670" y="5025232"/>
              <a:ext cx="279400" cy="160338"/>
            </a:xfrm>
            <a:prstGeom prst="leftRightArrow">
              <a:avLst>
                <a:gd name="adj1" fmla="val 35417"/>
                <a:gd name="adj2" fmla="val 5324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6" name="AutoShape 17">
              <a:extLst>
                <a:ext uri="{FF2B5EF4-FFF2-40B4-BE49-F238E27FC236}">
                  <a16:creationId xmlns:a16="http://schemas.microsoft.com/office/drawing/2014/main" id="{DF82A0F6-D79F-9B7C-1E86-78D1F50871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12920" y="4369594"/>
              <a:ext cx="271463" cy="166688"/>
            </a:xfrm>
            <a:prstGeom prst="leftRightArrow">
              <a:avLst>
                <a:gd name="adj1" fmla="val 35417"/>
                <a:gd name="adj2" fmla="val 49762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48B67620-7934-4B0A-FAB8-F7996A94D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97045" y="5664994"/>
              <a:ext cx="271463" cy="166688"/>
            </a:xfrm>
            <a:prstGeom prst="leftRightArrow">
              <a:avLst>
                <a:gd name="adj1" fmla="val 35417"/>
                <a:gd name="adj2" fmla="val 49762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DEC889-D654-4392-C4FE-19667507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195" y="4641057"/>
              <a:ext cx="52388" cy="53975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3A482E-63BC-F269-BB3A-A2973820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432" y="5517357"/>
              <a:ext cx="52388" cy="53975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EB0CE9-C1A9-D7E0-D2D1-3B433493F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670" y="5504657"/>
              <a:ext cx="52388" cy="53975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84CB07-BCCA-9A17-8C95-C5FF6446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845" y="4637882"/>
              <a:ext cx="52388" cy="53975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22" name="Text Box 23">
            <a:extLst>
              <a:ext uri="{FF2B5EF4-FFF2-40B4-BE49-F238E27FC236}">
                <a16:creationId xmlns:a16="http://schemas.microsoft.com/office/drawing/2014/main" id="{5847E89B-EE71-039F-92CF-6AA24C00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32" y="2907506"/>
            <a:ext cx="34353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14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•</a:t>
            </a:r>
            <a:r>
              <a:rPr lang="en-US" sz="16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baseline="-25000" dirty="0">
                <a:latin typeface="Times New Roman" charset="0"/>
                <a:cs typeface="DejaVu Sans" charset="0"/>
              </a:rPr>
              <a:t>0</a:t>
            </a:r>
            <a:r>
              <a:rPr lang="en-US" sz="1600" i="1" dirty="0">
                <a:latin typeface="Times New Roman" charset="0"/>
                <a:cs typeface="DejaVu Sans" charset="0"/>
              </a:rPr>
              <a:t>S</a:t>
            </a:r>
            <a:r>
              <a:rPr lang="en-US" sz="1600" baseline="-25000" dirty="0">
                <a:latin typeface="Times New Roman" charset="0"/>
                <a:cs typeface="DejaVu Sans" charset="0"/>
              </a:rPr>
              <a:t>2</a:t>
            </a:r>
            <a:r>
              <a:rPr lang="en-US" sz="1600" dirty="0">
                <a:solidFill>
                  <a:schemeClr val="accent2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is the longest (</a:t>
            </a:r>
            <a:r>
              <a:rPr lang="ja-JP" altLang="en-US" sz="1600">
                <a:solidFill>
                  <a:srgbClr val="001ABF"/>
                </a:solidFill>
                <a:cs typeface="DejaVu Sans" charset="0"/>
              </a:rPr>
              <a:t>“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fundamental</a:t>
            </a:r>
            <a:r>
              <a:rPr lang="ja-JP" altLang="en-US" sz="1600">
                <a:solidFill>
                  <a:srgbClr val="001ABF"/>
                </a:solidFill>
                <a:cs typeface="DejaVu Sans" charset="0"/>
              </a:rPr>
              <a:t>”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)</a:t>
            </a:r>
          </a:p>
          <a:p>
            <a:pPr eaLnBrk="0" hangingPunct="0">
              <a:lnSpc>
                <a:spcPct val="14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•</a:t>
            </a:r>
            <a:r>
              <a:rPr lang="en-US" sz="16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Affect the whole Earth (even into the fluid outer core !)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9C1A91BD-2378-D170-D75D-6668F457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07" y="1039019"/>
            <a:ext cx="25446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err="1">
                <a:solidFill>
                  <a:srgbClr val="001ABF"/>
                </a:solidFill>
                <a:latin typeface="Arial"/>
                <a:cs typeface="Arial"/>
              </a:rPr>
              <a:t>Toroidal</a:t>
            </a:r>
            <a:r>
              <a:rPr lang="en-US" sz="2000" dirty="0">
                <a:solidFill>
                  <a:srgbClr val="001ABF"/>
                </a:solidFill>
                <a:latin typeface="Arial"/>
                <a:cs typeface="Arial"/>
              </a:rPr>
              <a:t> modes </a:t>
            </a:r>
            <a:r>
              <a:rPr lang="en-US" sz="2000" i="1" baseline="-25000" dirty="0" err="1">
                <a:latin typeface="Times New Roman" charset="0"/>
                <a:cs typeface="DejaVu Sans" charset="0"/>
              </a:rPr>
              <a:t>n</a:t>
            </a:r>
            <a:r>
              <a:rPr lang="en-US" sz="2000" i="1" dirty="0" err="1">
                <a:latin typeface="Times New Roman" charset="0"/>
                <a:cs typeface="DejaVu Sans" charset="0"/>
              </a:rPr>
              <a:t>T</a:t>
            </a:r>
            <a:r>
              <a:rPr lang="en-US" sz="2000" i="1" baseline="30000" dirty="0" err="1">
                <a:latin typeface="Times New Roman" charset="0"/>
                <a:cs typeface="DejaVu Sans" charset="0"/>
              </a:rPr>
              <a:t>m</a:t>
            </a:r>
            <a:r>
              <a:rPr lang="en-US" sz="2000" i="1" baseline="-25000" dirty="0" err="1">
                <a:latin typeface="Times New Roman" charset="0"/>
                <a:cs typeface="DejaVu Sans" charset="0"/>
              </a:rPr>
              <a:t>l</a:t>
            </a:r>
            <a:r>
              <a:rPr lang="en-US" sz="2000" i="1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 </a:t>
            </a:r>
            <a:r>
              <a:rPr lang="en-US" sz="20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D8753C54-205D-27DB-80E4-87233302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657" y="1034256"/>
            <a:ext cx="284587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1ABF"/>
                </a:solidFill>
                <a:latin typeface="Arial"/>
                <a:cs typeface="Arial"/>
              </a:rPr>
              <a:t>Spheroidal modes </a:t>
            </a:r>
            <a:r>
              <a:rPr lang="en-US" sz="2000" i="1" baseline="-25000" dirty="0" err="1">
                <a:latin typeface="Times New Roman" charset="0"/>
                <a:cs typeface="DejaVu Sans" charset="0"/>
              </a:rPr>
              <a:t>n</a:t>
            </a:r>
            <a:r>
              <a:rPr lang="en-US" sz="2000" i="1" dirty="0" err="1">
                <a:latin typeface="Times New Roman" charset="0"/>
                <a:cs typeface="DejaVu Sans" charset="0"/>
              </a:rPr>
              <a:t>S</a:t>
            </a:r>
            <a:r>
              <a:rPr lang="en-US" sz="2000" i="1" baseline="30000" dirty="0" err="1">
                <a:latin typeface="Times New Roman" charset="0"/>
                <a:cs typeface="DejaVu Sans" charset="0"/>
              </a:rPr>
              <a:t>m</a:t>
            </a:r>
            <a:r>
              <a:rPr lang="en-US" sz="2000" i="1" baseline="-25000" dirty="0" err="1">
                <a:latin typeface="Times New Roman" charset="0"/>
                <a:cs typeface="DejaVu Sans" charset="0"/>
              </a:rPr>
              <a:t>l</a:t>
            </a:r>
            <a:r>
              <a:rPr lang="en-US" sz="2000" dirty="0">
                <a:latin typeface="Times New Roman" charset="0"/>
                <a:cs typeface="DejaVu Sans" charset="0"/>
              </a:rPr>
              <a:t> </a:t>
            </a:r>
            <a:r>
              <a:rPr lang="en-US" sz="20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B7180C-EC07-2DF0-43BA-8B6CBC70456B}"/>
              </a:ext>
            </a:extLst>
          </p:cNvPr>
          <p:cNvGrpSpPr/>
          <p:nvPr/>
        </p:nvGrpSpPr>
        <p:grpSpPr>
          <a:xfrm>
            <a:off x="1659731" y="6273006"/>
            <a:ext cx="8872538" cy="433388"/>
            <a:chOff x="1659731" y="6273006"/>
            <a:chExt cx="8872538" cy="433388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A87535-05BC-D864-0B73-77CDEF46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731" y="6488906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4E72A3-CBDA-8B54-4A75-32641FC7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396" y="6463506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2EAD16A-C64A-9F1C-8029-406DBE0DE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556" y="6411119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B0AE14-6C46-859F-6295-850C7B4E4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716" y="6273006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8F325C0-72AC-99B6-FB3E-7B867137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77" y="6446044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49F89A-6BE2-6A94-8015-EC72985EA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037" y="6446044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6E36C1B-A9CD-BCEE-563C-E56B692C5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702" y="6487319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E669A86-A08C-C9F5-CCE2-1B13A92FC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862" y="6482556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9DBAA88-1D06-58CD-13F0-C0B066291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022" y="6474619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211A753-9788-1707-B7C0-CE656D4F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182" y="6480969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D641C11-6A9B-AC59-A8F0-E6F8FF9C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343" y="6485731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4E39214-2EA9-32F4-096C-BBACA304B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503" y="6482556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5C8FEBC-B1A0-F892-4D5D-E7D305101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663" y="6473031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FD53C98-D007-FDD6-87B2-DD3FBAD0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23" y="6474619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8ABACE2-F9DA-83A7-BE40-E1F75452F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488" y="6447631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14192C7-CD00-DFFB-2745-F3E9E57C7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153" y="6455569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E3F4ED8-78CA-A338-C931-5A705F012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4314" y="6482556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DFAA03C-645A-BC9A-A133-07CB20174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8969" y="6490494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B0CF8C9-4372-0EA4-AB88-A9328F62C95C}"/>
              </a:ext>
            </a:extLst>
          </p:cNvPr>
          <p:cNvSpPr/>
          <p:nvPr/>
        </p:nvSpPr>
        <p:spPr>
          <a:xfrm>
            <a:off x="3154154" y="151606"/>
            <a:ext cx="591703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1ABF"/>
                </a:solidFill>
                <a:latin typeface="Arial Black"/>
                <a:cs typeface="Arial Black"/>
              </a:rPr>
              <a:t>Characteristics of the modes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45AB97E-9206-E220-20D6-FA9FC6E3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469" y="143669"/>
            <a:ext cx="7772400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2800" dirty="0">
                <a:solidFill>
                  <a:srgbClr val="001ABF"/>
                </a:solidFill>
                <a:latin typeface="Arial"/>
                <a:cs typeface="Arial"/>
              </a:rPr>
              <a:t>,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l</a:t>
            </a:r>
            <a:r>
              <a:rPr lang="en-US" sz="2800" dirty="0">
                <a:solidFill>
                  <a:srgbClr val="001ABF"/>
                </a:solidFill>
                <a:latin typeface="Arial"/>
                <a:cs typeface="Arial"/>
              </a:rPr>
              <a:t>,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m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1ABF"/>
                </a:solidFill>
                <a:latin typeface="Arial"/>
                <a:cs typeface="Arial"/>
              </a:rPr>
              <a:t>…</a:t>
            </a: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AA18C4EE-2F78-D382-FA15-230053C4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113" y="1178719"/>
            <a:ext cx="5829138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S:</a:t>
            </a:r>
            <a:r>
              <a:rPr lang="en-GB" sz="1800" dirty="0">
                <a:solidFill>
                  <a:srgbClr val="001ABF"/>
                </a:solidFill>
                <a:latin typeface="Comic Sans MS" charset="0"/>
                <a:cs typeface="DejaVu Sans" charset="0"/>
              </a:rPr>
              <a:t> </a:t>
            </a:r>
            <a:r>
              <a:rPr lang="en-US" sz="1800" i="1" baseline="-25000" dirty="0" err="1">
                <a:latin typeface="Times New Roman" charset="0"/>
                <a:cs typeface="DejaVu Sans" charset="0"/>
              </a:rPr>
              <a:t>n</a:t>
            </a:r>
            <a:r>
              <a:rPr lang="en-US" sz="1800" i="1" dirty="0" err="1">
                <a:latin typeface="Times New Roman" charset="0"/>
                <a:cs typeface="DejaVu Sans" charset="0"/>
              </a:rPr>
              <a:t>S</a:t>
            </a:r>
            <a:r>
              <a:rPr lang="en-US" sz="1800" i="1" baseline="30000" dirty="0" err="1">
                <a:latin typeface="Times New Roman" charset="0"/>
                <a:cs typeface="DejaVu Sans" charset="0"/>
              </a:rPr>
              <a:t>m</a:t>
            </a:r>
            <a:r>
              <a:rPr lang="en-US" sz="1800" i="1" baseline="-25000" dirty="0" err="1">
                <a:latin typeface="Times New Roman" charset="0"/>
                <a:cs typeface="DejaVu Sans" charset="0"/>
              </a:rPr>
              <a:t>l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</a:t>
            </a:r>
            <a:r>
              <a:rPr lang="en-GB" sz="1800" dirty="0">
                <a:solidFill>
                  <a:srgbClr val="001ABF"/>
                </a:solidFill>
                <a:latin typeface="Comic Sans MS" charset="0"/>
                <a:cs typeface="DejaVu Sans" charset="0"/>
              </a:rPr>
              <a:t>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	</a:t>
            </a:r>
            <a:r>
              <a:rPr lang="en-GB" sz="1800" i="1" dirty="0">
                <a:latin typeface="Times New Roman"/>
                <a:cs typeface="Times New Roman"/>
              </a:rPr>
              <a:t>n</a:t>
            </a:r>
            <a:r>
              <a:rPr lang="en-GB" sz="1800" i="1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 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 no direct relationship with nodes with depth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	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 relates to # nodal planes in latitude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	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GB" sz="1800" i="1" dirty="0">
                <a:solidFill>
                  <a:srgbClr val="000000"/>
                </a:solidFill>
                <a:latin typeface="Comic Sans MS" charset="0"/>
                <a:cs typeface="DejaVu Sans" charset="0"/>
              </a:rPr>
              <a:t> 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 relates to # nodal planes in longitude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		! Max nodal planes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GB" sz="18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E92D64-4F2B-4D7B-2864-852748D96E0D}"/>
              </a:ext>
            </a:extLst>
          </p:cNvPr>
          <p:cNvGrpSpPr/>
          <p:nvPr/>
        </p:nvGrpSpPr>
        <p:grpSpPr>
          <a:xfrm>
            <a:off x="8128794" y="1058863"/>
            <a:ext cx="1855788" cy="1953420"/>
            <a:chOff x="8128794" y="1058863"/>
            <a:chExt cx="1855788" cy="19534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7CB858-94E4-2655-A4A1-989E5F66E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457" y="1248570"/>
              <a:ext cx="1414463" cy="1570038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3B4B34-F8FE-D4FD-4F4B-FABAED71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6732" y="1394620"/>
              <a:ext cx="1839913" cy="1285875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A7E1C4-D54B-70C2-9C72-3F5662FDF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77994" y="1427957"/>
              <a:ext cx="1951038" cy="1212850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96B7076E-80EA-F5AB-F317-7DDC7048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794" y="1929607"/>
              <a:ext cx="317500" cy="201613"/>
            </a:xfrm>
            <a:prstGeom prst="leftRightArrow">
              <a:avLst>
                <a:gd name="adj1" fmla="val 35417"/>
                <a:gd name="adj2" fmla="val 48119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7F89AD38-92DC-5221-A66A-21D9BDA72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5494" y="1940720"/>
              <a:ext cx="319088" cy="201613"/>
            </a:xfrm>
            <a:prstGeom prst="leftRightArrow">
              <a:avLst>
                <a:gd name="adj1" fmla="val 35417"/>
                <a:gd name="adj2" fmla="val 4836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C6AEB6A5-2123-A495-068B-F249D30E86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87619" y="1132682"/>
              <a:ext cx="338138" cy="190500"/>
            </a:xfrm>
            <a:prstGeom prst="leftRightArrow">
              <a:avLst>
                <a:gd name="adj1" fmla="val 35417"/>
                <a:gd name="adj2" fmla="val 54236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896F1892-BC97-2B59-A205-F2BCA532A0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873332" y="2748757"/>
              <a:ext cx="338138" cy="188913"/>
            </a:xfrm>
            <a:prstGeom prst="leftRightArrow">
              <a:avLst>
                <a:gd name="adj1" fmla="val 35417"/>
                <a:gd name="adj2" fmla="val 54692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6BB754-40AA-BCFB-82C5-7E2901506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2144" y="1462882"/>
              <a:ext cx="58738" cy="6826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641CA3-E9C9-1485-9891-55946A302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794" y="2556670"/>
              <a:ext cx="58738" cy="6826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19A9C7-A126-6916-73E2-1E718DE9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8207" y="2539207"/>
              <a:ext cx="58738" cy="6826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823C54-BB4B-1DA0-7A21-52138376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794" y="1458120"/>
              <a:ext cx="58738" cy="68263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6E937-1C09-BC1C-5300-25AF65398C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03407" y="1810544"/>
              <a:ext cx="1693862" cy="40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160" tIns="46080" rIns="92160" bIns="4608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defTabSz="457200" eaLnBrk="0" hangingPunct="0"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1" baseline="-25000" dirty="0">
                  <a:solidFill>
                    <a:srgbClr val="001ABF"/>
                  </a:solidFill>
                  <a:cs typeface="DejaVu Sans" charset="0"/>
                </a:rPr>
                <a:t>0</a:t>
              </a:r>
              <a:r>
                <a:rPr lang="en-US" sz="2000" b="1" i="1" dirty="0">
                  <a:solidFill>
                    <a:srgbClr val="001ABF"/>
                  </a:solidFill>
                  <a:cs typeface="DejaVu Sans" charset="0"/>
                </a:rPr>
                <a:t>S</a:t>
              </a:r>
              <a:r>
                <a:rPr lang="en-US" sz="2000" b="1" i="1" baseline="30000" dirty="0">
                  <a:solidFill>
                    <a:srgbClr val="001ABF"/>
                  </a:solidFill>
                  <a:cs typeface="DejaVu Sans" charset="0"/>
                </a:rPr>
                <a:t>0</a:t>
              </a:r>
              <a:r>
                <a:rPr lang="en-US" sz="2000" b="1" i="1" baseline="-25000" dirty="0">
                  <a:solidFill>
                    <a:srgbClr val="001ABF"/>
                  </a:solidFill>
                  <a:cs typeface="DejaVu Sans" charset="0"/>
                </a:rPr>
                <a:t>2</a:t>
              </a:r>
              <a:r>
                <a:rPr lang="en-US" sz="2000" b="1" baseline="-25000" dirty="0">
                  <a:solidFill>
                    <a:srgbClr val="001ABF"/>
                  </a:solidFill>
                  <a:cs typeface="DejaVu Sans" charset="0"/>
                </a:rPr>
                <a:t> </a:t>
              </a:r>
            </a:p>
          </p:txBody>
        </p:sp>
      </p:grpSp>
      <p:sp>
        <p:nvSpPr>
          <p:cNvPr id="27" name="Text Box 43">
            <a:extLst>
              <a:ext uri="{FF2B5EF4-FFF2-40B4-BE49-F238E27FC236}">
                <a16:creationId xmlns:a16="http://schemas.microsoft.com/office/drawing/2014/main" id="{3ABA7D3A-B3D2-90E2-60D6-B4BBEC4C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576" y="3794919"/>
            <a:ext cx="5236027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T:</a:t>
            </a:r>
            <a:r>
              <a:rPr lang="en-GB" sz="1800" dirty="0">
                <a:solidFill>
                  <a:srgbClr val="001ABF"/>
                </a:solidFill>
                <a:latin typeface="Comic Sans MS" charset="0"/>
                <a:cs typeface="DejaVu Sans" charset="0"/>
              </a:rPr>
              <a:t> </a:t>
            </a:r>
            <a:r>
              <a:rPr lang="en-US" sz="1800" i="1" baseline="-25000" dirty="0" err="1">
                <a:latin typeface="Times New Roman" charset="0"/>
                <a:cs typeface="DejaVu Sans" charset="0"/>
              </a:rPr>
              <a:t>n</a:t>
            </a:r>
            <a:r>
              <a:rPr lang="en-US" sz="1800" i="1" dirty="0" err="1">
                <a:latin typeface="Times New Roman" charset="0"/>
                <a:cs typeface="DejaVu Sans" charset="0"/>
              </a:rPr>
              <a:t>T</a:t>
            </a:r>
            <a:r>
              <a:rPr lang="en-US" sz="1800" i="1" baseline="30000" dirty="0" err="1">
                <a:latin typeface="Times New Roman" charset="0"/>
                <a:cs typeface="DejaVu Sans" charset="0"/>
              </a:rPr>
              <a:t>m</a:t>
            </a:r>
            <a:r>
              <a:rPr lang="en-US" sz="1800" i="1" baseline="-25000" dirty="0" err="1">
                <a:latin typeface="Times New Roman" charset="0"/>
                <a:cs typeface="DejaVu Sans" charset="0"/>
              </a:rPr>
              <a:t>l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</a:t>
            </a:r>
            <a:r>
              <a:rPr lang="en-GB" sz="1800" dirty="0">
                <a:solidFill>
                  <a:srgbClr val="001ABF"/>
                </a:solidFill>
                <a:latin typeface="Comic Sans MS" charset="0"/>
                <a:cs typeface="DejaVu Sans" charset="0"/>
              </a:rPr>
              <a:t>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	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1800" i="1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 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 relates to nodal planes with depth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	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GB" sz="1800" i="1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 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: relates to # nodal planes in latitude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chemeClr val="accent2"/>
                </a:solidFill>
                <a:latin typeface="Comic Sans MS" charset="0"/>
                <a:cs typeface="DejaVu Sans" charset="0"/>
              </a:rPr>
              <a:t>	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GB" sz="1800" i="1" dirty="0">
                <a:solidFill>
                  <a:srgbClr val="000000"/>
                </a:solidFill>
                <a:latin typeface="Comic Sans MS" charset="0"/>
                <a:cs typeface="DejaVu Sans" charset="0"/>
              </a:rPr>
              <a:t> </a:t>
            </a:r>
            <a:r>
              <a:rPr lang="en-GB" sz="1800" dirty="0">
                <a:solidFill>
                  <a:srgbClr val="001ABF"/>
                </a:solidFill>
                <a:latin typeface="Comic Sans MS" charset="0"/>
                <a:cs typeface="DejaVu Sans" charset="0"/>
              </a:rPr>
              <a:t>: </a:t>
            </a: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relates to # nodal planes in longitude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800" dirty="0">
                <a:solidFill>
                  <a:srgbClr val="001ABF"/>
                </a:solidFill>
                <a:latin typeface="Arial"/>
                <a:cs typeface="Arial"/>
              </a:rPr>
              <a:t>		! Max nodal planes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GB" sz="18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l - </a:t>
            </a:r>
            <a:r>
              <a:rPr lang="en-GB" sz="1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4F63A7-3A6D-6EC7-D7E7-A8312F8685F0}"/>
              </a:ext>
            </a:extLst>
          </p:cNvPr>
          <p:cNvGrpSpPr/>
          <p:nvPr/>
        </p:nvGrpSpPr>
        <p:grpSpPr>
          <a:xfrm>
            <a:off x="8344694" y="3936207"/>
            <a:ext cx="1501776" cy="1528763"/>
            <a:chOff x="8344694" y="3936207"/>
            <a:chExt cx="1501776" cy="152876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93051A-D6ED-9321-9BE3-1BDD1CA2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694" y="3936207"/>
              <a:ext cx="1501776" cy="1528763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0" name="AutoShape 36">
              <a:extLst>
                <a:ext uri="{FF2B5EF4-FFF2-40B4-BE49-F238E27FC236}">
                  <a16:creationId xmlns:a16="http://schemas.microsoft.com/office/drawing/2014/main" id="{2DFC67AE-34C0-8236-BFA7-A22456FF78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8659019" y="3977482"/>
              <a:ext cx="711200" cy="290513"/>
            </a:xfrm>
            <a:custGeom>
              <a:avLst/>
              <a:gdLst>
                <a:gd name="T0" fmla="*/ 128 w 21600"/>
                <a:gd name="T1" fmla="*/ 9 h 21600"/>
                <a:gd name="T2" fmla="*/ 63 w 21600"/>
                <a:gd name="T3" fmla="*/ 40 h 21600"/>
                <a:gd name="T4" fmla="*/ 145 w 21600"/>
                <a:gd name="T5" fmla="*/ 23 h 21600"/>
                <a:gd name="T6" fmla="*/ 231 w 21600"/>
                <a:gd name="T7" fmla="*/ -23 h 21600"/>
                <a:gd name="T8" fmla="*/ 304 w 21600"/>
                <a:gd name="T9" fmla="*/ 8 h 21600"/>
                <a:gd name="T10" fmla="*/ 227 w 21600"/>
                <a:gd name="T11" fmla="*/ 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2 w 21600"/>
                <a:gd name="T19" fmla="*/ 3187 h 21600"/>
                <a:gd name="T20" fmla="*/ 18418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1" name="AutoShape 37">
              <a:extLst>
                <a:ext uri="{FF2B5EF4-FFF2-40B4-BE49-F238E27FC236}">
                  <a16:creationId xmlns:a16="http://schemas.microsoft.com/office/drawing/2014/main" id="{A6F535D3-11A0-AB42-F25A-5FB60B40B6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 flipH="1" flipV="1">
              <a:off x="8662194" y="5061745"/>
              <a:ext cx="711200" cy="290513"/>
            </a:xfrm>
            <a:custGeom>
              <a:avLst/>
              <a:gdLst>
                <a:gd name="T0" fmla="*/ 128 w 21600"/>
                <a:gd name="T1" fmla="*/ 9 h 21600"/>
                <a:gd name="T2" fmla="*/ 63 w 21600"/>
                <a:gd name="T3" fmla="*/ 40 h 21600"/>
                <a:gd name="T4" fmla="*/ 145 w 21600"/>
                <a:gd name="T5" fmla="*/ 23 h 21600"/>
                <a:gd name="T6" fmla="*/ 231 w 21600"/>
                <a:gd name="T7" fmla="*/ -23 h 21600"/>
                <a:gd name="T8" fmla="*/ 304 w 21600"/>
                <a:gd name="T9" fmla="*/ 8 h 21600"/>
                <a:gd name="T10" fmla="*/ 227 w 21600"/>
                <a:gd name="T11" fmla="*/ 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2 w 21600"/>
                <a:gd name="T19" fmla="*/ 3187 h 21600"/>
                <a:gd name="T20" fmla="*/ 18418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2" name="AutoShape 38">
              <a:extLst>
                <a:ext uri="{FF2B5EF4-FFF2-40B4-BE49-F238E27FC236}">
                  <a16:creationId xmlns:a16="http://schemas.microsoft.com/office/drawing/2014/main" id="{50C6A85B-2314-626D-71A3-AE9DE98231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43119" y="4187032"/>
              <a:ext cx="1312863" cy="301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6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3" name="AutoShape 39">
              <a:extLst>
                <a:ext uri="{FF2B5EF4-FFF2-40B4-BE49-F238E27FC236}">
                  <a16:creationId xmlns:a16="http://schemas.microsoft.com/office/drawing/2014/main" id="{B633D6A3-A686-8FD7-8576-1A95C54031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38357" y="4910932"/>
              <a:ext cx="1312863" cy="301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6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B0B67D9E-F951-A698-7C8B-0044E48847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 flipV="1">
              <a:off x="8784432" y="4575970"/>
              <a:ext cx="711200" cy="290513"/>
            </a:xfrm>
            <a:custGeom>
              <a:avLst/>
              <a:gdLst>
                <a:gd name="T0" fmla="*/ 128 w 21600"/>
                <a:gd name="T1" fmla="*/ 9 h 21600"/>
                <a:gd name="T2" fmla="*/ 63 w 21600"/>
                <a:gd name="T3" fmla="*/ 40 h 21600"/>
                <a:gd name="T4" fmla="*/ 145 w 21600"/>
                <a:gd name="T5" fmla="*/ 23 h 21600"/>
                <a:gd name="T6" fmla="*/ 231 w 21600"/>
                <a:gd name="T7" fmla="*/ -23 h 21600"/>
                <a:gd name="T8" fmla="*/ 304 w 21600"/>
                <a:gd name="T9" fmla="*/ 8 h 21600"/>
                <a:gd name="T10" fmla="*/ 227 w 21600"/>
                <a:gd name="T11" fmla="*/ 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2 w 21600"/>
                <a:gd name="T19" fmla="*/ 3187 h 21600"/>
                <a:gd name="T20" fmla="*/ 18418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010" y="1834"/>
                  </a:moveTo>
                  <a:cubicBezTo>
                    <a:pt x="10940" y="1832"/>
                    <a:pt x="10870" y="1832"/>
                    <a:pt x="10800" y="1832"/>
                  </a:cubicBezTo>
                  <a:cubicBezTo>
                    <a:pt x="8047" y="1831"/>
                    <a:pt x="5446" y="3096"/>
                    <a:pt x="3746" y="5261"/>
                  </a:cubicBezTo>
                  <a:lnTo>
                    <a:pt x="2305" y="4130"/>
                  </a:lnTo>
                  <a:cubicBezTo>
                    <a:pt x="4353" y="1522"/>
                    <a:pt x="7484" y="-1"/>
                    <a:pt x="10800" y="0"/>
                  </a:cubicBezTo>
                  <a:cubicBezTo>
                    <a:pt x="10884" y="0"/>
                    <a:pt x="10969" y="0"/>
                    <a:pt x="11054" y="2"/>
                  </a:cubicBezTo>
                  <a:lnTo>
                    <a:pt x="11117" y="-2697"/>
                  </a:lnTo>
                  <a:lnTo>
                    <a:pt x="14647" y="1003"/>
                  </a:lnTo>
                  <a:lnTo>
                    <a:pt x="10947" y="4533"/>
                  </a:lnTo>
                  <a:lnTo>
                    <a:pt x="11010" y="1834"/>
                  </a:ln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accent2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4521E8-21C9-EB6D-8429-0D44595B1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957" y="4421982"/>
              <a:ext cx="808037" cy="40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160" tIns="46080" rIns="92160" bIns="4608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1" baseline="-25000">
                  <a:solidFill>
                    <a:srgbClr val="001ABF"/>
                  </a:solidFill>
                  <a:cs typeface="DejaVu Sans" charset="0"/>
                </a:rPr>
                <a:t>0</a:t>
              </a:r>
              <a:r>
                <a:rPr lang="en-US" sz="2000" b="1" i="1">
                  <a:solidFill>
                    <a:srgbClr val="001ABF"/>
                  </a:solidFill>
                  <a:cs typeface="DejaVu Sans" charset="0"/>
                </a:rPr>
                <a:t>T</a:t>
              </a:r>
              <a:r>
                <a:rPr lang="en-US" sz="2000" b="1" i="1" baseline="30000">
                  <a:solidFill>
                    <a:srgbClr val="001ABF"/>
                  </a:solidFill>
                  <a:cs typeface="DejaVu Sans" charset="0"/>
                </a:rPr>
                <a:t>0</a:t>
              </a:r>
              <a:r>
                <a:rPr lang="en-US" sz="2000" b="1" i="1" baseline="-25000">
                  <a:solidFill>
                    <a:srgbClr val="001ABF"/>
                  </a:solidFill>
                  <a:cs typeface="DejaVu Sans" charset="0"/>
                </a:rPr>
                <a:t>3</a:t>
              </a:r>
              <a:r>
                <a:rPr lang="en-US" sz="2000" b="1" baseline="-25000">
                  <a:solidFill>
                    <a:srgbClr val="001ABF"/>
                  </a:solidFill>
                  <a:cs typeface="DejaVu Sans" charset="0"/>
                </a:rPr>
                <a:t>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F31D13-4B14-05AE-2A2C-F1AC0703C2E3}"/>
              </a:ext>
            </a:extLst>
          </p:cNvPr>
          <p:cNvGrpSpPr/>
          <p:nvPr/>
        </p:nvGrpSpPr>
        <p:grpSpPr>
          <a:xfrm>
            <a:off x="1659731" y="6280944"/>
            <a:ext cx="8872538" cy="433388"/>
            <a:chOff x="1659731" y="6280944"/>
            <a:chExt cx="8872538" cy="433388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03DF25-E621-FCB5-1C45-113AC4AFF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731" y="6496844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13DF40-189A-C931-B6ED-13DBF317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396" y="6471444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F27A2FC-9B4B-2F3B-0F99-AAB1C60C3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556" y="6419057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7040DD5-DA25-5038-2B51-20D46C1C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716" y="6280944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2A0A1C-1CC3-5ACA-DCA0-CFEE62F18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77" y="6453982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BBD9574-6C81-7AC0-4B73-FAE1D8D79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037" y="6453982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1DB36CF-0476-4A4D-0110-3369DD9F9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702" y="6495257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8AB6FDC-DB27-ED24-FBB3-48430924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862" y="6490494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1E8A9C8-D417-9753-DF32-1D70D81F9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022" y="6482557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FF7B824-CDC1-6507-10A1-D0003BCB2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182" y="6488907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6542BCE-64F5-7C74-0261-7A6380348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343" y="6493669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B0767A2-434D-DAF6-EAD8-28DA64D61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503" y="6490494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5EE1E2A-1317-34FD-6309-4E3F9551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663" y="6480969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878E638-538E-1B2B-D94D-70AD9F95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23" y="6482557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5BC9F1F-8FB9-F09B-1124-E0402AEB2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488" y="6455569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FB33210-31A2-55EA-078A-FD918A14B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153" y="6463507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44C37BB-17A6-7E06-0C3A-A392A0074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4314" y="6490494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44B4D4D-487F-405D-84CC-41A2DE545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8969" y="6498432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70E0D3-F3B1-704B-752D-EFF73A23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2972990"/>
            <a:ext cx="13985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39E81-DF5D-F756-D647-BD5D0C0D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049984"/>
            <a:ext cx="1555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C506D2-0C00-62BC-2E62-D6346B40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4559696"/>
            <a:ext cx="243046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just"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latin typeface="Times New Roman"/>
                <a:cs typeface="Times New Roman"/>
              </a:rPr>
              <a:t>0</a:t>
            </a:r>
            <a:r>
              <a:rPr lang="en-US" sz="1600" i="1" dirty="0">
                <a:latin typeface="Times New Roman"/>
                <a:cs typeface="Times New Roman"/>
              </a:rPr>
              <a:t>S</a:t>
            </a:r>
            <a:r>
              <a:rPr lang="en-US" sz="1600" baseline="-25000" dirty="0">
                <a:latin typeface="Times New Roman"/>
                <a:cs typeface="Times New Roman"/>
              </a:rPr>
              <a:t>0</a:t>
            </a:r>
            <a:r>
              <a:rPr lang="en-US" sz="1600" i="1" baseline="-25000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: « balloon » or</a:t>
            </a:r>
          </a:p>
          <a:p>
            <a:pPr algn="just"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« breathing » :</a:t>
            </a:r>
          </a:p>
          <a:p>
            <a:pPr algn="just"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radial only</a:t>
            </a:r>
          </a:p>
          <a:p>
            <a:pPr algn="just"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(20.5 minutes)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221A64F-22FF-65F3-661F-A7CDD84CDD0F}"/>
              </a:ext>
            </a:extLst>
          </p:cNvPr>
          <p:cNvGrpSpPr/>
          <p:nvPr/>
        </p:nvGrpSpPr>
        <p:grpSpPr>
          <a:xfrm>
            <a:off x="1881188" y="1246584"/>
            <a:ext cx="1174749" cy="1153319"/>
            <a:chOff x="1881188" y="1246584"/>
            <a:chExt cx="1174749" cy="11533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075D7E-779C-B8E7-AA7D-268BB9BC8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1351359"/>
              <a:ext cx="923925" cy="922338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F17B051-F500-6EA4-5D6C-86CAEC07B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1475184"/>
              <a:ext cx="692150" cy="693738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C0E299-5C3F-1684-0B0A-71A5B7F5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1246584"/>
              <a:ext cx="1174749" cy="1150938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51EC6FF7-7F54-2A8F-B353-B89E9C40B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13" y="1767284"/>
              <a:ext cx="233362" cy="117475"/>
            </a:xfrm>
            <a:prstGeom prst="leftRightArrow">
              <a:avLst>
                <a:gd name="adj1" fmla="val 35417"/>
                <a:gd name="adj2" fmla="val 60698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FCF71557-B9A0-9F56-B6EA-62F8B67A7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1767284"/>
              <a:ext cx="233362" cy="117475"/>
            </a:xfrm>
            <a:prstGeom prst="leftRightArrow">
              <a:avLst>
                <a:gd name="adj1" fmla="val 35417"/>
                <a:gd name="adj2" fmla="val 60698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7B7142C3-B4D5-07CF-1D61-7F8085AB0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60613" y="2226071"/>
              <a:ext cx="223838" cy="123825"/>
            </a:xfrm>
            <a:prstGeom prst="leftRightArrow">
              <a:avLst>
                <a:gd name="adj1" fmla="val 35417"/>
                <a:gd name="adj2" fmla="val 5523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1C945A38-FB8E-3C78-04B8-8791316B43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57438" y="1300559"/>
              <a:ext cx="230188" cy="123825"/>
            </a:xfrm>
            <a:prstGeom prst="leftRightArrow">
              <a:avLst>
                <a:gd name="adj1" fmla="val 35417"/>
                <a:gd name="adj2" fmla="val 56802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0984B-D96A-5D3F-E558-8978A31A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4556521"/>
            <a:ext cx="2498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:  « football » mode</a:t>
            </a:r>
          </a:p>
          <a:p>
            <a:pPr algn="ctr"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(Fundamental, 53.9 minutes)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29183A-40E5-A59E-8EEC-BE027AC79EAF}"/>
              </a:ext>
            </a:extLst>
          </p:cNvPr>
          <p:cNvGrpSpPr/>
          <p:nvPr/>
        </p:nvGrpSpPr>
        <p:grpSpPr>
          <a:xfrm>
            <a:off x="4249738" y="1202134"/>
            <a:ext cx="1228724" cy="1295400"/>
            <a:chOff x="4249738" y="1202134"/>
            <a:chExt cx="1228724" cy="1295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B092A7-E2D0-EE2A-0DE8-D9D33926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1329134"/>
              <a:ext cx="936625" cy="1039813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0F9DC0-CF4E-2A83-8480-90B6C72FA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088" y="1425972"/>
              <a:ext cx="1219200" cy="852488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000084-00FD-84B7-F6C4-5FCCEC7479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16400" y="1446609"/>
              <a:ext cx="1292225" cy="803275"/>
            </a:xfrm>
            <a:prstGeom prst="ellipse">
              <a:avLst/>
            </a:prstGeom>
            <a:solidFill>
              <a:srgbClr val="00CC99">
                <a:alpha val="50195"/>
              </a:srgbClr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D5E55C30-B5EC-E06E-84DB-0BCC6C92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1779984"/>
              <a:ext cx="211137" cy="133350"/>
            </a:xfrm>
            <a:prstGeom prst="leftRightArrow">
              <a:avLst>
                <a:gd name="adj1" fmla="val 35417"/>
                <a:gd name="adj2" fmla="val 4838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3C1DC43F-6585-226A-8D26-AE1144351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325" y="1787922"/>
              <a:ext cx="211137" cy="133350"/>
            </a:xfrm>
            <a:prstGeom prst="leftRightArrow">
              <a:avLst>
                <a:gd name="adj1" fmla="val 35417"/>
                <a:gd name="adj2" fmla="val 4838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EDDEE238-3C5F-A038-2387-3966FE290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4563" y="1251347"/>
              <a:ext cx="223838" cy="125412"/>
            </a:xfrm>
            <a:prstGeom prst="leftRightArrow">
              <a:avLst>
                <a:gd name="adj1" fmla="val 35417"/>
                <a:gd name="adj2" fmla="val 54536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5" name="AutoShape 23">
              <a:extLst>
                <a:ext uri="{FF2B5EF4-FFF2-40B4-BE49-F238E27FC236}">
                  <a16:creationId xmlns:a16="http://schemas.microsoft.com/office/drawing/2014/main" id="{3A418A83-4319-5A3D-5FFF-1A5E32D35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43450" y="2322909"/>
              <a:ext cx="223838" cy="125412"/>
            </a:xfrm>
            <a:prstGeom prst="leftRightArrow">
              <a:avLst>
                <a:gd name="adj1" fmla="val 35417"/>
                <a:gd name="adj2" fmla="val 54536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5B7606-7883-2CFE-B04C-2FB1D9A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1470422"/>
              <a:ext cx="39687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7046D7E-E2F0-6A30-8CF4-9243179A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194322"/>
              <a:ext cx="39687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15CE36-7B9A-AA78-9070-3ADAD78AE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2183209"/>
              <a:ext cx="39687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7584CFB-23CB-4DCC-99AF-0C1DFC77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1468834"/>
              <a:ext cx="39687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B32FE93-2E03-8FC2-AF88-9C2419F1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4556521"/>
            <a:ext cx="156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1600" baseline="-25000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: </a:t>
            </a:r>
          </a:p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(25.7 minutes)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17656F2E-19B3-E84D-41FB-4DAA710355B8}"/>
              </a:ext>
            </a:extLst>
          </p:cNvPr>
          <p:cNvSpPr>
            <a:spLocks noChangeArrowheads="1"/>
          </p:cNvSpPr>
          <p:nvPr/>
        </p:nvSpPr>
        <p:spPr bwMode="auto">
          <a:xfrm rot="16800000" flipH="1">
            <a:off x="7510463" y="-34529"/>
            <a:ext cx="2344738" cy="2193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3 w 21600"/>
              <a:gd name="T19" fmla="*/ 1032 h 21600"/>
              <a:gd name="T20" fmla="*/ 19055 w 21600"/>
              <a:gd name="T21" fmla="*/ 108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5332" y="997"/>
                </a:moveTo>
                <a:cubicBezTo>
                  <a:pt x="16757" y="1656"/>
                  <a:pt x="18021" y="2617"/>
                  <a:pt x="19037" y="381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5332" y="997"/>
                </a:moveTo>
                <a:cubicBezTo>
                  <a:pt x="16757" y="1656"/>
                  <a:pt x="18021" y="2617"/>
                  <a:pt x="19037" y="3814"/>
                </a:cubicBezTo>
              </a:path>
            </a:pathLst>
          </a:custGeom>
          <a:noFill/>
          <a:ln w="19080">
            <a:solidFill>
              <a:srgbClr val="00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BE21C6B-AF7B-681D-AC41-C4217DAEFA78}"/>
              </a:ext>
            </a:extLst>
          </p:cNvPr>
          <p:cNvGrpSpPr/>
          <p:nvPr/>
        </p:nvGrpSpPr>
        <p:grpSpPr>
          <a:xfrm>
            <a:off x="6670676" y="1040208"/>
            <a:ext cx="1254125" cy="1609725"/>
            <a:chOff x="6670676" y="1040208"/>
            <a:chExt cx="1254125" cy="160972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3FC451C-098C-5B42-6747-18D7CF476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988" y="1384696"/>
              <a:ext cx="1089025" cy="1025525"/>
            </a:xfrm>
            <a:prstGeom prst="ellipse">
              <a:avLst/>
            </a:prstGeom>
            <a:solidFill>
              <a:srgbClr val="339966"/>
            </a:solidFill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3" name="AutoShape 32">
              <a:extLst>
                <a:ext uri="{FF2B5EF4-FFF2-40B4-BE49-F238E27FC236}">
                  <a16:creationId xmlns:a16="http://schemas.microsoft.com/office/drawing/2014/main" id="{44A884A8-3C78-949A-978C-0BCA781557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046913" y="1013221"/>
              <a:ext cx="504825" cy="800100"/>
            </a:xfrm>
            <a:prstGeom prst="moon">
              <a:avLst>
                <a:gd name="adj" fmla="val 87500"/>
              </a:avLst>
            </a:prstGeom>
            <a:solidFill>
              <a:srgbClr val="339966"/>
            </a:solidFill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4" name="AutoShape 33">
              <a:extLst>
                <a:ext uri="{FF2B5EF4-FFF2-40B4-BE49-F238E27FC236}">
                  <a16:creationId xmlns:a16="http://schemas.microsoft.com/office/drawing/2014/main" id="{4925AC58-938D-0EF4-8E46-92856C5794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51663" y="1298971"/>
              <a:ext cx="431800" cy="739775"/>
            </a:xfrm>
            <a:prstGeom prst="moon">
              <a:avLst>
                <a:gd name="adj" fmla="val 87500"/>
              </a:avLst>
            </a:prstGeom>
            <a:solidFill>
              <a:srgbClr val="339966"/>
            </a:solidFill>
            <a:ln w="936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5" name="AutoShape 34">
              <a:extLst>
                <a:ext uri="{FF2B5EF4-FFF2-40B4-BE49-F238E27FC236}">
                  <a16:creationId xmlns:a16="http://schemas.microsoft.com/office/drawing/2014/main" id="{A6B81B35-B137-E271-976C-1F08D0AB87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265988" y="1313259"/>
              <a:ext cx="431800" cy="739775"/>
            </a:xfrm>
            <a:prstGeom prst="moon">
              <a:avLst>
                <a:gd name="adj" fmla="val 87500"/>
              </a:avLst>
            </a:prstGeom>
            <a:solidFill>
              <a:srgbClr val="339966"/>
            </a:solidFill>
            <a:ln w="936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2EB3CD-EFB9-E88C-BB33-1FD4353946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764338" y="1260871"/>
              <a:ext cx="1089025" cy="1025525"/>
            </a:xfrm>
            <a:prstGeom prst="ellipse">
              <a:avLst/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F4EE91EA-C205-3BB3-E36F-04C553187F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42150" y="1857771"/>
              <a:ext cx="504825" cy="800100"/>
            </a:xfrm>
            <a:prstGeom prst="moon">
              <a:avLst>
                <a:gd name="adj" fmla="val 87500"/>
              </a:avLst>
            </a:prstGeom>
            <a:solidFill>
              <a:srgbClr val="00CC99"/>
            </a:solidFill>
            <a:ln w="1908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8" name="AutoShape 37">
              <a:extLst>
                <a:ext uri="{FF2B5EF4-FFF2-40B4-BE49-F238E27FC236}">
                  <a16:creationId xmlns:a16="http://schemas.microsoft.com/office/drawing/2014/main" id="{37D54C9F-9D0C-9235-151A-71009A523D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6940550" y="1641871"/>
              <a:ext cx="431800" cy="739775"/>
            </a:xfrm>
            <a:prstGeom prst="moon">
              <a:avLst>
                <a:gd name="adj" fmla="val 87500"/>
              </a:avLst>
            </a:prstGeom>
            <a:solidFill>
              <a:srgbClr val="00CC99"/>
            </a:solidFill>
            <a:ln w="936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39" name="AutoShape 38">
              <a:extLst>
                <a:ext uri="{FF2B5EF4-FFF2-40B4-BE49-F238E27FC236}">
                  <a16:creationId xmlns:a16="http://schemas.microsoft.com/office/drawing/2014/main" id="{78BCCD06-1192-5501-4BB9-767BAED055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7256463" y="1632346"/>
              <a:ext cx="431800" cy="739775"/>
            </a:xfrm>
            <a:prstGeom prst="moon">
              <a:avLst>
                <a:gd name="adj" fmla="val 87500"/>
              </a:avLst>
            </a:prstGeom>
            <a:solidFill>
              <a:srgbClr val="00CC99"/>
            </a:solidFill>
            <a:ln w="936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0" name="AutoShape 39">
              <a:extLst>
                <a:ext uri="{FF2B5EF4-FFF2-40B4-BE49-F238E27FC236}">
                  <a16:creationId xmlns:a16="http://schemas.microsoft.com/office/drawing/2014/main" id="{1253B7E2-FD56-A43C-2887-9B4B7BD17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6869113" y="1546621"/>
              <a:ext cx="852488" cy="903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80 w 21600"/>
                <a:gd name="T19" fmla="*/ 38 h 21600"/>
                <a:gd name="T20" fmla="*/ 21600 w 21600"/>
                <a:gd name="T21" fmla="*/ 1078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1550" y="26"/>
                  </a:moveTo>
                  <a:cubicBezTo>
                    <a:pt x="16940" y="401"/>
                    <a:pt x="21222" y="4701"/>
                    <a:pt x="21576" y="10091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1550" y="26"/>
                  </a:moveTo>
                  <a:cubicBezTo>
                    <a:pt x="16940" y="401"/>
                    <a:pt x="21222" y="4701"/>
                    <a:pt x="21576" y="10091"/>
                  </a:cubicBezTo>
                </a:path>
              </a:pathLst>
            </a:custGeom>
            <a:noFill/>
            <a:ln w="19080">
              <a:solidFill>
                <a:srgbClr val="0000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1" name="AutoShape 40">
              <a:extLst>
                <a:ext uri="{FF2B5EF4-FFF2-40B4-BE49-F238E27FC236}">
                  <a16:creationId xmlns:a16="http://schemas.microsoft.com/office/drawing/2014/main" id="{F46A73D5-289B-8CF5-D8C4-E2D59DF3E3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" flipH="1">
              <a:off x="6670676" y="1522809"/>
              <a:ext cx="244475" cy="50800"/>
            </a:xfrm>
            <a:prstGeom prst="rightArrow">
              <a:avLst>
                <a:gd name="adj1" fmla="val 41306"/>
                <a:gd name="adj2" fmla="val 189849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2" name="AutoShape 41">
              <a:extLst>
                <a:ext uri="{FF2B5EF4-FFF2-40B4-BE49-F238E27FC236}">
                  <a16:creationId xmlns:a16="http://schemas.microsoft.com/office/drawing/2014/main" id="{085097BE-E376-6138-7FB8-69682D417A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7680326" y="1529159"/>
              <a:ext cx="244475" cy="50800"/>
            </a:xfrm>
            <a:prstGeom prst="rightArrow">
              <a:avLst>
                <a:gd name="adj1" fmla="val 41306"/>
                <a:gd name="adj2" fmla="val 189849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E17B729E-343D-20CB-C740-5FDE67B365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 flipH="1">
              <a:off x="7175500" y="2511821"/>
              <a:ext cx="219075" cy="57150"/>
            </a:xfrm>
            <a:prstGeom prst="rightArrow">
              <a:avLst>
                <a:gd name="adj1" fmla="val 41306"/>
                <a:gd name="adj2" fmla="val 151221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BB7384FE-BE26-4259-5789-60FA37EC6F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 flipH="1">
              <a:off x="7205663" y="1121171"/>
              <a:ext cx="219075" cy="57150"/>
            </a:xfrm>
            <a:prstGeom prst="rightArrow">
              <a:avLst>
                <a:gd name="adj1" fmla="val 41306"/>
                <a:gd name="adj2" fmla="val 151221"/>
              </a:avLst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11C5A459-9092-3989-79CD-C42A22CC6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60000" flipV="1">
              <a:off x="7673976" y="2173684"/>
              <a:ext cx="244475" cy="50800"/>
            </a:xfrm>
            <a:prstGeom prst="rightArrow">
              <a:avLst>
                <a:gd name="adj1" fmla="val 41306"/>
                <a:gd name="adj2" fmla="val 189849"/>
              </a:avLst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6" name="AutoShape 45">
              <a:extLst>
                <a:ext uri="{FF2B5EF4-FFF2-40B4-BE49-F238E27FC236}">
                  <a16:creationId xmlns:a16="http://schemas.microsoft.com/office/drawing/2014/main" id="{A6D75289-6F5B-00E6-E113-D781A65810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40000" flipH="1" flipV="1">
              <a:off x="6673851" y="2157809"/>
              <a:ext cx="244475" cy="50800"/>
            </a:xfrm>
            <a:prstGeom prst="rightArrow">
              <a:avLst>
                <a:gd name="adj1" fmla="val 41306"/>
                <a:gd name="adj2" fmla="val 189849"/>
              </a:avLst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5645D2A-EAF6-7F81-EAD5-128C4592F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838" y="2297509"/>
              <a:ext cx="46038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327FF26-939B-C246-8135-666AC1AA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526" y="1818084"/>
              <a:ext cx="46038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3787AC-C571-3DFD-3A9E-A9B7B8BB1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1341834"/>
              <a:ext cx="46038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8028A3-E74F-EB66-4202-057EEBB9D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663" y="1324371"/>
              <a:ext cx="46038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8CAE41-119F-2992-0FD5-E83B2A91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3201" y="1867296"/>
              <a:ext cx="46038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ED24C95-C322-1933-FFD9-8E50F328A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1" y="2300684"/>
              <a:ext cx="46038" cy="44450"/>
            </a:xfrm>
            <a:prstGeom prst="ellipse">
              <a:avLst/>
            </a:prstGeom>
            <a:solidFill>
              <a:srgbClr val="000099"/>
            </a:solidFill>
            <a:ln w="936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</p:grpSp>
      <p:sp>
        <p:nvSpPr>
          <p:cNvPr id="53" name="AutoShape 52">
            <a:extLst>
              <a:ext uri="{FF2B5EF4-FFF2-40B4-BE49-F238E27FC236}">
                <a16:creationId xmlns:a16="http://schemas.microsoft.com/office/drawing/2014/main" id="{263C7A35-A33B-143C-BAC0-6E76310E875E}"/>
              </a:ext>
            </a:extLst>
          </p:cNvPr>
          <p:cNvSpPr>
            <a:spLocks noChangeArrowheads="1"/>
          </p:cNvSpPr>
          <p:nvPr/>
        </p:nvSpPr>
        <p:spPr bwMode="auto">
          <a:xfrm rot="4800000">
            <a:off x="4737100" y="-12304"/>
            <a:ext cx="2344738" cy="2193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3 w 21600"/>
              <a:gd name="T19" fmla="*/ 1032 h 21600"/>
              <a:gd name="T20" fmla="*/ 19055 w 21600"/>
              <a:gd name="T21" fmla="*/ 108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5332" y="997"/>
                </a:moveTo>
                <a:cubicBezTo>
                  <a:pt x="16757" y="1656"/>
                  <a:pt x="18021" y="2617"/>
                  <a:pt x="19037" y="381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5332" y="997"/>
                </a:moveTo>
                <a:cubicBezTo>
                  <a:pt x="16757" y="1656"/>
                  <a:pt x="18021" y="2617"/>
                  <a:pt x="19037" y="3814"/>
                </a:cubicBezTo>
              </a:path>
            </a:pathLst>
          </a:custGeom>
          <a:noFill/>
          <a:ln w="19080">
            <a:solidFill>
              <a:srgbClr val="00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4" name="AutoShape 53">
            <a:extLst>
              <a:ext uri="{FF2B5EF4-FFF2-40B4-BE49-F238E27FC236}">
                <a16:creationId xmlns:a16="http://schemas.microsoft.com/office/drawing/2014/main" id="{CF896E19-29C4-7D72-8E32-995C57CE7396}"/>
              </a:ext>
            </a:extLst>
          </p:cNvPr>
          <p:cNvSpPr>
            <a:spLocks noChangeArrowheads="1"/>
          </p:cNvSpPr>
          <p:nvPr/>
        </p:nvSpPr>
        <p:spPr bwMode="auto">
          <a:xfrm rot="16800000" flipH="1">
            <a:off x="7508875" y="-9129"/>
            <a:ext cx="2344738" cy="2193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3 w 21600"/>
              <a:gd name="T19" fmla="*/ 1032 h 21600"/>
              <a:gd name="T20" fmla="*/ 19055 w 21600"/>
              <a:gd name="T21" fmla="*/ 108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5332" y="997"/>
                </a:moveTo>
                <a:cubicBezTo>
                  <a:pt x="16757" y="1656"/>
                  <a:pt x="18021" y="2617"/>
                  <a:pt x="19037" y="381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5332" y="997"/>
                </a:moveTo>
                <a:cubicBezTo>
                  <a:pt x="16757" y="1656"/>
                  <a:pt x="18021" y="2617"/>
                  <a:pt x="19037" y="3814"/>
                </a:cubicBezTo>
              </a:path>
            </a:pathLst>
          </a:custGeom>
          <a:noFill/>
          <a:ln w="19080">
            <a:solidFill>
              <a:srgbClr val="00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5375CA-4A66-5711-38A3-8E012B33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371871"/>
            <a:ext cx="7772400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1ABF"/>
                </a:solidFill>
                <a:latin typeface="Arial Black"/>
                <a:cs typeface="Arial Black"/>
              </a:rPr>
              <a:t>Spheroidal normal modes (examples):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1ECCF36-942C-CED8-CE91-98EFFA1FF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56" y="6415944"/>
            <a:ext cx="306716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Animation</a:t>
            </a:r>
            <a:r>
              <a:rPr lang="en-GB" sz="1400" dirty="0">
                <a:solidFill>
                  <a:srgbClr val="FF9933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1400" baseline="-25000" dirty="0">
                <a:latin typeface="Times New Roman" charset="0"/>
                <a:cs typeface="DejaVu Sans" charset="0"/>
              </a:rPr>
              <a:t>0</a:t>
            </a:r>
            <a:r>
              <a:rPr lang="en-GB" sz="1400" i="1" dirty="0">
                <a:latin typeface="Times New Roman" charset="0"/>
                <a:cs typeface="DejaVu Sans" charset="0"/>
              </a:rPr>
              <a:t>S</a:t>
            </a:r>
            <a:r>
              <a:rPr lang="en-GB" sz="1400" baseline="-25000" dirty="0">
                <a:latin typeface="Times New Roman" charset="0"/>
                <a:cs typeface="DejaVu Sans" charset="0"/>
              </a:rPr>
              <a:t>0/3</a:t>
            </a:r>
            <a:r>
              <a:rPr lang="en-GB" sz="1400" dirty="0">
                <a:solidFill>
                  <a:srgbClr val="FF9933"/>
                </a:solidFill>
                <a:latin typeface="Times New Roman" charset="0"/>
                <a:cs typeface="DejaVu Sans" charset="0"/>
              </a:rPr>
              <a:t> </a:t>
            </a:r>
            <a:r>
              <a:rPr lang="en-GB" sz="14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from Lucien </a:t>
            </a:r>
            <a:r>
              <a:rPr lang="en-GB" sz="1400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Saviot</a:t>
            </a:r>
            <a:endParaRPr lang="en-GB" sz="1400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http://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www.u-bourgogne.fr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/REACTIVITE/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manapi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</a:t>
            </a:r>
            <a:r>
              <a:rPr lang="en-GB" sz="800" b="1" dirty="0" err="1">
                <a:solidFill>
                  <a:srgbClr val="001ABF"/>
                </a:solidFill>
                <a:latin typeface="Times New Roman" charset="0"/>
                <a:cs typeface="DejaVu Sans" charset="0"/>
              </a:rPr>
              <a:t>saviot</a:t>
            </a:r>
            <a:r>
              <a:rPr lang="en-GB" sz="800" b="1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/deform/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2319A2B-9C72-F8FF-D11E-1B22BC56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1176734"/>
            <a:ext cx="14652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C4E10BC-BB07-B714-1175-2BBFFE4C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4556521"/>
            <a:ext cx="156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29</a:t>
            </a:r>
            <a:r>
              <a:rPr lang="en-US" sz="1600" baseline="-25000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: </a:t>
            </a:r>
          </a:p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cs typeface="DejaVu Sans" charset="0"/>
              </a:rPr>
              <a:t>(4.5 minutes)</a:t>
            </a:r>
          </a:p>
        </p:txBody>
      </p:sp>
      <p:sp>
        <p:nvSpPr>
          <p:cNvPr id="59" name="Text Box 79">
            <a:extLst>
              <a:ext uri="{FF2B5EF4-FFF2-40B4-BE49-F238E27FC236}">
                <a16:creationId xmlns:a16="http://schemas.microsoft.com/office/drawing/2014/main" id="{877D9A6D-C510-D864-FCB7-C1D47186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1446609"/>
            <a:ext cx="48953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>
                <a:solidFill>
                  <a:srgbClr val="001ABF"/>
                </a:solidFill>
                <a:latin typeface="Times New Roman" charset="0"/>
                <a:cs typeface="DejaVu Sans" charset="0"/>
              </a:rPr>
              <a:t>...</a:t>
            </a:r>
          </a:p>
        </p:txBody>
      </p:sp>
      <p:sp>
        <p:nvSpPr>
          <p:cNvPr id="60" name="Text Box 80">
            <a:extLst>
              <a:ext uri="{FF2B5EF4-FFF2-40B4-BE49-F238E27FC236}">
                <a16:creationId xmlns:a16="http://schemas.microsoft.com/office/drawing/2014/main" id="{EA25FC7A-8478-C689-AD42-3E27B225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4763" y="1476771"/>
            <a:ext cx="48953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>
                <a:solidFill>
                  <a:srgbClr val="001ABF"/>
                </a:solidFill>
                <a:latin typeface="Times New Roman" charset="0"/>
                <a:cs typeface="DejaVu Sans" charset="0"/>
              </a:rPr>
              <a:t>...</a:t>
            </a:r>
          </a:p>
        </p:txBody>
      </p:sp>
      <p:sp>
        <p:nvSpPr>
          <p:cNvPr id="61" name="Text Box 81">
            <a:extLst>
              <a:ext uri="{FF2B5EF4-FFF2-40B4-BE49-F238E27FC236}">
                <a16:creationId xmlns:a16="http://schemas.microsoft.com/office/drawing/2014/main" id="{192AB352-BD7A-5AB1-52F4-6C187CBE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300" y="5699521"/>
            <a:ext cx="2236707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dirty="0">
                <a:solidFill>
                  <a:srgbClr val="001ABF"/>
                </a:solidFill>
                <a:cs typeface="DejaVu Sans" charset="0"/>
              </a:rPr>
              <a:t>Note: 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aseline="-25000" dirty="0">
                <a:solidFill>
                  <a:srgbClr val="001ABF"/>
                </a:solidFill>
                <a:cs typeface="DejaVu Sans" charset="0"/>
              </a:rPr>
              <a:t> </a:t>
            </a:r>
            <a:r>
              <a:rPr lang="en-GB" sz="1600" dirty="0">
                <a:solidFill>
                  <a:srgbClr val="001ABF"/>
                </a:solidFill>
                <a:cs typeface="DejaVu Sans" charset="0"/>
              </a:rPr>
              <a:t>= translation!</a:t>
            </a:r>
          </a:p>
        </p:txBody>
      </p:sp>
      <p:sp>
        <p:nvSpPr>
          <p:cNvPr id="62" name="Text Box 82">
            <a:extLst>
              <a:ext uri="{FF2B5EF4-FFF2-40B4-BE49-F238E27FC236}">
                <a16:creationId xmlns:a16="http://schemas.microsoft.com/office/drawing/2014/main" id="{7BC73CB3-86FB-40AF-549E-6F04AC4C5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4504134"/>
            <a:ext cx="48953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 dirty="0">
                <a:solidFill>
                  <a:srgbClr val="001ABF"/>
                </a:solidFill>
                <a:latin typeface="Times New Roman" charset="0"/>
                <a:cs typeface="DejaVu Sans" charset="0"/>
              </a:rPr>
              <a:t>...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59037943-A9A9-377A-6817-8E0DCD170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2" y="6394846"/>
            <a:ext cx="517665" cy="6350"/>
          </a:xfrm>
          <a:custGeom>
            <a:avLst/>
            <a:gdLst/>
            <a:ahLst/>
            <a:cxnLst>
              <a:cxn ang="0">
                <a:pos x="5" y="71"/>
              </a:cxn>
              <a:cxn ang="0">
                <a:pos x="17" y="62"/>
              </a:cxn>
              <a:cxn ang="0">
                <a:pos x="27" y="55"/>
              </a:cxn>
              <a:cxn ang="0">
                <a:pos x="37" y="59"/>
              </a:cxn>
              <a:cxn ang="0">
                <a:pos x="49" y="63"/>
              </a:cxn>
              <a:cxn ang="0">
                <a:pos x="59" y="45"/>
              </a:cxn>
              <a:cxn ang="0">
                <a:pos x="71" y="35"/>
              </a:cxn>
              <a:cxn ang="0">
                <a:pos x="81" y="54"/>
              </a:cxn>
              <a:cxn ang="0">
                <a:pos x="92" y="92"/>
              </a:cxn>
              <a:cxn ang="0">
                <a:pos x="103" y="111"/>
              </a:cxn>
              <a:cxn ang="0">
                <a:pos x="114" y="84"/>
              </a:cxn>
              <a:cxn ang="0">
                <a:pos x="125" y="32"/>
              </a:cxn>
              <a:cxn ang="0">
                <a:pos x="136" y="3"/>
              </a:cxn>
              <a:cxn ang="0">
                <a:pos x="147" y="2"/>
              </a:cxn>
              <a:cxn ang="0">
                <a:pos x="158" y="15"/>
              </a:cxn>
              <a:cxn ang="0">
                <a:pos x="168" y="36"/>
              </a:cxn>
              <a:cxn ang="0">
                <a:pos x="180" y="71"/>
              </a:cxn>
              <a:cxn ang="0">
                <a:pos x="190" y="68"/>
              </a:cxn>
              <a:cxn ang="0">
                <a:pos x="201" y="79"/>
              </a:cxn>
              <a:cxn ang="0">
                <a:pos x="212" y="91"/>
              </a:cxn>
              <a:cxn ang="0">
                <a:pos x="222" y="103"/>
              </a:cxn>
              <a:cxn ang="0">
                <a:pos x="234" y="86"/>
              </a:cxn>
              <a:cxn ang="0">
                <a:pos x="244" y="47"/>
              </a:cxn>
              <a:cxn ang="0">
                <a:pos x="256" y="25"/>
              </a:cxn>
              <a:cxn ang="0">
                <a:pos x="266" y="22"/>
              </a:cxn>
              <a:cxn ang="0">
                <a:pos x="278" y="23"/>
              </a:cxn>
              <a:cxn ang="0">
                <a:pos x="288" y="26"/>
              </a:cxn>
              <a:cxn ang="0">
                <a:pos x="298" y="49"/>
              </a:cxn>
              <a:cxn ang="0">
                <a:pos x="310" y="78"/>
              </a:cxn>
              <a:cxn ang="0">
                <a:pos x="320" y="91"/>
              </a:cxn>
              <a:cxn ang="0">
                <a:pos x="332" y="93"/>
              </a:cxn>
              <a:cxn ang="0">
                <a:pos x="342" y="80"/>
              </a:cxn>
              <a:cxn ang="0">
                <a:pos x="353" y="47"/>
              </a:cxn>
              <a:cxn ang="0">
                <a:pos x="364" y="23"/>
              </a:cxn>
              <a:cxn ang="0">
                <a:pos x="375" y="25"/>
              </a:cxn>
              <a:cxn ang="0">
                <a:pos x="386" y="61"/>
              </a:cxn>
              <a:cxn ang="0">
                <a:pos x="397" y="91"/>
              </a:cxn>
              <a:cxn ang="0">
                <a:pos x="408" y="102"/>
              </a:cxn>
              <a:cxn ang="0">
                <a:pos x="419" y="63"/>
              </a:cxn>
              <a:cxn ang="0">
                <a:pos x="429" y="13"/>
              </a:cxn>
              <a:cxn ang="0">
                <a:pos x="441" y="17"/>
              </a:cxn>
              <a:cxn ang="0">
                <a:pos x="451" y="66"/>
              </a:cxn>
              <a:cxn ang="0">
                <a:pos x="463" y="102"/>
              </a:cxn>
              <a:cxn ang="0">
                <a:pos x="473" y="72"/>
              </a:cxn>
              <a:cxn ang="0">
                <a:pos x="483" y="24"/>
              </a:cxn>
              <a:cxn ang="0">
                <a:pos x="495" y="15"/>
              </a:cxn>
              <a:cxn ang="0">
                <a:pos x="505" y="62"/>
              </a:cxn>
              <a:cxn ang="0">
                <a:pos x="517" y="80"/>
              </a:cxn>
              <a:cxn ang="0">
                <a:pos x="527" y="70"/>
              </a:cxn>
              <a:cxn ang="0">
                <a:pos x="539" y="33"/>
              </a:cxn>
            </a:cxnLst>
            <a:rect l="0" t="0" r="r" b="b"/>
            <a:pathLst>
              <a:path w="539" h="111">
                <a:moveTo>
                  <a:pt x="0" y="70"/>
                </a:moveTo>
                <a:lnTo>
                  <a:pt x="5" y="71"/>
                </a:lnTo>
                <a:lnTo>
                  <a:pt x="10" y="68"/>
                </a:lnTo>
                <a:lnTo>
                  <a:pt x="17" y="62"/>
                </a:lnTo>
                <a:lnTo>
                  <a:pt x="22" y="57"/>
                </a:lnTo>
                <a:lnTo>
                  <a:pt x="27" y="55"/>
                </a:lnTo>
                <a:lnTo>
                  <a:pt x="32" y="55"/>
                </a:lnTo>
                <a:lnTo>
                  <a:pt x="37" y="59"/>
                </a:lnTo>
                <a:lnTo>
                  <a:pt x="44" y="63"/>
                </a:lnTo>
                <a:lnTo>
                  <a:pt x="49" y="63"/>
                </a:lnTo>
                <a:lnTo>
                  <a:pt x="54" y="59"/>
                </a:lnTo>
                <a:lnTo>
                  <a:pt x="59" y="45"/>
                </a:lnTo>
                <a:lnTo>
                  <a:pt x="65" y="33"/>
                </a:lnTo>
                <a:lnTo>
                  <a:pt x="71" y="35"/>
                </a:lnTo>
                <a:lnTo>
                  <a:pt x="76" y="41"/>
                </a:lnTo>
                <a:lnTo>
                  <a:pt x="81" y="54"/>
                </a:lnTo>
                <a:lnTo>
                  <a:pt x="86" y="69"/>
                </a:lnTo>
                <a:lnTo>
                  <a:pt x="92" y="92"/>
                </a:lnTo>
                <a:lnTo>
                  <a:pt x="98" y="107"/>
                </a:lnTo>
                <a:lnTo>
                  <a:pt x="103" y="111"/>
                </a:lnTo>
                <a:lnTo>
                  <a:pt x="108" y="103"/>
                </a:lnTo>
                <a:lnTo>
                  <a:pt x="114" y="84"/>
                </a:lnTo>
                <a:lnTo>
                  <a:pt x="119" y="59"/>
                </a:lnTo>
                <a:lnTo>
                  <a:pt x="125" y="32"/>
                </a:lnTo>
                <a:lnTo>
                  <a:pt x="130" y="15"/>
                </a:lnTo>
                <a:lnTo>
                  <a:pt x="136" y="3"/>
                </a:lnTo>
                <a:lnTo>
                  <a:pt x="141" y="0"/>
                </a:lnTo>
                <a:lnTo>
                  <a:pt x="147" y="2"/>
                </a:lnTo>
                <a:lnTo>
                  <a:pt x="152" y="7"/>
                </a:lnTo>
                <a:lnTo>
                  <a:pt x="158" y="15"/>
                </a:lnTo>
                <a:lnTo>
                  <a:pt x="163" y="26"/>
                </a:lnTo>
                <a:lnTo>
                  <a:pt x="168" y="36"/>
                </a:lnTo>
                <a:lnTo>
                  <a:pt x="174" y="55"/>
                </a:lnTo>
                <a:lnTo>
                  <a:pt x="180" y="71"/>
                </a:lnTo>
                <a:lnTo>
                  <a:pt x="185" y="69"/>
                </a:lnTo>
                <a:lnTo>
                  <a:pt x="190" y="68"/>
                </a:lnTo>
                <a:lnTo>
                  <a:pt x="195" y="66"/>
                </a:lnTo>
                <a:lnTo>
                  <a:pt x="201" y="79"/>
                </a:lnTo>
                <a:lnTo>
                  <a:pt x="207" y="81"/>
                </a:lnTo>
                <a:lnTo>
                  <a:pt x="212" y="91"/>
                </a:lnTo>
                <a:lnTo>
                  <a:pt x="217" y="99"/>
                </a:lnTo>
                <a:lnTo>
                  <a:pt x="222" y="103"/>
                </a:lnTo>
                <a:lnTo>
                  <a:pt x="229" y="98"/>
                </a:lnTo>
                <a:lnTo>
                  <a:pt x="234" y="86"/>
                </a:lnTo>
                <a:lnTo>
                  <a:pt x="239" y="68"/>
                </a:lnTo>
                <a:lnTo>
                  <a:pt x="244" y="47"/>
                </a:lnTo>
                <a:lnTo>
                  <a:pt x="249" y="33"/>
                </a:lnTo>
                <a:lnTo>
                  <a:pt x="256" y="25"/>
                </a:lnTo>
                <a:lnTo>
                  <a:pt x="261" y="22"/>
                </a:lnTo>
                <a:lnTo>
                  <a:pt x="266" y="22"/>
                </a:lnTo>
                <a:lnTo>
                  <a:pt x="271" y="23"/>
                </a:lnTo>
                <a:lnTo>
                  <a:pt x="278" y="23"/>
                </a:lnTo>
                <a:lnTo>
                  <a:pt x="283" y="24"/>
                </a:lnTo>
                <a:lnTo>
                  <a:pt x="288" y="26"/>
                </a:lnTo>
                <a:lnTo>
                  <a:pt x="293" y="34"/>
                </a:lnTo>
                <a:lnTo>
                  <a:pt x="298" y="49"/>
                </a:lnTo>
                <a:lnTo>
                  <a:pt x="305" y="62"/>
                </a:lnTo>
                <a:lnTo>
                  <a:pt x="310" y="78"/>
                </a:lnTo>
                <a:lnTo>
                  <a:pt x="315" y="84"/>
                </a:lnTo>
                <a:lnTo>
                  <a:pt x="320" y="91"/>
                </a:lnTo>
                <a:lnTo>
                  <a:pt x="326" y="93"/>
                </a:lnTo>
                <a:lnTo>
                  <a:pt x="332" y="93"/>
                </a:lnTo>
                <a:lnTo>
                  <a:pt x="337" y="89"/>
                </a:lnTo>
                <a:lnTo>
                  <a:pt x="342" y="80"/>
                </a:lnTo>
                <a:lnTo>
                  <a:pt x="348" y="63"/>
                </a:lnTo>
                <a:lnTo>
                  <a:pt x="353" y="47"/>
                </a:lnTo>
                <a:lnTo>
                  <a:pt x="359" y="34"/>
                </a:lnTo>
                <a:lnTo>
                  <a:pt x="364" y="23"/>
                </a:lnTo>
                <a:lnTo>
                  <a:pt x="369" y="17"/>
                </a:lnTo>
                <a:lnTo>
                  <a:pt x="375" y="25"/>
                </a:lnTo>
                <a:lnTo>
                  <a:pt x="380" y="41"/>
                </a:lnTo>
                <a:lnTo>
                  <a:pt x="386" y="61"/>
                </a:lnTo>
                <a:lnTo>
                  <a:pt x="391" y="79"/>
                </a:lnTo>
                <a:lnTo>
                  <a:pt x="397" y="91"/>
                </a:lnTo>
                <a:lnTo>
                  <a:pt x="402" y="101"/>
                </a:lnTo>
                <a:lnTo>
                  <a:pt x="408" y="102"/>
                </a:lnTo>
                <a:lnTo>
                  <a:pt x="413" y="86"/>
                </a:lnTo>
                <a:lnTo>
                  <a:pt x="419" y="63"/>
                </a:lnTo>
                <a:lnTo>
                  <a:pt x="424" y="34"/>
                </a:lnTo>
                <a:lnTo>
                  <a:pt x="429" y="13"/>
                </a:lnTo>
                <a:lnTo>
                  <a:pt x="435" y="7"/>
                </a:lnTo>
                <a:lnTo>
                  <a:pt x="441" y="17"/>
                </a:lnTo>
                <a:lnTo>
                  <a:pt x="446" y="40"/>
                </a:lnTo>
                <a:lnTo>
                  <a:pt x="451" y="66"/>
                </a:lnTo>
                <a:lnTo>
                  <a:pt x="456" y="91"/>
                </a:lnTo>
                <a:lnTo>
                  <a:pt x="463" y="102"/>
                </a:lnTo>
                <a:lnTo>
                  <a:pt x="468" y="94"/>
                </a:lnTo>
                <a:lnTo>
                  <a:pt x="473" y="72"/>
                </a:lnTo>
                <a:lnTo>
                  <a:pt x="478" y="45"/>
                </a:lnTo>
                <a:lnTo>
                  <a:pt x="483" y="24"/>
                </a:lnTo>
                <a:lnTo>
                  <a:pt x="490" y="10"/>
                </a:lnTo>
                <a:lnTo>
                  <a:pt x="495" y="15"/>
                </a:lnTo>
                <a:lnTo>
                  <a:pt x="500" y="36"/>
                </a:lnTo>
                <a:lnTo>
                  <a:pt x="505" y="62"/>
                </a:lnTo>
                <a:lnTo>
                  <a:pt x="510" y="79"/>
                </a:lnTo>
                <a:lnTo>
                  <a:pt x="517" y="80"/>
                </a:lnTo>
                <a:lnTo>
                  <a:pt x="522" y="76"/>
                </a:lnTo>
                <a:lnTo>
                  <a:pt x="527" y="70"/>
                </a:lnTo>
                <a:lnTo>
                  <a:pt x="532" y="51"/>
                </a:lnTo>
                <a:lnTo>
                  <a:pt x="539" y="3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EEBA9B7F-6EDB-73D0-43F8-E6BFA841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027" y="6369446"/>
            <a:ext cx="516160" cy="57150"/>
          </a:xfrm>
          <a:custGeom>
            <a:avLst/>
            <a:gdLst/>
            <a:ahLst/>
            <a:cxnLst>
              <a:cxn ang="0">
                <a:pos x="5" y="412"/>
              </a:cxn>
              <a:cxn ang="0">
                <a:pos x="15" y="349"/>
              </a:cxn>
              <a:cxn ang="0">
                <a:pos x="27" y="366"/>
              </a:cxn>
              <a:cxn ang="0">
                <a:pos x="37" y="462"/>
              </a:cxn>
              <a:cxn ang="0">
                <a:pos x="48" y="529"/>
              </a:cxn>
              <a:cxn ang="0">
                <a:pos x="59" y="506"/>
              </a:cxn>
              <a:cxn ang="0">
                <a:pos x="70" y="457"/>
              </a:cxn>
              <a:cxn ang="0">
                <a:pos x="81" y="440"/>
              </a:cxn>
              <a:cxn ang="0">
                <a:pos x="92" y="458"/>
              </a:cxn>
              <a:cxn ang="0">
                <a:pos x="102" y="456"/>
              </a:cxn>
              <a:cxn ang="0">
                <a:pos x="114" y="455"/>
              </a:cxn>
              <a:cxn ang="0">
                <a:pos x="124" y="484"/>
              </a:cxn>
              <a:cxn ang="0">
                <a:pos x="135" y="520"/>
              </a:cxn>
              <a:cxn ang="0">
                <a:pos x="146" y="539"/>
              </a:cxn>
              <a:cxn ang="0">
                <a:pos x="157" y="549"/>
              </a:cxn>
              <a:cxn ang="0">
                <a:pos x="168" y="544"/>
              </a:cxn>
              <a:cxn ang="0">
                <a:pos x="178" y="503"/>
              </a:cxn>
              <a:cxn ang="0">
                <a:pos x="190" y="468"/>
              </a:cxn>
              <a:cxn ang="0">
                <a:pos x="200" y="391"/>
              </a:cxn>
              <a:cxn ang="0">
                <a:pos x="212" y="314"/>
              </a:cxn>
              <a:cxn ang="0">
                <a:pos x="222" y="302"/>
              </a:cxn>
              <a:cxn ang="0">
                <a:pos x="232" y="407"/>
              </a:cxn>
              <a:cxn ang="0">
                <a:pos x="244" y="640"/>
              </a:cxn>
              <a:cxn ang="0">
                <a:pos x="254" y="762"/>
              </a:cxn>
              <a:cxn ang="0">
                <a:pos x="266" y="595"/>
              </a:cxn>
              <a:cxn ang="0">
                <a:pos x="276" y="276"/>
              </a:cxn>
              <a:cxn ang="0">
                <a:pos x="288" y="74"/>
              </a:cxn>
              <a:cxn ang="0">
                <a:pos x="298" y="163"/>
              </a:cxn>
              <a:cxn ang="0">
                <a:pos x="309" y="440"/>
              </a:cxn>
              <a:cxn ang="0">
                <a:pos x="320" y="680"/>
              </a:cxn>
              <a:cxn ang="0">
                <a:pos x="331" y="718"/>
              </a:cxn>
              <a:cxn ang="0">
                <a:pos x="342" y="723"/>
              </a:cxn>
              <a:cxn ang="0">
                <a:pos x="353" y="687"/>
              </a:cxn>
              <a:cxn ang="0">
                <a:pos x="363" y="447"/>
              </a:cxn>
              <a:cxn ang="0">
                <a:pos x="375" y="136"/>
              </a:cxn>
              <a:cxn ang="0">
                <a:pos x="385" y="0"/>
              </a:cxn>
              <a:cxn ang="0">
                <a:pos x="397" y="325"/>
              </a:cxn>
              <a:cxn ang="0">
                <a:pos x="407" y="787"/>
              </a:cxn>
              <a:cxn ang="0">
                <a:pos x="419" y="811"/>
              </a:cxn>
              <a:cxn ang="0">
                <a:pos x="429" y="360"/>
              </a:cxn>
              <a:cxn ang="0">
                <a:pos x="439" y="39"/>
              </a:cxn>
              <a:cxn ang="0">
                <a:pos x="451" y="200"/>
              </a:cxn>
              <a:cxn ang="0">
                <a:pos x="461" y="632"/>
              </a:cxn>
              <a:cxn ang="0">
                <a:pos x="473" y="913"/>
              </a:cxn>
              <a:cxn ang="0">
                <a:pos x="483" y="816"/>
              </a:cxn>
              <a:cxn ang="0">
                <a:pos x="493" y="490"/>
              </a:cxn>
              <a:cxn ang="0">
                <a:pos x="505" y="190"/>
              </a:cxn>
              <a:cxn ang="0">
                <a:pos x="515" y="76"/>
              </a:cxn>
              <a:cxn ang="0">
                <a:pos x="527" y="219"/>
              </a:cxn>
              <a:cxn ang="0">
                <a:pos x="537" y="505"/>
              </a:cxn>
            </a:cxnLst>
            <a:rect l="0" t="0" r="r" b="b"/>
            <a:pathLst>
              <a:path w="537" h="913">
                <a:moveTo>
                  <a:pt x="0" y="439"/>
                </a:moveTo>
                <a:lnTo>
                  <a:pt x="5" y="412"/>
                </a:lnTo>
                <a:lnTo>
                  <a:pt x="10" y="375"/>
                </a:lnTo>
                <a:lnTo>
                  <a:pt x="15" y="349"/>
                </a:lnTo>
                <a:lnTo>
                  <a:pt x="20" y="344"/>
                </a:lnTo>
                <a:lnTo>
                  <a:pt x="27" y="366"/>
                </a:lnTo>
                <a:lnTo>
                  <a:pt x="32" y="410"/>
                </a:lnTo>
                <a:lnTo>
                  <a:pt x="37" y="462"/>
                </a:lnTo>
                <a:lnTo>
                  <a:pt x="42" y="511"/>
                </a:lnTo>
                <a:lnTo>
                  <a:pt x="48" y="529"/>
                </a:lnTo>
                <a:lnTo>
                  <a:pt x="54" y="529"/>
                </a:lnTo>
                <a:lnTo>
                  <a:pt x="59" y="506"/>
                </a:lnTo>
                <a:lnTo>
                  <a:pt x="64" y="482"/>
                </a:lnTo>
                <a:lnTo>
                  <a:pt x="70" y="457"/>
                </a:lnTo>
                <a:lnTo>
                  <a:pt x="75" y="441"/>
                </a:lnTo>
                <a:lnTo>
                  <a:pt x="81" y="440"/>
                </a:lnTo>
                <a:lnTo>
                  <a:pt x="86" y="451"/>
                </a:lnTo>
                <a:lnTo>
                  <a:pt x="92" y="458"/>
                </a:lnTo>
                <a:lnTo>
                  <a:pt x="97" y="460"/>
                </a:lnTo>
                <a:lnTo>
                  <a:pt x="102" y="456"/>
                </a:lnTo>
                <a:lnTo>
                  <a:pt x="108" y="456"/>
                </a:lnTo>
                <a:lnTo>
                  <a:pt x="114" y="455"/>
                </a:lnTo>
                <a:lnTo>
                  <a:pt x="119" y="461"/>
                </a:lnTo>
                <a:lnTo>
                  <a:pt x="124" y="484"/>
                </a:lnTo>
                <a:lnTo>
                  <a:pt x="130" y="507"/>
                </a:lnTo>
                <a:lnTo>
                  <a:pt x="135" y="520"/>
                </a:lnTo>
                <a:lnTo>
                  <a:pt x="141" y="529"/>
                </a:lnTo>
                <a:lnTo>
                  <a:pt x="146" y="539"/>
                </a:lnTo>
                <a:lnTo>
                  <a:pt x="151" y="547"/>
                </a:lnTo>
                <a:lnTo>
                  <a:pt x="157" y="549"/>
                </a:lnTo>
                <a:lnTo>
                  <a:pt x="163" y="554"/>
                </a:lnTo>
                <a:lnTo>
                  <a:pt x="168" y="544"/>
                </a:lnTo>
                <a:lnTo>
                  <a:pt x="173" y="525"/>
                </a:lnTo>
                <a:lnTo>
                  <a:pt x="178" y="503"/>
                </a:lnTo>
                <a:lnTo>
                  <a:pt x="185" y="485"/>
                </a:lnTo>
                <a:lnTo>
                  <a:pt x="190" y="468"/>
                </a:lnTo>
                <a:lnTo>
                  <a:pt x="195" y="433"/>
                </a:lnTo>
                <a:lnTo>
                  <a:pt x="200" y="391"/>
                </a:lnTo>
                <a:lnTo>
                  <a:pt x="205" y="354"/>
                </a:lnTo>
                <a:lnTo>
                  <a:pt x="212" y="314"/>
                </a:lnTo>
                <a:lnTo>
                  <a:pt x="217" y="304"/>
                </a:lnTo>
                <a:lnTo>
                  <a:pt x="222" y="302"/>
                </a:lnTo>
                <a:lnTo>
                  <a:pt x="227" y="330"/>
                </a:lnTo>
                <a:lnTo>
                  <a:pt x="232" y="407"/>
                </a:lnTo>
                <a:lnTo>
                  <a:pt x="239" y="518"/>
                </a:lnTo>
                <a:lnTo>
                  <a:pt x="244" y="640"/>
                </a:lnTo>
                <a:lnTo>
                  <a:pt x="249" y="736"/>
                </a:lnTo>
                <a:lnTo>
                  <a:pt x="254" y="762"/>
                </a:lnTo>
                <a:lnTo>
                  <a:pt x="261" y="712"/>
                </a:lnTo>
                <a:lnTo>
                  <a:pt x="266" y="595"/>
                </a:lnTo>
                <a:lnTo>
                  <a:pt x="271" y="440"/>
                </a:lnTo>
                <a:lnTo>
                  <a:pt x="276" y="276"/>
                </a:lnTo>
                <a:lnTo>
                  <a:pt x="282" y="142"/>
                </a:lnTo>
                <a:lnTo>
                  <a:pt x="288" y="74"/>
                </a:lnTo>
                <a:lnTo>
                  <a:pt x="293" y="88"/>
                </a:lnTo>
                <a:lnTo>
                  <a:pt x="298" y="163"/>
                </a:lnTo>
                <a:lnTo>
                  <a:pt x="303" y="286"/>
                </a:lnTo>
                <a:lnTo>
                  <a:pt x="309" y="440"/>
                </a:lnTo>
                <a:lnTo>
                  <a:pt x="315" y="584"/>
                </a:lnTo>
                <a:lnTo>
                  <a:pt x="320" y="680"/>
                </a:lnTo>
                <a:lnTo>
                  <a:pt x="325" y="729"/>
                </a:lnTo>
                <a:lnTo>
                  <a:pt x="331" y="718"/>
                </a:lnTo>
                <a:lnTo>
                  <a:pt x="336" y="714"/>
                </a:lnTo>
                <a:lnTo>
                  <a:pt x="342" y="723"/>
                </a:lnTo>
                <a:lnTo>
                  <a:pt x="347" y="723"/>
                </a:lnTo>
                <a:lnTo>
                  <a:pt x="353" y="687"/>
                </a:lnTo>
                <a:lnTo>
                  <a:pt x="358" y="586"/>
                </a:lnTo>
                <a:lnTo>
                  <a:pt x="363" y="447"/>
                </a:lnTo>
                <a:lnTo>
                  <a:pt x="369" y="293"/>
                </a:lnTo>
                <a:lnTo>
                  <a:pt x="375" y="136"/>
                </a:lnTo>
                <a:lnTo>
                  <a:pt x="380" y="20"/>
                </a:lnTo>
                <a:lnTo>
                  <a:pt x="385" y="0"/>
                </a:lnTo>
                <a:lnTo>
                  <a:pt x="391" y="103"/>
                </a:lnTo>
                <a:lnTo>
                  <a:pt x="397" y="325"/>
                </a:lnTo>
                <a:lnTo>
                  <a:pt x="402" y="584"/>
                </a:lnTo>
                <a:lnTo>
                  <a:pt x="407" y="787"/>
                </a:lnTo>
                <a:lnTo>
                  <a:pt x="412" y="879"/>
                </a:lnTo>
                <a:lnTo>
                  <a:pt x="419" y="811"/>
                </a:lnTo>
                <a:lnTo>
                  <a:pt x="424" y="611"/>
                </a:lnTo>
                <a:lnTo>
                  <a:pt x="429" y="360"/>
                </a:lnTo>
                <a:lnTo>
                  <a:pt x="434" y="147"/>
                </a:lnTo>
                <a:lnTo>
                  <a:pt x="439" y="39"/>
                </a:lnTo>
                <a:lnTo>
                  <a:pt x="446" y="66"/>
                </a:lnTo>
                <a:lnTo>
                  <a:pt x="451" y="200"/>
                </a:lnTo>
                <a:lnTo>
                  <a:pt x="456" y="408"/>
                </a:lnTo>
                <a:lnTo>
                  <a:pt x="461" y="632"/>
                </a:lnTo>
                <a:lnTo>
                  <a:pt x="466" y="814"/>
                </a:lnTo>
                <a:lnTo>
                  <a:pt x="473" y="913"/>
                </a:lnTo>
                <a:lnTo>
                  <a:pt x="478" y="910"/>
                </a:lnTo>
                <a:lnTo>
                  <a:pt x="483" y="816"/>
                </a:lnTo>
                <a:lnTo>
                  <a:pt x="488" y="669"/>
                </a:lnTo>
                <a:lnTo>
                  <a:pt x="493" y="490"/>
                </a:lnTo>
                <a:lnTo>
                  <a:pt x="500" y="320"/>
                </a:lnTo>
                <a:lnTo>
                  <a:pt x="505" y="190"/>
                </a:lnTo>
                <a:lnTo>
                  <a:pt x="510" y="98"/>
                </a:lnTo>
                <a:lnTo>
                  <a:pt x="515" y="76"/>
                </a:lnTo>
                <a:lnTo>
                  <a:pt x="522" y="127"/>
                </a:lnTo>
                <a:lnTo>
                  <a:pt x="527" y="219"/>
                </a:lnTo>
                <a:lnTo>
                  <a:pt x="532" y="352"/>
                </a:lnTo>
                <a:lnTo>
                  <a:pt x="537" y="505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26D01AC1-0DD1-501E-E424-72758D2D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87" y="6317059"/>
            <a:ext cx="516160" cy="117475"/>
          </a:xfrm>
          <a:custGeom>
            <a:avLst/>
            <a:gdLst/>
            <a:ahLst/>
            <a:cxnLst>
              <a:cxn ang="0">
                <a:pos x="6" y="1473"/>
              </a:cxn>
              <a:cxn ang="0">
                <a:pos x="17" y="1570"/>
              </a:cxn>
              <a:cxn ang="0">
                <a:pos x="28" y="1497"/>
              </a:cxn>
              <a:cxn ang="0">
                <a:pos x="39" y="1340"/>
              </a:cxn>
              <a:cxn ang="0">
                <a:pos x="50" y="1193"/>
              </a:cxn>
              <a:cxn ang="0">
                <a:pos x="60" y="1120"/>
              </a:cxn>
              <a:cxn ang="0">
                <a:pos x="71" y="1157"/>
              </a:cxn>
              <a:cxn ang="0">
                <a:pos x="82" y="1221"/>
              </a:cxn>
              <a:cxn ang="0">
                <a:pos x="93" y="1305"/>
              </a:cxn>
              <a:cxn ang="0">
                <a:pos x="104" y="1479"/>
              </a:cxn>
              <a:cxn ang="0">
                <a:pos x="115" y="1627"/>
              </a:cxn>
              <a:cxn ang="0">
                <a:pos x="126" y="1475"/>
              </a:cxn>
              <a:cxn ang="0">
                <a:pos x="136" y="1109"/>
              </a:cxn>
              <a:cxn ang="0">
                <a:pos x="148" y="942"/>
              </a:cxn>
              <a:cxn ang="0">
                <a:pos x="158" y="1194"/>
              </a:cxn>
              <a:cxn ang="0">
                <a:pos x="170" y="1626"/>
              </a:cxn>
              <a:cxn ang="0">
                <a:pos x="180" y="1695"/>
              </a:cxn>
              <a:cxn ang="0">
                <a:pos x="190" y="1445"/>
              </a:cxn>
              <a:cxn ang="0">
                <a:pos x="202" y="1196"/>
              </a:cxn>
              <a:cxn ang="0">
                <a:pos x="212" y="1038"/>
              </a:cxn>
              <a:cxn ang="0">
                <a:pos x="224" y="1038"/>
              </a:cxn>
              <a:cxn ang="0">
                <a:pos x="234" y="1162"/>
              </a:cxn>
              <a:cxn ang="0">
                <a:pos x="246" y="1455"/>
              </a:cxn>
              <a:cxn ang="0">
                <a:pos x="256" y="1532"/>
              </a:cxn>
              <a:cxn ang="0">
                <a:pos x="267" y="1330"/>
              </a:cxn>
              <a:cxn ang="0">
                <a:pos x="278" y="1169"/>
              </a:cxn>
              <a:cxn ang="0">
                <a:pos x="289" y="1245"/>
              </a:cxn>
              <a:cxn ang="0">
                <a:pos x="300" y="1469"/>
              </a:cxn>
              <a:cxn ang="0">
                <a:pos x="311" y="1502"/>
              </a:cxn>
              <a:cxn ang="0">
                <a:pos x="321" y="1324"/>
              </a:cxn>
              <a:cxn ang="0">
                <a:pos x="333" y="980"/>
              </a:cxn>
              <a:cxn ang="0">
                <a:pos x="343" y="903"/>
              </a:cxn>
              <a:cxn ang="0">
                <a:pos x="354" y="1242"/>
              </a:cxn>
              <a:cxn ang="0">
                <a:pos x="365" y="1570"/>
              </a:cxn>
              <a:cxn ang="0">
                <a:pos x="376" y="1531"/>
              </a:cxn>
              <a:cxn ang="0">
                <a:pos x="387" y="1240"/>
              </a:cxn>
              <a:cxn ang="0">
                <a:pos x="397" y="1123"/>
              </a:cxn>
              <a:cxn ang="0">
                <a:pos x="409" y="1312"/>
              </a:cxn>
              <a:cxn ang="0">
                <a:pos x="419" y="1507"/>
              </a:cxn>
              <a:cxn ang="0">
                <a:pos x="431" y="1621"/>
              </a:cxn>
              <a:cxn ang="0">
                <a:pos x="441" y="1638"/>
              </a:cxn>
              <a:cxn ang="0">
                <a:pos x="451" y="1336"/>
              </a:cxn>
              <a:cxn ang="0">
                <a:pos x="463" y="905"/>
              </a:cxn>
              <a:cxn ang="0">
                <a:pos x="473" y="942"/>
              </a:cxn>
              <a:cxn ang="0">
                <a:pos x="485" y="1274"/>
              </a:cxn>
              <a:cxn ang="0">
                <a:pos x="495" y="1475"/>
              </a:cxn>
              <a:cxn ang="0">
                <a:pos x="507" y="1786"/>
              </a:cxn>
              <a:cxn ang="0">
                <a:pos x="517" y="1844"/>
              </a:cxn>
              <a:cxn ang="0">
                <a:pos x="528" y="1100"/>
              </a:cxn>
              <a:cxn ang="0">
                <a:pos x="539" y="0"/>
              </a:cxn>
            </a:cxnLst>
            <a:rect l="0" t="0" r="r" b="b"/>
            <a:pathLst>
              <a:path w="539" h="1887">
                <a:moveTo>
                  <a:pt x="0" y="1347"/>
                </a:moveTo>
                <a:lnTo>
                  <a:pt x="6" y="1473"/>
                </a:lnTo>
                <a:lnTo>
                  <a:pt x="12" y="1550"/>
                </a:lnTo>
                <a:lnTo>
                  <a:pt x="17" y="1570"/>
                </a:lnTo>
                <a:lnTo>
                  <a:pt x="22" y="1550"/>
                </a:lnTo>
                <a:lnTo>
                  <a:pt x="28" y="1497"/>
                </a:lnTo>
                <a:lnTo>
                  <a:pt x="33" y="1428"/>
                </a:lnTo>
                <a:lnTo>
                  <a:pt x="39" y="1340"/>
                </a:lnTo>
                <a:lnTo>
                  <a:pt x="44" y="1256"/>
                </a:lnTo>
                <a:lnTo>
                  <a:pt x="50" y="1193"/>
                </a:lnTo>
                <a:lnTo>
                  <a:pt x="55" y="1150"/>
                </a:lnTo>
                <a:lnTo>
                  <a:pt x="60" y="1120"/>
                </a:lnTo>
                <a:lnTo>
                  <a:pt x="66" y="1119"/>
                </a:lnTo>
                <a:lnTo>
                  <a:pt x="71" y="1157"/>
                </a:lnTo>
                <a:lnTo>
                  <a:pt x="77" y="1193"/>
                </a:lnTo>
                <a:lnTo>
                  <a:pt x="82" y="1221"/>
                </a:lnTo>
                <a:lnTo>
                  <a:pt x="87" y="1256"/>
                </a:lnTo>
                <a:lnTo>
                  <a:pt x="93" y="1305"/>
                </a:lnTo>
                <a:lnTo>
                  <a:pt x="99" y="1385"/>
                </a:lnTo>
                <a:lnTo>
                  <a:pt x="104" y="1479"/>
                </a:lnTo>
                <a:lnTo>
                  <a:pt x="109" y="1572"/>
                </a:lnTo>
                <a:lnTo>
                  <a:pt x="115" y="1627"/>
                </a:lnTo>
                <a:lnTo>
                  <a:pt x="121" y="1597"/>
                </a:lnTo>
                <a:lnTo>
                  <a:pt x="126" y="1475"/>
                </a:lnTo>
                <a:lnTo>
                  <a:pt x="131" y="1298"/>
                </a:lnTo>
                <a:lnTo>
                  <a:pt x="136" y="1109"/>
                </a:lnTo>
                <a:lnTo>
                  <a:pt x="143" y="976"/>
                </a:lnTo>
                <a:lnTo>
                  <a:pt x="148" y="942"/>
                </a:lnTo>
                <a:lnTo>
                  <a:pt x="153" y="1027"/>
                </a:lnTo>
                <a:lnTo>
                  <a:pt x="158" y="1194"/>
                </a:lnTo>
                <a:lnTo>
                  <a:pt x="163" y="1423"/>
                </a:lnTo>
                <a:lnTo>
                  <a:pt x="170" y="1626"/>
                </a:lnTo>
                <a:lnTo>
                  <a:pt x="175" y="1725"/>
                </a:lnTo>
                <a:lnTo>
                  <a:pt x="180" y="1695"/>
                </a:lnTo>
                <a:lnTo>
                  <a:pt x="185" y="1577"/>
                </a:lnTo>
                <a:lnTo>
                  <a:pt x="190" y="1445"/>
                </a:lnTo>
                <a:lnTo>
                  <a:pt x="197" y="1316"/>
                </a:lnTo>
                <a:lnTo>
                  <a:pt x="202" y="1196"/>
                </a:lnTo>
                <a:lnTo>
                  <a:pt x="207" y="1101"/>
                </a:lnTo>
                <a:lnTo>
                  <a:pt x="212" y="1038"/>
                </a:lnTo>
                <a:lnTo>
                  <a:pt x="218" y="1018"/>
                </a:lnTo>
                <a:lnTo>
                  <a:pt x="224" y="1038"/>
                </a:lnTo>
                <a:lnTo>
                  <a:pt x="229" y="1074"/>
                </a:lnTo>
                <a:lnTo>
                  <a:pt x="234" y="1162"/>
                </a:lnTo>
                <a:lnTo>
                  <a:pt x="239" y="1313"/>
                </a:lnTo>
                <a:lnTo>
                  <a:pt x="246" y="1455"/>
                </a:lnTo>
                <a:lnTo>
                  <a:pt x="251" y="1525"/>
                </a:lnTo>
                <a:lnTo>
                  <a:pt x="256" y="1532"/>
                </a:lnTo>
                <a:lnTo>
                  <a:pt x="261" y="1459"/>
                </a:lnTo>
                <a:lnTo>
                  <a:pt x="267" y="1330"/>
                </a:lnTo>
                <a:lnTo>
                  <a:pt x="273" y="1227"/>
                </a:lnTo>
                <a:lnTo>
                  <a:pt x="278" y="1169"/>
                </a:lnTo>
                <a:lnTo>
                  <a:pt x="283" y="1172"/>
                </a:lnTo>
                <a:lnTo>
                  <a:pt x="289" y="1245"/>
                </a:lnTo>
                <a:lnTo>
                  <a:pt x="294" y="1360"/>
                </a:lnTo>
                <a:lnTo>
                  <a:pt x="300" y="1469"/>
                </a:lnTo>
                <a:lnTo>
                  <a:pt x="305" y="1520"/>
                </a:lnTo>
                <a:lnTo>
                  <a:pt x="311" y="1502"/>
                </a:lnTo>
                <a:lnTo>
                  <a:pt x="316" y="1439"/>
                </a:lnTo>
                <a:lnTo>
                  <a:pt x="321" y="1324"/>
                </a:lnTo>
                <a:lnTo>
                  <a:pt x="327" y="1155"/>
                </a:lnTo>
                <a:lnTo>
                  <a:pt x="333" y="980"/>
                </a:lnTo>
                <a:lnTo>
                  <a:pt x="338" y="877"/>
                </a:lnTo>
                <a:lnTo>
                  <a:pt x="343" y="903"/>
                </a:lnTo>
                <a:lnTo>
                  <a:pt x="348" y="1042"/>
                </a:lnTo>
                <a:lnTo>
                  <a:pt x="354" y="1242"/>
                </a:lnTo>
                <a:lnTo>
                  <a:pt x="360" y="1432"/>
                </a:lnTo>
                <a:lnTo>
                  <a:pt x="365" y="1570"/>
                </a:lnTo>
                <a:lnTo>
                  <a:pt x="370" y="1602"/>
                </a:lnTo>
                <a:lnTo>
                  <a:pt x="376" y="1531"/>
                </a:lnTo>
                <a:lnTo>
                  <a:pt x="382" y="1394"/>
                </a:lnTo>
                <a:lnTo>
                  <a:pt x="387" y="1240"/>
                </a:lnTo>
                <a:lnTo>
                  <a:pt x="392" y="1133"/>
                </a:lnTo>
                <a:lnTo>
                  <a:pt x="397" y="1123"/>
                </a:lnTo>
                <a:lnTo>
                  <a:pt x="404" y="1197"/>
                </a:lnTo>
                <a:lnTo>
                  <a:pt x="409" y="1312"/>
                </a:lnTo>
                <a:lnTo>
                  <a:pt x="414" y="1423"/>
                </a:lnTo>
                <a:lnTo>
                  <a:pt x="419" y="1507"/>
                </a:lnTo>
                <a:lnTo>
                  <a:pt x="424" y="1569"/>
                </a:lnTo>
                <a:lnTo>
                  <a:pt x="431" y="1621"/>
                </a:lnTo>
                <a:lnTo>
                  <a:pt x="436" y="1651"/>
                </a:lnTo>
                <a:lnTo>
                  <a:pt x="441" y="1638"/>
                </a:lnTo>
                <a:lnTo>
                  <a:pt x="446" y="1541"/>
                </a:lnTo>
                <a:lnTo>
                  <a:pt x="451" y="1336"/>
                </a:lnTo>
                <a:lnTo>
                  <a:pt x="458" y="1089"/>
                </a:lnTo>
                <a:lnTo>
                  <a:pt x="463" y="905"/>
                </a:lnTo>
                <a:lnTo>
                  <a:pt x="468" y="846"/>
                </a:lnTo>
                <a:lnTo>
                  <a:pt x="473" y="942"/>
                </a:lnTo>
                <a:lnTo>
                  <a:pt x="479" y="1124"/>
                </a:lnTo>
                <a:lnTo>
                  <a:pt x="485" y="1274"/>
                </a:lnTo>
                <a:lnTo>
                  <a:pt x="490" y="1372"/>
                </a:lnTo>
                <a:lnTo>
                  <a:pt x="495" y="1475"/>
                </a:lnTo>
                <a:lnTo>
                  <a:pt x="501" y="1623"/>
                </a:lnTo>
                <a:lnTo>
                  <a:pt x="507" y="1786"/>
                </a:lnTo>
                <a:lnTo>
                  <a:pt x="512" y="1887"/>
                </a:lnTo>
                <a:lnTo>
                  <a:pt x="517" y="1844"/>
                </a:lnTo>
                <a:lnTo>
                  <a:pt x="522" y="1589"/>
                </a:lnTo>
                <a:lnTo>
                  <a:pt x="528" y="1100"/>
                </a:lnTo>
                <a:lnTo>
                  <a:pt x="534" y="504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3A9B10B-D1A6-BE7F-7878-72EE0927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347" y="6178946"/>
            <a:ext cx="516160" cy="433388"/>
          </a:xfrm>
          <a:custGeom>
            <a:avLst/>
            <a:gdLst/>
            <a:ahLst/>
            <a:cxnLst>
              <a:cxn ang="0">
                <a:pos x="5" y="1980"/>
              </a:cxn>
              <a:cxn ang="0">
                <a:pos x="16" y="2816"/>
              </a:cxn>
              <a:cxn ang="0">
                <a:pos x="27" y="4647"/>
              </a:cxn>
              <a:cxn ang="0">
                <a:pos x="38" y="5505"/>
              </a:cxn>
              <a:cxn ang="0">
                <a:pos x="49" y="4575"/>
              </a:cxn>
              <a:cxn ang="0">
                <a:pos x="60" y="3057"/>
              </a:cxn>
              <a:cxn ang="0">
                <a:pos x="70" y="2433"/>
              </a:cxn>
              <a:cxn ang="0">
                <a:pos x="82" y="2677"/>
              </a:cxn>
              <a:cxn ang="0">
                <a:pos x="92" y="3393"/>
              </a:cxn>
              <a:cxn ang="0">
                <a:pos x="104" y="3765"/>
              </a:cxn>
              <a:cxn ang="0">
                <a:pos x="114" y="3175"/>
              </a:cxn>
              <a:cxn ang="0">
                <a:pos x="126" y="2992"/>
              </a:cxn>
              <a:cxn ang="0">
                <a:pos x="136" y="3743"/>
              </a:cxn>
              <a:cxn ang="0">
                <a:pos x="146" y="3881"/>
              </a:cxn>
              <a:cxn ang="0">
                <a:pos x="158" y="3225"/>
              </a:cxn>
              <a:cxn ang="0">
                <a:pos x="168" y="3764"/>
              </a:cxn>
              <a:cxn ang="0">
                <a:pos x="180" y="5369"/>
              </a:cxn>
              <a:cxn ang="0">
                <a:pos x="190" y="5079"/>
              </a:cxn>
              <a:cxn ang="0">
                <a:pos x="201" y="2219"/>
              </a:cxn>
              <a:cxn ang="0">
                <a:pos x="212" y="400"/>
              </a:cxn>
              <a:cxn ang="0">
                <a:pos x="223" y="2607"/>
              </a:cxn>
              <a:cxn ang="0">
                <a:pos x="234" y="6214"/>
              </a:cxn>
              <a:cxn ang="0">
                <a:pos x="245" y="6235"/>
              </a:cxn>
              <a:cxn ang="0">
                <a:pos x="256" y="3029"/>
              </a:cxn>
              <a:cxn ang="0">
                <a:pos x="267" y="308"/>
              </a:cxn>
              <a:cxn ang="0">
                <a:pos x="277" y="397"/>
              </a:cxn>
              <a:cxn ang="0">
                <a:pos x="288" y="2803"/>
              </a:cxn>
              <a:cxn ang="0">
                <a:pos x="299" y="5681"/>
              </a:cxn>
              <a:cxn ang="0">
                <a:pos x="310" y="6928"/>
              </a:cxn>
              <a:cxn ang="0">
                <a:pos x="321" y="6029"/>
              </a:cxn>
              <a:cxn ang="0">
                <a:pos x="331" y="3882"/>
              </a:cxn>
              <a:cxn ang="0">
                <a:pos x="343" y="2132"/>
              </a:cxn>
              <a:cxn ang="0">
                <a:pos x="353" y="1547"/>
              </a:cxn>
              <a:cxn ang="0">
                <a:pos x="365" y="2041"/>
              </a:cxn>
              <a:cxn ang="0">
                <a:pos x="375" y="2842"/>
              </a:cxn>
              <a:cxn ang="0">
                <a:pos x="387" y="3388"/>
              </a:cxn>
              <a:cxn ang="0">
                <a:pos x="397" y="3707"/>
              </a:cxn>
              <a:cxn ang="0">
                <a:pos x="407" y="3986"/>
              </a:cxn>
              <a:cxn ang="0">
                <a:pos x="419" y="4432"/>
              </a:cxn>
              <a:cxn ang="0">
                <a:pos x="429" y="4645"/>
              </a:cxn>
              <a:cxn ang="0">
                <a:pos x="441" y="4130"/>
              </a:cxn>
              <a:cxn ang="0">
                <a:pos x="451" y="3317"/>
              </a:cxn>
              <a:cxn ang="0">
                <a:pos x="462" y="2967"/>
              </a:cxn>
              <a:cxn ang="0">
                <a:pos x="473" y="3099"/>
              </a:cxn>
              <a:cxn ang="0">
                <a:pos x="484" y="3211"/>
              </a:cxn>
              <a:cxn ang="0">
                <a:pos x="495" y="2935"/>
              </a:cxn>
              <a:cxn ang="0">
                <a:pos x="506" y="2875"/>
              </a:cxn>
              <a:cxn ang="0">
                <a:pos x="517" y="3433"/>
              </a:cxn>
              <a:cxn ang="0">
                <a:pos x="528" y="4217"/>
              </a:cxn>
              <a:cxn ang="0">
                <a:pos x="538" y="4403"/>
              </a:cxn>
            </a:cxnLst>
            <a:rect l="0" t="0" r="r" b="b"/>
            <a:pathLst>
              <a:path w="538" h="6928">
                <a:moveTo>
                  <a:pt x="0" y="2202"/>
                </a:moveTo>
                <a:lnTo>
                  <a:pt x="5" y="1980"/>
                </a:lnTo>
                <a:lnTo>
                  <a:pt x="11" y="2180"/>
                </a:lnTo>
                <a:lnTo>
                  <a:pt x="16" y="2816"/>
                </a:lnTo>
                <a:lnTo>
                  <a:pt x="22" y="3726"/>
                </a:lnTo>
                <a:lnTo>
                  <a:pt x="27" y="4647"/>
                </a:lnTo>
                <a:lnTo>
                  <a:pt x="33" y="5299"/>
                </a:lnTo>
                <a:lnTo>
                  <a:pt x="38" y="5505"/>
                </a:lnTo>
                <a:lnTo>
                  <a:pt x="43" y="5229"/>
                </a:lnTo>
                <a:lnTo>
                  <a:pt x="49" y="4575"/>
                </a:lnTo>
                <a:lnTo>
                  <a:pt x="55" y="3763"/>
                </a:lnTo>
                <a:lnTo>
                  <a:pt x="60" y="3057"/>
                </a:lnTo>
                <a:lnTo>
                  <a:pt x="65" y="2614"/>
                </a:lnTo>
                <a:lnTo>
                  <a:pt x="70" y="2433"/>
                </a:lnTo>
                <a:lnTo>
                  <a:pt x="77" y="2461"/>
                </a:lnTo>
                <a:lnTo>
                  <a:pt x="82" y="2677"/>
                </a:lnTo>
                <a:lnTo>
                  <a:pt x="87" y="3021"/>
                </a:lnTo>
                <a:lnTo>
                  <a:pt x="92" y="3393"/>
                </a:lnTo>
                <a:lnTo>
                  <a:pt x="99" y="3696"/>
                </a:lnTo>
                <a:lnTo>
                  <a:pt x="104" y="3765"/>
                </a:lnTo>
                <a:lnTo>
                  <a:pt x="109" y="3547"/>
                </a:lnTo>
                <a:lnTo>
                  <a:pt x="114" y="3175"/>
                </a:lnTo>
                <a:lnTo>
                  <a:pt x="119" y="2930"/>
                </a:lnTo>
                <a:lnTo>
                  <a:pt x="126" y="2992"/>
                </a:lnTo>
                <a:lnTo>
                  <a:pt x="131" y="3329"/>
                </a:lnTo>
                <a:lnTo>
                  <a:pt x="136" y="3743"/>
                </a:lnTo>
                <a:lnTo>
                  <a:pt x="141" y="3965"/>
                </a:lnTo>
                <a:lnTo>
                  <a:pt x="146" y="3881"/>
                </a:lnTo>
                <a:lnTo>
                  <a:pt x="153" y="3549"/>
                </a:lnTo>
                <a:lnTo>
                  <a:pt x="158" y="3225"/>
                </a:lnTo>
                <a:lnTo>
                  <a:pt x="163" y="3241"/>
                </a:lnTo>
                <a:lnTo>
                  <a:pt x="168" y="3764"/>
                </a:lnTo>
                <a:lnTo>
                  <a:pt x="173" y="4617"/>
                </a:lnTo>
                <a:lnTo>
                  <a:pt x="180" y="5369"/>
                </a:lnTo>
                <a:lnTo>
                  <a:pt x="185" y="5596"/>
                </a:lnTo>
                <a:lnTo>
                  <a:pt x="190" y="5079"/>
                </a:lnTo>
                <a:lnTo>
                  <a:pt x="195" y="3832"/>
                </a:lnTo>
                <a:lnTo>
                  <a:pt x="201" y="2219"/>
                </a:lnTo>
                <a:lnTo>
                  <a:pt x="207" y="892"/>
                </a:lnTo>
                <a:lnTo>
                  <a:pt x="212" y="400"/>
                </a:lnTo>
                <a:lnTo>
                  <a:pt x="217" y="1025"/>
                </a:lnTo>
                <a:lnTo>
                  <a:pt x="223" y="2607"/>
                </a:lnTo>
                <a:lnTo>
                  <a:pt x="229" y="4592"/>
                </a:lnTo>
                <a:lnTo>
                  <a:pt x="234" y="6214"/>
                </a:lnTo>
                <a:lnTo>
                  <a:pt x="239" y="6818"/>
                </a:lnTo>
                <a:lnTo>
                  <a:pt x="245" y="6235"/>
                </a:lnTo>
                <a:lnTo>
                  <a:pt x="250" y="4811"/>
                </a:lnTo>
                <a:lnTo>
                  <a:pt x="256" y="3029"/>
                </a:lnTo>
                <a:lnTo>
                  <a:pt x="261" y="1367"/>
                </a:lnTo>
                <a:lnTo>
                  <a:pt x="267" y="308"/>
                </a:lnTo>
                <a:lnTo>
                  <a:pt x="272" y="0"/>
                </a:lnTo>
                <a:lnTo>
                  <a:pt x="277" y="397"/>
                </a:lnTo>
                <a:lnTo>
                  <a:pt x="283" y="1401"/>
                </a:lnTo>
                <a:lnTo>
                  <a:pt x="288" y="2803"/>
                </a:lnTo>
                <a:lnTo>
                  <a:pt x="294" y="4319"/>
                </a:lnTo>
                <a:lnTo>
                  <a:pt x="299" y="5681"/>
                </a:lnTo>
                <a:lnTo>
                  <a:pt x="304" y="6601"/>
                </a:lnTo>
                <a:lnTo>
                  <a:pt x="310" y="6928"/>
                </a:lnTo>
                <a:lnTo>
                  <a:pt x="316" y="6711"/>
                </a:lnTo>
                <a:lnTo>
                  <a:pt x="321" y="6029"/>
                </a:lnTo>
                <a:lnTo>
                  <a:pt x="326" y="5018"/>
                </a:lnTo>
                <a:lnTo>
                  <a:pt x="331" y="3882"/>
                </a:lnTo>
                <a:lnTo>
                  <a:pt x="338" y="2877"/>
                </a:lnTo>
                <a:lnTo>
                  <a:pt x="343" y="2132"/>
                </a:lnTo>
                <a:lnTo>
                  <a:pt x="348" y="1653"/>
                </a:lnTo>
                <a:lnTo>
                  <a:pt x="353" y="1547"/>
                </a:lnTo>
                <a:lnTo>
                  <a:pt x="360" y="1769"/>
                </a:lnTo>
                <a:lnTo>
                  <a:pt x="365" y="2041"/>
                </a:lnTo>
                <a:lnTo>
                  <a:pt x="370" y="2390"/>
                </a:lnTo>
                <a:lnTo>
                  <a:pt x="375" y="2842"/>
                </a:lnTo>
                <a:lnTo>
                  <a:pt x="380" y="3157"/>
                </a:lnTo>
                <a:lnTo>
                  <a:pt x="387" y="3388"/>
                </a:lnTo>
                <a:lnTo>
                  <a:pt x="392" y="3605"/>
                </a:lnTo>
                <a:lnTo>
                  <a:pt x="397" y="3707"/>
                </a:lnTo>
                <a:lnTo>
                  <a:pt x="402" y="3815"/>
                </a:lnTo>
                <a:lnTo>
                  <a:pt x="407" y="3986"/>
                </a:lnTo>
                <a:lnTo>
                  <a:pt x="414" y="4179"/>
                </a:lnTo>
                <a:lnTo>
                  <a:pt x="419" y="4432"/>
                </a:lnTo>
                <a:lnTo>
                  <a:pt x="424" y="4632"/>
                </a:lnTo>
                <a:lnTo>
                  <a:pt x="429" y="4645"/>
                </a:lnTo>
                <a:lnTo>
                  <a:pt x="435" y="4483"/>
                </a:lnTo>
                <a:lnTo>
                  <a:pt x="441" y="4130"/>
                </a:lnTo>
                <a:lnTo>
                  <a:pt x="446" y="3718"/>
                </a:lnTo>
                <a:lnTo>
                  <a:pt x="451" y="3317"/>
                </a:lnTo>
                <a:lnTo>
                  <a:pt x="456" y="3048"/>
                </a:lnTo>
                <a:lnTo>
                  <a:pt x="462" y="2967"/>
                </a:lnTo>
                <a:lnTo>
                  <a:pt x="468" y="3020"/>
                </a:lnTo>
                <a:lnTo>
                  <a:pt x="473" y="3099"/>
                </a:lnTo>
                <a:lnTo>
                  <a:pt x="478" y="3190"/>
                </a:lnTo>
                <a:lnTo>
                  <a:pt x="484" y="3211"/>
                </a:lnTo>
                <a:lnTo>
                  <a:pt x="489" y="3063"/>
                </a:lnTo>
                <a:lnTo>
                  <a:pt x="495" y="2935"/>
                </a:lnTo>
                <a:lnTo>
                  <a:pt x="500" y="2889"/>
                </a:lnTo>
                <a:lnTo>
                  <a:pt x="506" y="2875"/>
                </a:lnTo>
                <a:lnTo>
                  <a:pt x="511" y="3107"/>
                </a:lnTo>
                <a:lnTo>
                  <a:pt x="517" y="3433"/>
                </a:lnTo>
                <a:lnTo>
                  <a:pt x="522" y="3836"/>
                </a:lnTo>
                <a:lnTo>
                  <a:pt x="528" y="4217"/>
                </a:lnTo>
                <a:lnTo>
                  <a:pt x="533" y="4419"/>
                </a:lnTo>
                <a:lnTo>
                  <a:pt x="538" y="44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18181A86-4F75-FF57-5162-87F45603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508" y="6351984"/>
            <a:ext cx="516160" cy="101600"/>
          </a:xfrm>
          <a:custGeom>
            <a:avLst/>
            <a:gdLst/>
            <a:ahLst/>
            <a:cxnLst>
              <a:cxn ang="0">
                <a:pos x="6" y="1529"/>
              </a:cxn>
              <a:cxn ang="0">
                <a:pos x="17" y="934"/>
              </a:cxn>
              <a:cxn ang="0">
                <a:pos x="27" y="489"/>
              </a:cxn>
              <a:cxn ang="0">
                <a:pos x="39" y="341"/>
              </a:cxn>
              <a:cxn ang="0">
                <a:pos x="49" y="493"/>
              </a:cxn>
              <a:cxn ang="0">
                <a:pos x="61" y="733"/>
              </a:cxn>
              <a:cxn ang="0">
                <a:pos x="71" y="833"/>
              </a:cxn>
              <a:cxn ang="0">
                <a:pos x="81" y="726"/>
              </a:cxn>
              <a:cxn ang="0">
                <a:pos x="93" y="558"/>
              </a:cxn>
              <a:cxn ang="0">
                <a:pos x="103" y="508"/>
              </a:cxn>
              <a:cxn ang="0">
                <a:pos x="115" y="590"/>
              </a:cxn>
              <a:cxn ang="0">
                <a:pos x="125" y="682"/>
              </a:cxn>
              <a:cxn ang="0">
                <a:pos x="137" y="729"/>
              </a:cxn>
              <a:cxn ang="0">
                <a:pos x="147" y="842"/>
              </a:cxn>
              <a:cxn ang="0">
                <a:pos x="158" y="917"/>
              </a:cxn>
              <a:cxn ang="0">
                <a:pos x="169" y="794"/>
              </a:cxn>
              <a:cxn ang="0">
                <a:pos x="180" y="606"/>
              </a:cxn>
              <a:cxn ang="0">
                <a:pos x="191" y="424"/>
              </a:cxn>
              <a:cxn ang="0">
                <a:pos x="201" y="386"/>
              </a:cxn>
              <a:cxn ang="0">
                <a:pos x="212" y="505"/>
              </a:cxn>
              <a:cxn ang="0">
                <a:pos x="223" y="731"/>
              </a:cxn>
              <a:cxn ang="0">
                <a:pos x="234" y="985"/>
              </a:cxn>
              <a:cxn ang="0">
                <a:pos x="245" y="1124"/>
              </a:cxn>
              <a:cxn ang="0">
                <a:pos x="256" y="979"/>
              </a:cxn>
              <a:cxn ang="0">
                <a:pos x="267" y="656"/>
              </a:cxn>
              <a:cxn ang="0">
                <a:pos x="278" y="377"/>
              </a:cxn>
              <a:cxn ang="0">
                <a:pos x="288" y="508"/>
              </a:cxn>
              <a:cxn ang="0">
                <a:pos x="300" y="707"/>
              </a:cxn>
              <a:cxn ang="0">
                <a:pos x="310" y="744"/>
              </a:cxn>
              <a:cxn ang="0">
                <a:pos x="322" y="611"/>
              </a:cxn>
              <a:cxn ang="0">
                <a:pos x="332" y="603"/>
              </a:cxn>
              <a:cxn ang="0">
                <a:pos x="342" y="907"/>
              </a:cxn>
              <a:cxn ang="0">
                <a:pos x="354" y="1065"/>
              </a:cxn>
              <a:cxn ang="0">
                <a:pos x="364" y="837"/>
              </a:cxn>
              <a:cxn ang="0">
                <a:pos x="376" y="533"/>
              </a:cxn>
              <a:cxn ang="0">
                <a:pos x="386" y="566"/>
              </a:cxn>
              <a:cxn ang="0">
                <a:pos x="398" y="731"/>
              </a:cxn>
              <a:cxn ang="0">
                <a:pos x="408" y="726"/>
              </a:cxn>
              <a:cxn ang="0">
                <a:pos x="419" y="711"/>
              </a:cxn>
              <a:cxn ang="0">
                <a:pos x="430" y="762"/>
              </a:cxn>
              <a:cxn ang="0">
                <a:pos x="441" y="741"/>
              </a:cxn>
              <a:cxn ang="0">
                <a:pos x="452" y="541"/>
              </a:cxn>
              <a:cxn ang="0">
                <a:pos x="463" y="326"/>
              </a:cxn>
              <a:cxn ang="0">
                <a:pos x="473" y="471"/>
              </a:cxn>
              <a:cxn ang="0">
                <a:pos x="485" y="965"/>
              </a:cxn>
              <a:cxn ang="0">
                <a:pos x="495" y="1392"/>
              </a:cxn>
              <a:cxn ang="0">
                <a:pos x="506" y="1341"/>
              </a:cxn>
              <a:cxn ang="0">
                <a:pos x="517" y="839"/>
              </a:cxn>
              <a:cxn ang="0">
                <a:pos x="528" y="290"/>
              </a:cxn>
              <a:cxn ang="0">
                <a:pos x="539" y="0"/>
              </a:cxn>
            </a:cxnLst>
            <a:rect l="0" t="0" r="r" b="b"/>
            <a:pathLst>
              <a:path w="539" h="1625">
                <a:moveTo>
                  <a:pt x="0" y="1625"/>
                </a:moveTo>
                <a:lnTo>
                  <a:pt x="6" y="1529"/>
                </a:lnTo>
                <a:lnTo>
                  <a:pt x="12" y="1248"/>
                </a:lnTo>
                <a:lnTo>
                  <a:pt x="17" y="934"/>
                </a:lnTo>
                <a:lnTo>
                  <a:pt x="22" y="693"/>
                </a:lnTo>
                <a:lnTo>
                  <a:pt x="27" y="489"/>
                </a:lnTo>
                <a:lnTo>
                  <a:pt x="33" y="376"/>
                </a:lnTo>
                <a:lnTo>
                  <a:pt x="39" y="341"/>
                </a:lnTo>
                <a:lnTo>
                  <a:pt x="44" y="367"/>
                </a:lnTo>
                <a:lnTo>
                  <a:pt x="49" y="493"/>
                </a:lnTo>
                <a:lnTo>
                  <a:pt x="54" y="592"/>
                </a:lnTo>
                <a:lnTo>
                  <a:pt x="61" y="733"/>
                </a:lnTo>
                <a:lnTo>
                  <a:pt x="66" y="799"/>
                </a:lnTo>
                <a:lnTo>
                  <a:pt x="71" y="833"/>
                </a:lnTo>
                <a:lnTo>
                  <a:pt x="76" y="760"/>
                </a:lnTo>
                <a:lnTo>
                  <a:pt x="81" y="726"/>
                </a:lnTo>
                <a:lnTo>
                  <a:pt x="88" y="637"/>
                </a:lnTo>
                <a:lnTo>
                  <a:pt x="93" y="558"/>
                </a:lnTo>
                <a:lnTo>
                  <a:pt x="98" y="542"/>
                </a:lnTo>
                <a:lnTo>
                  <a:pt x="103" y="508"/>
                </a:lnTo>
                <a:lnTo>
                  <a:pt x="110" y="544"/>
                </a:lnTo>
                <a:lnTo>
                  <a:pt x="115" y="590"/>
                </a:lnTo>
                <a:lnTo>
                  <a:pt x="120" y="649"/>
                </a:lnTo>
                <a:lnTo>
                  <a:pt x="125" y="682"/>
                </a:lnTo>
                <a:lnTo>
                  <a:pt x="130" y="723"/>
                </a:lnTo>
                <a:lnTo>
                  <a:pt x="137" y="729"/>
                </a:lnTo>
                <a:lnTo>
                  <a:pt x="142" y="796"/>
                </a:lnTo>
                <a:lnTo>
                  <a:pt x="147" y="842"/>
                </a:lnTo>
                <a:lnTo>
                  <a:pt x="152" y="892"/>
                </a:lnTo>
                <a:lnTo>
                  <a:pt x="158" y="917"/>
                </a:lnTo>
                <a:lnTo>
                  <a:pt x="164" y="858"/>
                </a:lnTo>
                <a:lnTo>
                  <a:pt x="169" y="794"/>
                </a:lnTo>
                <a:lnTo>
                  <a:pt x="174" y="678"/>
                </a:lnTo>
                <a:lnTo>
                  <a:pt x="180" y="606"/>
                </a:lnTo>
                <a:lnTo>
                  <a:pt x="185" y="500"/>
                </a:lnTo>
                <a:lnTo>
                  <a:pt x="191" y="424"/>
                </a:lnTo>
                <a:lnTo>
                  <a:pt x="196" y="379"/>
                </a:lnTo>
                <a:lnTo>
                  <a:pt x="201" y="386"/>
                </a:lnTo>
                <a:lnTo>
                  <a:pt x="207" y="447"/>
                </a:lnTo>
                <a:lnTo>
                  <a:pt x="212" y="505"/>
                </a:lnTo>
                <a:lnTo>
                  <a:pt x="218" y="636"/>
                </a:lnTo>
                <a:lnTo>
                  <a:pt x="223" y="731"/>
                </a:lnTo>
                <a:lnTo>
                  <a:pt x="229" y="897"/>
                </a:lnTo>
                <a:lnTo>
                  <a:pt x="234" y="985"/>
                </a:lnTo>
                <a:lnTo>
                  <a:pt x="240" y="1084"/>
                </a:lnTo>
                <a:lnTo>
                  <a:pt x="245" y="1124"/>
                </a:lnTo>
                <a:lnTo>
                  <a:pt x="251" y="1092"/>
                </a:lnTo>
                <a:lnTo>
                  <a:pt x="256" y="979"/>
                </a:lnTo>
                <a:lnTo>
                  <a:pt x="261" y="856"/>
                </a:lnTo>
                <a:lnTo>
                  <a:pt x="267" y="656"/>
                </a:lnTo>
                <a:lnTo>
                  <a:pt x="273" y="492"/>
                </a:lnTo>
                <a:lnTo>
                  <a:pt x="278" y="377"/>
                </a:lnTo>
                <a:lnTo>
                  <a:pt x="283" y="403"/>
                </a:lnTo>
                <a:lnTo>
                  <a:pt x="288" y="508"/>
                </a:lnTo>
                <a:lnTo>
                  <a:pt x="295" y="621"/>
                </a:lnTo>
                <a:lnTo>
                  <a:pt x="300" y="707"/>
                </a:lnTo>
                <a:lnTo>
                  <a:pt x="305" y="772"/>
                </a:lnTo>
                <a:lnTo>
                  <a:pt x="310" y="744"/>
                </a:lnTo>
                <a:lnTo>
                  <a:pt x="315" y="664"/>
                </a:lnTo>
                <a:lnTo>
                  <a:pt x="322" y="611"/>
                </a:lnTo>
                <a:lnTo>
                  <a:pt x="327" y="562"/>
                </a:lnTo>
                <a:lnTo>
                  <a:pt x="332" y="603"/>
                </a:lnTo>
                <a:lnTo>
                  <a:pt x="337" y="750"/>
                </a:lnTo>
                <a:lnTo>
                  <a:pt x="342" y="907"/>
                </a:lnTo>
                <a:lnTo>
                  <a:pt x="349" y="1042"/>
                </a:lnTo>
                <a:lnTo>
                  <a:pt x="354" y="1065"/>
                </a:lnTo>
                <a:lnTo>
                  <a:pt x="359" y="993"/>
                </a:lnTo>
                <a:lnTo>
                  <a:pt x="364" y="837"/>
                </a:lnTo>
                <a:lnTo>
                  <a:pt x="371" y="703"/>
                </a:lnTo>
                <a:lnTo>
                  <a:pt x="376" y="533"/>
                </a:lnTo>
                <a:lnTo>
                  <a:pt x="381" y="522"/>
                </a:lnTo>
                <a:lnTo>
                  <a:pt x="386" y="566"/>
                </a:lnTo>
                <a:lnTo>
                  <a:pt x="391" y="638"/>
                </a:lnTo>
                <a:lnTo>
                  <a:pt x="398" y="731"/>
                </a:lnTo>
                <a:lnTo>
                  <a:pt x="403" y="736"/>
                </a:lnTo>
                <a:lnTo>
                  <a:pt x="408" y="726"/>
                </a:lnTo>
                <a:lnTo>
                  <a:pt x="413" y="740"/>
                </a:lnTo>
                <a:lnTo>
                  <a:pt x="419" y="711"/>
                </a:lnTo>
                <a:lnTo>
                  <a:pt x="425" y="731"/>
                </a:lnTo>
                <a:lnTo>
                  <a:pt x="430" y="762"/>
                </a:lnTo>
                <a:lnTo>
                  <a:pt x="435" y="764"/>
                </a:lnTo>
                <a:lnTo>
                  <a:pt x="441" y="741"/>
                </a:lnTo>
                <a:lnTo>
                  <a:pt x="446" y="676"/>
                </a:lnTo>
                <a:lnTo>
                  <a:pt x="452" y="541"/>
                </a:lnTo>
                <a:lnTo>
                  <a:pt x="457" y="419"/>
                </a:lnTo>
                <a:lnTo>
                  <a:pt x="463" y="326"/>
                </a:lnTo>
                <a:lnTo>
                  <a:pt x="468" y="329"/>
                </a:lnTo>
                <a:lnTo>
                  <a:pt x="473" y="471"/>
                </a:lnTo>
                <a:lnTo>
                  <a:pt x="479" y="698"/>
                </a:lnTo>
                <a:lnTo>
                  <a:pt x="485" y="965"/>
                </a:lnTo>
                <a:lnTo>
                  <a:pt x="490" y="1245"/>
                </a:lnTo>
                <a:lnTo>
                  <a:pt x="495" y="1392"/>
                </a:lnTo>
                <a:lnTo>
                  <a:pt x="501" y="1434"/>
                </a:lnTo>
                <a:lnTo>
                  <a:pt x="506" y="1341"/>
                </a:lnTo>
                <a:lnTo>
                  <a:pt x="512" y="1111"/>
                </a:lnTo>
                <a:lnTo>
                  <a:pt x="517" y="839"/>
                </a:lnTo>
                <a:lnTo>
                  <a:pt x="522" y="564"/>
                </a:lnTo>
                <a:lnTo>
                  <a:pt x="528" y="290"/>
                </a:lnTo>
                <a:lnTo>
                  <a:pt x="534" y="126"/>
                </a:lnTo>
                <a:lnTo>
                  <a:pt x="539" y="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04B1A523-3C8A-1D30-FBEA-47FEA77A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668" y="6351984"/>
            <a:ext cx="517665" cy="80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202"/>
              </a:cxn>
              <a:cxn ang="0">
                <a:pos x="27" y="593"/>
              </a:cxn>
              <a:cxn ang="0">
                <a:pos x="37" y="1009"/>
              </a:cxn>
              <a:cxn ang="0">
                <a:pos x="49" y="1269"/>
              </a:cxn>
              <a:cxn ang="0">
                <a:pos x="59" y="1262"/>
              </a:cxn>
              <a:cxn ang="0">
                <a:pos x="71" y="1032"/>
              </a:cxn>
              <a:cxn ang="0">
                <a:pos x="81" y="748"/>
              </a:cxn>
              <a:cxn ang="0">
                <a:pos x="93" y="572"/>
              </a:cxn>
              <a:cxn ang="0">
                <a:pos x="103" y="521"/>
              </a:cxn>
              <a:cxn ang="0">
                <a:pos x="114" y="546"/>
              </a:cxn>
              <a:cxn ang="0">
                <a:pos x="125" y="592"/>
              </a:cxn>
              <a:cxn ang="0">
                <a:pos x="135" y="647"/>
              </a:cxn>
              <a:cxn ang="0">
                <a:pos x="147" y="716"/>
              </a:cxn>
              <a:cxn ang="0">
                <a:pos x="157" y="783"/>
              </a:cxn>
              <a:cxn ang="0">
                <a:pos x="168" y="818"/>
              </a:cxn>
              <a:cxn ang="0">
                <a:pos x="179" y="851"/>
              </a:cxn>
              <a:cxn ang="0">
                <a:pos x="190" y="847"/>
              </a:cxn>
              <a:cxn ang="0">
                <a:pos x="201" y="778"/>
              </a:cxn>
              <a:cxn ang="0">
                <a:pos x="212" y="689"/>
              </a:cxn>
              <a:cxn ang="0">
                <a:pos x="223" y="679"/>
              </a:cxn>
              <a:cxn ang="0">
                <a:pos x="234" y="739"/>
              </a:cxn>
              <a:cxn ang="0">
                <a:pos x="244" y="775"/>
              </a:cxn>
              <a:cxn ang="0">
                <a:pos x="256" y="744"/>
              </a:cxn>
              <a:cxn ang="0">
                <a:pos x="266" y="690"/>
              </a:cxn>
              <a:cxn ang="0">
                <a:pos x="278" y="675"/>
              </a:cxn>
              <a:cxn ang="0">
                <a:pos x="288" y="707"/>
              </a:cxn>
              <a:cxn ang="0">
                <a:pos x="298" y="757"/>
              </a:cxn>
              <a:cxn ang="0">
                <a:pos x="310" y="787"/>
              </a:cxn>
              <a:cxn ang="0">
                <a:pos x="320" y="796"/>
              </a:cxn>
              <a:cxn ang="0">
                <a:pos x="332" y="777"/>
              </a:cxn>
              <a:cxn ang="0">
                <a:pos x="342" y="697"/>
              </a:cxn>
              <a:cxn ang="0">
                <a:pos x="354" y="574"/>
              </a:cxn>
              <a:cxn ang="0">
                <a:pos x="364" y="482"/>
              </a:cxn>
              <a:cxn ang="0">
                <a:pos x="375" y="471"/>
              </a:cxn>
              <a:cxn ang="0">
                <a:pos x="386" y="544"/>
              </a:cxn>
              <a:cxn ang="0">
                <a:pos x="397" y="658"/>
              </a:cxn>
              <a:cxn ang="0">
                <a:pos x="408" y="746"/>
              </a:cxn>
              <a:cxn ang="0">
                <a:pos x="418" y="787"/>
              </a:cxn>
              <a:cxn ang="0">
                <a:pos x="429" y="786"/>
              </a:cxn>
              <a:cxn ang="0">
                <a:pos x="440" y="762"/>
              </a:cxn>
              <a:cxn ang="0">
                <a:pos x="451" y="749"/>
              </a:cxn>
              <a:cxn ang="0">
                <a:pos x="462" y="756"/>
              </a:cxn>
              <a:cxn ang="0">
                <a:pos x="473" y="745"/>
              </a:cxn>
              <a:cxn ang="0">
                <a:pos x="484" y="727"/>
              </a:cxn>
              <a:cxn ang="0">
                <a:pos x="495" y="715"/>
              </a:cxn>
              <a:cxn ang="0">
                <a:pos x="505" y="724"/>
              </a:cxn>
              <a:cxn ang="0">
                <a:pos x="517" y="734"/>
              </a:cxn>
              <a:cxn ang="0">
                <a:pos x="527" y="735"/>
              </a:cxn>
              <a:cxn ang="0">
                <a:pos x="539" y="738"/>
              </a:cxn>
            </a:cxnLst>
            <a:rect l="0" t="0" r="r" b="b"/>
            <a:pathLst>
              <a:path w="539" h="1304">
                <a:moveTo>
                  <a:pt x="0" y="2"/>
                </a:moveTo>
                <a:lnTo>
                  <a:pt x="5" y="0"/>
                </a:lnTo>
                <a:lnTo>
                  <a:pt x="10" y="52"/>
                </a:lnTo>
                <a:lnTo>
                  <a:pt x="17" y="202"/>
                </a:lnTo>
                <a:lnTo>
                  <a:pt x="22" y="382"/>
                </a:lnTo>
                <a:lnTo>
                  <a:pt x="27" y="593"/>
                </a:lnTo>
                <a:lnTo>
                  <a:pt x="32" y="827"/>
                </a:lnTo>
                <a:lnTo>
                  <a:pt x="37" y="1009"/>
                </a:lnTo>
                <a:lnTo>
                  <a:pt x="44" y="1193"/>
                </a:lnTo>
                <a:lnTo>
                  <a:pt x="49" y="1269"/>
                </a:lnTo>
                <a:lnTo>
                  <a:pt x="54" y="1304"/>
                </a:lnTo>
                <a:lnTo>
                  <a:pt x="59" y="1262"/>
                </a:lnTo>
                <a:lnTo>
                  <a:pt x="64" y="1135"/>
                </a:lnTo>
                <a:lnTo>
                  <a:pt x="71" y="1032"/>
                </a:lnTo>
                <a:lnTo>
                  <a:pt x="76" y="863"/>
                </a:lnTo>
                <a:lnTo>
                  <a:pt x="81" y="748"/>
                </a:lnTo>
                <a:lnTo>
                  <a:pt x="86" y="647"/>
                </a:lnTo>
                <a:lnTo>
                  <a:pt x="93" y="572"/>
                </a:lnTo>
                <a:lnTo>
                  <a:pt x="98" y="541"/>
                </a:lnTo>
                <a:lnTo>
                  <a:pt x="103" y="521"/>
                </a:lnTo>
                <a:lnTo>
                  <a:pt x="108" y="522"/>
                </a:lnTo>
                <a:lnTo>
                  <a:pt x="114" y="546"/>
                </a:lnTo>
                <a:lnTo>
                  <a:pt x="120" y="555"/>
                </a:lnTo>
                <a:lnTo>
                  <a:pt x="125" y="592"/>
                </a:lnTo>
                <a:lnTo>
                  <a:pt x="130" y="622"/>
                </a:lnTo>
                <a:lnTo>
                  <a:pt x="135" y="647"/>
                </a:lnTo>
                <a:lnTo>
                  <a:pt x="141" y="696"/>
                </a:lnTo>
                <a:lnTo>
                  <a:pt x="147" y="716"/>
                </a:lnTo>
                <a:lnTo>
                  <a:pt x="152" y="765"/>
                </a:lnTo>
                <a:lnTo>
                  <a:pt x="157" y="783"/>
                </a:lnTo>
                <a:lnTo>
                  <a:pt x="163" y="807"/>
                </a:lnTo>
                <a:lnTo>
                  <a:pt x="168" y="818"/>
                </a:lnTo>
                <a:lnTo>
                  <a:pt x="174" y="841"/>
                </a:lnTo>
                <a:lnTo>
                  <a:pt x="179" y="851"/>
                </a:lnTo>
                <a:lnTo>
                  <a:pt x="185" y="853"/>
                </a:lnTo>
                <a:lnTo>
                  <a:pt x="190" y="847"/>
                </a:lnTo>
                <a:lnTo>
                  <a:pt x="195" y="820"/>
                </a:lnTo>
                <a:lnTo>
                  <a:pt x="201" y="778"/>
                </a:lnTo>
                <a:lnTo>
                  <a:pt x="207" y="740"/>
                </a:lnTo>
                <a:lnTo>
                  <a:pt x="212" y="689"/>
                </a:lnTo>
                <a:lnTo>
                  <a:pt x="217" y="689"/>
                </a:lnTo>
                <a:lnTo>
                  <a:pt x="223" y="679"/>
                </a:lnTo>
                <a:lnTo>
                  <a:pt x="229" y="714"/>
                </a:lnTo>
                <a:lnTo>
                  <a:pt x="234" y="739"/>
                </a:lnTo>
                <a:lnTo>
                  <a:pt x="239" y="771"/>
                </a:lnTo>
                <a:lnTo>
                  <a:pt x="244" y="775"/>
                </a:lnTo>
                <a:lnTo>
                  <a:pt x="250" y="771"/>
                </a:lnTo>
                <a:lnTo>
                  <a:pt x="256" y="744"/>
                </a:lnTo>
                <a:lnTo>
                  <a:pt x="261" y="718"/>
                </a:lnTo>
                <a:lnTo>
                  <a:pt x="266" y="690"/>
                </a:lnTo>
                <a:lnTo>
                  <a:pt x="271" y="679"/>
                </a:lnTo>
                <a:lnTo>
                  <a:pt x="278" y="675"/>
                </a:lnTo>
                <a:lnTo>
                  <a:pt x="283" y="697"/>
                </a:lnTo>
                <a:lnTo>
                  <a:pt x="288" y="707"/>
                </a:lnTo>
                <a:lnTo>
                  <a:pt x="293" y="733"/>
                </a:lnTo>
                <a:lnTo>
                  <a:pt x="298" y="757"/>
                </a:lnTo>
                <a:lnTo>
                  <a:pt x="305" y="763"/>
                </a:lnTo>
                <a:lnTo>
                  <a:pt x="310" y="787"/>
                </a:lnTo>
                <a:lnTo>
                  <a:pt x="315" y="784"/>
                </a:lnTo>
                <a:lnTo>
                  <a:pt x="320" y="796"/>
                </a:lnTo>
                <a:lnTo>
                  <a:pt x="325" y="802"/>
                </a:lnTo>
                <a:lnTo>
                  <a:pt x="332" y="777"/>
                </a:lnTo>
                <a:lnTo>
                  <a:pt x="337" y="759"/>
                </a:lnTo>
                <a:lnTo>
                  <a:pt x="342" y="697"/>
                </a:lnTo>
                <a:lnTo>
                  <a:pt x="347" y="645"/>
                </a:lnTo>
                <a:lnTo>
                  <a:pt x="354" y="574"/>
                </a:lnTo>
                <a:lnTo>
                  <a:pt x="359" y="526"/>
                </a:lnTo>
                <a:lnTo>
                  <a:pt x="364" y="482"/>
                </a:lnTo>
                <a:lnTo>
                  <a:pt x="369" y="471"/>
                </a:lnTo>
                <a:lnTo>
                  <a:pt x="375" y="471"/>
                </a:lnTo>
                <a:lnTo>
                  <a:pt x="381" y="504"/>
                </a:lnTo>
                <a:lnTo>
                  <a:pt x="386" y="544"/>
                </a:lnTo>
                <a:lnTo>
                  <a:pt x="391" y="594"/>
                </a:lnTo>
                <a:lnTo>
                  <a:pt x="397" y="658"/>
                </a:lnTo>
                <a:lnTo>
                  <a:pt x="402" y="692"/>
                </a:lnTo>
                <a:lnTo>
                  <a:pt x="408" y="746"/>
                </a:lnTo>
                <a:lnTo>
                  <a:pt x="413" y="752"/>
                </a:lnTo>
                <a:lnTo>
                  <a:pt x="418" y="787"/>
                </a:lnTo>
                <a:lnTo>
                  <a:pt x="424" y="771"/>
                </a:lnTo>
                <a:lnTo>
                  <a:pt x="429" y="786"/>
                </a:lnTo>
                <a:lnTo>
                  <a:pt x="435" y="769"/>
                </a:lnTo>
                <a:lnTo>
                  <a:pt x="440" y="762"/>
                </a:lnTo>
                <a:lnTo>
                  <a:pt x="446" y="766"/>
                </a:lnTo>
                <a:lnTo>
                  <a:pt x="451" y="749"/>
                </a:lnTo>
                <a:lnTo>
                  <a:pt x="456" y="769"/>
                </a:lnTo>
                <a:lnTo>
                  <a:pt x="462" y="756"/>
                </a:lnTo>
                <a:lnTo>
                  <a:pt x="468" y="762"/>
                </a:lnTo>
                <a:lnTo>
                  <a:pt x="473" y="745"/>
                </a:lnTo>
                <a:lnTo>
                  <a:pt x="478" y="736"/>
                </a:lnTo>
                <a:lnTo>
                  <a:pt x="484" y="727"/>
                </a:lnTo>
                <a:lnTo>
                  <a:pt x="490" y="718"/>
                </a:lnTo>
                <a:lnTo>
                  <a:pt x="495" y="715"/>
                </a:lnTo>
                <a:lnTo>
                  <a:pt x="500" y="717"/>
                </a:lnTo>
                <a:lnTo>
                  <a:pt x="505" y="724"/>
                </a:lnTo>
                <a:lnTo>
                  <a:pt x="512" y="726"/>
                </a:lnTo>
                <a:lnTo>
                  <a:pt x="517" y="734"/>
                </a:lnTo>
                <a:lnTo>
                  <a:pt x="522" y="736"/>
                </a:lnTo>
                <a:lnTo>
                  <a:pt x="527" y="735"/>
                </a:lnTo>
                <a:lnTo>
                  <a:pt x="532" y="738"/>
                </a:lnTo>
                <a:lnTo>
                  <a:pt x="539" y="73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A2F9C92C-582E-3CC7-46FD-423AB1C9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333" y="6393259"/>
            <a:ext cx="516160" cy="7938"/>
          </a:xfrm>
          <a:custGeom>
            <a:avLst/>
            <a:gdLst/>
            <a:ahLst/>
            <a:cxnLst>
              <a:cxn ang="0">
                <a:pos x="5" y="91"/>
              </a:cxn>
              <a:cxn ang="0">
                <a:pos x="15" y="112"/>
              </a:cxn>
              <a:cxn ang="0">
                <a:pos x="27" y="131"/>
              </a:cxn>
              <a:cxn ang="0">
                <a:pos x="37" y="126"/>
              </a:cxn>
              <a:cxn ang="0">
                <a:pos x="48" y="100"/>
              </a:cxn>
              <a:cxn ang="0">
                <a:pos x="59" y="64"/>
              </a:cxn>
              <a:cxn ang="0">
                <a:pos x="69" y="57"/>
              </a:cxn>
              <a:cxn ang="0">
                <a:pos x="81" y="82"/>
              </a:cxn>
              <a:cxn ang="0">
                <a:pos x="91" y="120"/>
              </a:cxn>
              <a:cxn ang="0">
                <a:pos x="103" y="137"/>
              </a:cxn>
              <a:cxn ang="0">
                <a:pos x="113" y="126"/>
              </a:cxn>
              <a:cxn ang="0">
                <a:pos x="124" y="94"/>
              </a:cxn>
              <a:cxn ang="0">
                <a:pos x="135" y="64"/>
              </a:cxn>
              <a:cxn ang="0">
                <a:pos x="146" y="55"/>
              </a:cxn>
              <a:cxn ang="0">
                <a:pos x="157" y="76"/>
              </a:cxn>
              <a:cxn ang="0">
                <a:pos x="168" y="113"/>
              </a:cxn>
              <a:cxn ang="0">
                <a:pos x="178" y="124"/>
              </a:cxn>
              <a:cxn ang="0">
                <a:pos x="190" y="87"/>
              </a:cxn>
              <a:cxn ang="0">
                <a:pos x="200" y="42"/>
              </a:cxn>
              <a:cxn ang="0">
                <a:pos x="212" y="50"/>
              </a:cxn>
              <a:cxn ang="0">
                <a:pos x="222" y="94"/>
              </a:cxn>
              <a:cxn ang="0">
                <a:pos x="234" y="115"/>
              </a:cxn>
              <a:cxn ang="0">
                <a:pos x="244" y="93"/>
              </a:cxn>
              <a:cxn ang="0">
                <a:pos x="254" y="72"/>
              </a:cxn>
              <a:cxn ang="0">
                <a:pos x="266" y="79"/>
              </a:cxn>
              <a:cxn ang="0">
                <a:pos x="276" y="102"/>
              </a:cxn>
              <a:cxn ang="0">
                <a:pos x="288" y="126"/>
              </a:cxn>
              <a:cxn ang="0">
                <a:pos x="298" y="134"/>
              </a:cxn>
              <a:cxn ang="0">
                <a:pos x="309" y="120"/>
              </a:cxn>
              <a:cxn ang="0">
                <a:pos x="320" y="82"/>
              </a:cxn>
              <a:cxn ang="0">
                <a:pos x="331" y="37"/>
              </a:cxn>
              <a:cxn ang="0">
                <a:pos x="342" y="26"/>
              </a:cxn>
              <a:cxn ang="0">
                <a:pos x="352" y="64"/>
              </a:cxn>
              <a:cxn ang="0">
                <a:pos x="364" y="121"/>
              </a:cxn>
              <a:cxn ang="0">
                <a:pos x="374" y="131"/>
              </a:cxn>
              <a:cxn ang="0">
                <a:pos x="385" y="93"/>
              </a:cxn>
              <a:cxn ang="0">
                <a:pos x="396" y="50"/>
              </a:cxn>
              <a:cxn ang="0">
                <a:pos x="407" y="53"/>
              </a:cxn>
              <a:cxn ang="0">
                <a:pos x="418" y="94"/>
              </a:cxn>
              <a:cxn ang="0">
                <a:pos x="429" y="141"/>
              </a:cxn>
              <a:cxn ang="0">
                <a:pos x="439" y="146"/>
              </a:cxn>
              <a:cxn ang="0">
                <a:pos x="451" y="110"/>
              </a:cxn>
              <a:cxn ang="0">
                <a:pos x="461" y="64"/>
              </a:cxn>
              <a:cxn ang="0">
                <a:pos x="473" y="61"/>
              </a:cxn>
              <a:cxn ang="0">
                <a:pos x="483" y="75"/>
              </a:cxn>
              <a:cxn ang="0">
                <a:pos x="495" y="74"/>
              </a:cxn>
              <a:cxn ang="0">
                <a:pos x="505" y="37"/>
              </a:cxn>
              <a:cxn ang="0">
                <a:pos x="515" y="1"/>
              </a:cxn>
              <a:cxn ang="0">
                <a:pos x="527" y="17"/>
              </a:cxn>
              <a:cxn ang="0">
                <a:pos x="537" y="94"/>
              </a:cxn>
            </a:cxnLst>
            <a:rect l="0" t="0" r="r" b="b"/>
            <a:pathLst>
              <a:path w="537" h="151">
                <a:moveTo>
                  <a:pt x="0" y="86"/>
                </a:moveTo>
                <a:lnTo>
                  <a:pt x="5" y="91"/>
                </a:lnTo>
                <a:lnTo>
                  <a:pt x="10" y="100"/>
                </a:lnTo>
                <a:lnTo>
                  <a:pt x="15" y="112"/>
                </a:lnTo>
                <a:lnTo>
                  <a:pt x="20" y="122"/>
                </a:lnTo>
                <a:lnTo>
                  <a:pt x="27" y="131"/>
                </a:lnTo>
                <a:lnTo>
                  <a:pt x="32" y="130"/>
                </a:lnTo>
                <a:lnTo>
                  <a:pt x="37" y="126"/>
                </a:lnTo>
                <a:lnTo>
                  <a:pt x="42" y="117"/>
                </a:lnTo>
                <a:lnTo>
                  <a:pt x="48" y="100"/>
                </a:lnTo>
                <a:lnTo>
                  <a:pt x="54" y="83"/>
                </a:lnTo>
                <a:lnTo>
                  <a:pt x="59" y="64"/>
                </a:lnTo>
                <a:lnTo>
                  <a:pt x="64" y="55"/>
                </a:lnTo>
                <a:lnTo>
                  <a:pt x="69" y="57"/>
                </a:lnTo>
                <a:lnTo>
                  <a:pt x="76" y="62"/>
                </a:lnTo>
                <a:lnTo>
                  <a:pt x="81" y="82"/>
                </a:lnTo>
                <a:lnTo>
                  <a:pt x="86" y="100"/>
                </a:lnTo>
                <a:lnTo>
                  <a:pt x="91" y="120"/>
                </a:lnTo>
                <a:lnTo>
                  <a:pt x="97" y="131"/>
                </a:lnTo>
                <a:lnTo>
                  <a:pt x="103" y="137"/>
                </a:lnTo>
                <a:lnTo>
                  <a:pt x="108" y="135"/>
                </a:lnTo>
                <a:lnTo>
                  <a:pt x="113" y="126"/>
                </a:lnTo>
                <a:lnTo>
                  <a:pt x="119" y="115"/>
                </a:lnTo>
                <a:lnTo>
                  <a:pt x="124" y="94"/>
                </a:lnTo>
                <a:lnTo>
                  <a:pt x="130" y="78"/>
                </a:lnTo>
                <a:lnTo>
                  <a:pt x="135" y="64"/>
                </a:lnTo>
                <a:lnTo>
                  <a:pt x="141" y="50"/>
                </a:lnTo>
                <a:lnTo>
                  <a:pt x="146" y="55"/>
                </a:lnTo>
                <a:lnTo>
                  <a:pt x="151" y="63"/>
                </a:lnTo>
                <a:lnTo>
                  <a:pt x="157" y="76"/>
                </a:lnTo>
                <a:lnTo>
                  <a:pt x="163" y="102"/>
                </a:lnTo>
                <a:lnTo>
                  <a:pt x="168" y="113"/>
                </a:lnTo>
                <a:lnTo>
                  <a:pt x="173" y="125"/>
                </a:lnTo>
                <a:lnTo>
                  <a:pt x="178" y="124"/>
                </a:lnTo>
                <a:lnTo>
                  <a:pt x="184" y="104"/>
                </a:lnTo>
                <a:lnTo>
                  <a:pt x="190" y="87"/>
                </a:lnTo>
                <a:lnTo>
                  <a:pt x="195" y="59"/>
                </a:lnTo>
                <a:lnTo>
                  <a:pt x="200" y="42"/>
                </a:lnTo>
                <a:lnTo>
                  <a:pt x="206" y="43"/>
                </a:lnTo>
                <a:lnTo>
                  <a:pt x="212" y="50"/>
                </a:lnTo>
                <a:lnTo>
                  <a:pt x="217" y="75"/>
                </a:lnTo>
                <a:lnTo>
                  <a:pt x="222" y="94"/>
                </a:lnTo>
                <a:lnTo>
                  <a:pt x="227" y="111"/>
                </a:lnTo>
                <a:lnTo>
                  <a:pt x="234" y="115"/>
                </a:lnTo>
                <a:lnTo>
                  <a:pt x="239" y="104"/>
                </a:lnTo>
                <a:lnTo>
                  <a:pt x="244" y="93"/>
                </a:lnTo>
                <a:lnTo>
                  <a:pt x="249" y="75"/>
                </a:lnTo>
                <a:lnTo>
                  <a:pt x="254" y="72"/>
                </a:lnTo>
                <a:lnTo>
                  <a:pt x="261" y="75"/>
                </a:lnTo>
                <a:lnTo>
                  <a:pt x="266" y="79"/>
                </a:lnTo>
                <a:lnTo>
                  <a:pt x="271" y="97"/>
                </a:lnTo>
                <a:lnTo>
                  <a:pt x="276" y="102"/>
                </a:lnTo>
                <a:lnTo>
                  <a:pt x="281" y="114"/>
                </a:lnTo>
                <a:lnTo>
                  <a:pt x="288" y="126"/>
                </a:lnTo>
                <a:lnTo>
                  <a:pt x="293" y="125"/>
                </a:lnTo>
                <a:lnTo>
                  <a:pt x="298" y="134"/>
                </a:lnTo>
                <a:lnTo>
                  <a:pt x="303" y="130"/>
                </a:lnTo>
                <a:lnTo>
                  <a:pt x="309" y="120"/>
                </a:lnTo>
                <a:lnTo>
                  <a:pt x="315" y="110"/>
                </a:lnTo>
                <a:lnTo>
                  <a:pt x="320" y="82"/>
                </a:lnTo>
                <a:lnTo>
                  <a:pt x="325" y="58"/>
                </a:lnTo>
                <a:lnTo>
                  <a:pt x="331" y="37"/>
                </a:lnTo>
                <a:lnTo>
                  <a:pt x="337" y="23"/>
                </a:lnTo>
                <a:lnTo>
                  <a:pt x="342" y="26"/>
                </a:lnTo>
                <a:lnTo>
                  <a:pt x="347" y="43"/>
                </a:lnTo>
                <a:lnTo>
                  <a:pt x="352" y="64"/>
                </a:lnTo>
                <a:lnTo>
                  <a:pt x="358" y="93"/>
                </a:lnTo>
                <a:lnTo>
                  <a:pt x="364" y="121"/>
                </a:lnTo>
                <a:lnTo>
                  <a:pt x="369" y="131"/>
                </a:lnTo>
                <a:lnTo>
                  <a:pt x="374" y="131"/>
                </a:lnTo>
                <a:lnTo>
                  <a:pt x="380" y="112"/>
                </a:lnTo>
                <a:lnTo>
                  <a:pt x="385" y="93"/>
                </a:lnTo>
                <a:lnTo>
                  <a:pt x="391" y="68"/>
                </a:lnTo>
                <a:lnTo>
                  <a:pt x="396" y="50"/>
                </a:lnTo>
                <a:lnTo>
                  <a:pt x="402" y="44"/>
                </a:lnTo>
                <a:lnTo>
                  <a:pt x="407" y="53"/>
                </a:lnTo>
                <a:lnTo>
                  <a:pt x="412" y="72"/>
                </a:lnTo>
                <a:lnTo>
                  <a:pt x="418" y="94"/>
                </a:lnTo>
                <a:lnTo>
                  <a:pt x="424" y="122"/>
                </a:lnTo>
                <a:lnTo>
                  <a:pt x="429" y="141"/>
                </a:lnTo>
                <a:lnTo>
                  <a:pt x="434" y="151"/>
                </a:lnTo>
                <a:lnTo>
                  <a:pt x="439" y="146"/>
                </a:lnTo>
                <a:lnTo>
                  <a:pt x="446" y="131"/>
                </a:lnTo>
                <a:lnTo>
                  <a:pt x="451" y="110"/>
                </a:lnTo>
                <a:lnTo>
                  <a:pt x="456" y="85"/>
                </a:lnTo>
                <a:lnTo>
                  <a:pt x="461" y="64"/>
                </a:lnTo>
                <a:lnTo>
                  <a:pt x="468" y="56"/>
                </a:lnTo>
                <a:lnTo>
                  <a:pt x="473" y="61"/>
                </a:lnTo>
                <a:lnTo>
                  <a:pt x="478" y="64"/>
                </a:lnTo>
                <a:lnTo>
                  <a:pt x="483" y="75"/>
                </a:lnTo>
                <a:lnTo>
                  <a:pt x="488" y="76"/>
                </a:lnTo>
                <a:lnTo>
                  <a:pt x="495" y="74"/>
                </a:lnTo>
                <a:lnTo>
                  <a:pt x="500" y="57"/>
                </a:lnTo>
                <a:lnTo>
                  <a:pt x="505" y="37"/>
                </a:lnTo>
                <a:lnTo>
                  <a:pt x="510" y="18"/>
                </a:lnTo>
                <a:lnTo>
                  <a:pt x="515" y="1"/>
                </a:lnTo>
                <a:lnTo>
                  <a:pt x="522" y="0"/>
                </a:lnTo>
                <a:lnTo>
                  <a:pt x="527" y="17"/>
                </a:lnTo>
                <a:lnTo>
                  <a:pt x="532" y="52"/>
                </a:lnTo>
                <a:lnTo>
                  <a:pt x="537" y="9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D1B8B9F5-95BD-B1E8-4D99-107533A4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493" y="6388496"/>
            <a:ext cx="516160" cy="26988"/>
          </a:xfrm>
          <a:custGeom>
            <a:avLst/>
            <a:gdLst/>
            <a:ahLst/>
            <a:cxnLst>
              <a:cxn ang="0">
                <a:pos x="5" y="214"/>
              </a:cxn>
              <a:cxn ang="0">
                <a:pos x="17" y="226"/>
              </a:cxn>
              <a:cxn ang="0">
                <a:pos x="27" y="169"/>
              </a:cxn>
              <a:cxn ang="0">
                <a:pos x="39" y="134"/>
              </a:cxn>
              <a:cxn ang="0">
                <a:pos x="49" y="169"/>
              </a:cxn>
              <a:cxn ang="0">
                <a:pos x="61" y="218"/>
              </a:cxn>
              <a:cxn ang="0">
                <a:pos x="71" y="215"/>
              </a:cxn>
              <a:cxn ang="0">
                <a:pos x="82" y="199"/>
              </a:cxn>
              <a:cxn ang="0">
                <a:pos x="93" y="234"/>
              </a:cxn>
              <a:cxn ang="0">
                <a:pos x="104" y="272"/>
              </a:cxn>
              <a:cxn ang="0">
                <a:pos x="115" y="219"/>
              </a:cxn>
              <a:cxn ang="0">
                <a:pos x="126" y="110"/>
              </a:cxn>
              <a:cxn ang="0">
                <a:pos x="136" y="68"/>
              </a:cxn>
              <a:cxn ang="0">
                <a:pos x="148" y="107"/>
              </a:cxn>
              <a:cxn ang="0">
                <a:pos x="158" y="172"/>
              </a:cxn>
              <a:cxn ang="0">
                <a:pos x="170" y="184"/>
              </a:cxn>
              <a:cxn ang="0">
                <a:pos x="180" y="149"/>
              </a:cxn>
              <a:cxn ang="0">
                <a:pos x="192" y="136"/>
              </a:cxn>
              <a:cxn ang="0">
                <a:pos x="202" y="164"/>
              </a:cxn>
              <a:cxn ang="0">
                <a:pos x="212" y="206"/>
              </a:cxn>
              <a:cxn ang="0">
                <a:pos x="224" y="196"/>
              </a:cxn>
              <a:cxn ang="0">
                <a:pos x="234" y="138"/>
              </a:cxn>
              <a:cxn ang="0">
                <a:pos x="246" y="120"/>
              </a:cxn>
              <a:cxn ang="0">
                <a:pos x="256" y="178"/>
              </a:cxn>
              <a:cxn ang="0">
                <a:pos x="267" y="224"/>
              </a:cxn>
              <a:cxn ang="0">
                <a:pos x="278" y="182"/>
              </a:cxn>
              <a:cxn ang="0">
                <a:pos x="288" y="110"/>
              </a:cxn>
              <a:cxn ang="0">
                <a:pos x="300" y="105"/>
              </a:cxn>
              <a:cxn ang="0">
                <a:pos x="310" y="153"/>
              </a:cxn>
              <a:cxn ang="0">
                <a:pos x="322" y="190"/>
              </a:cxn>
              <a:cxn ang="0">
                <a:pos x="332" y="215"/>
              </a:cxn>
              <a:cxn ang="0">
                <a:pos x="343" y="223"/>
              </a:cxn>
              <a:cxn ang="0">
                <a:pos x="354" y="177"/>
              </a:cxn>
              <a:cxn ang="0">
                <a:pos x="365" y="71"/>
              </a:cxn>
              <a:cxn ang="0">
                <a:pos x="376" y="0"/>
              </a:cxn>
              <a:cxn ang="0">
                <a:pos x="387" y="67"/>
              </a:cxn>
              <a:cxn ang="0">
                <a:pos x="397" y="222"/>
              </a:cxn>
              <a:cxn ang="0">
                <a:pos x="409" y="324"/>
              </a:cxn>
              <a:cxn ang="0">
                <a:pos x="419" y="302"/>
              </a:cxn>
              <a:cxn ang="0">
                <a:pos x="431" y="208"/>
              </a:cxn>
              <a:cxn ang="0">
                <a:pos x="441" y="124"/>
              </a:cxn>
              <a:cxn ang="0">
                <a:pos x="451" y="110"/>
              </a:cxn>
              <a:cxn ang="0">
                <a:pos x="463" y="153"/>
              </a:cxn>
              <a:cxn ang="0">
                <a:pos x="473" y="173"/>
              </a:cxn>
              <a:cxn ang="0">
                <a:pos x="485" y="105"/>
              </a:cxn>
              <a:cxn ang="0">
                <a:pos x="495" y="15"/>
              </a:cxn>
              <a:cxn ang="0">
                <a:pos x="507" y="68"/>
              </a:cxn>
              <a:cxn ang="0">
                <a:pos x="517" y="283"/>
              </a:cxn>
              <a:cxn ang="0">
                <a:pos x="528" y="437"/>
              </a:cxn>
              <a:cxn ang="0">
                <a:pos x="539" y="323"/>
              </a:cxn>
            </a:cxnLst>
            <a:rect l="0" t="0" r="r" b="b"/>
            <a:pathLst>
              <a:path w="539" h="437">
                <a:moveTo>
                  <a:pt x="0" y="176"/>
                </a:moveTo>
                <a:lnTo>
                  <a:pt x="5" y="214"/>
                </a:lnTo>
                <a:lnTo>
                  <a:pt x="12" y="231"/>
                </a:lnTo>
                <a:lnTo>
                  <a:pt x="17" y="226"/>
                </a:lnTo>
                <a:lnTo>
                  <a:pt x="22" y="203"/>
                </a:lnTo>
                <a:lnTo>
                  <a:pt x="27" y="169"/>
                </a:lnTo>
                <a:lnTo>
                  <a:pt x="33" y="147"/>
                </a:lnTo>
                <a:lnTo>
                  <a:pt x="39" y="134"/>
                </a:lnTo>
                <a:lnTo>
                  <a:pt x="44" y="143"/>
                </a:lnTo>
                <a:lnTo>
                  <a:pt x="49" y="169"/>
                </a:lnTo>
                <a:lnTo>
                  <a:pt x="55" y="196"/>
                </a:lnTo>
                <a:lnTo>
                  <a:pt x="61" y="218"/>
                </a:lnTo>
                <a:lnTo>
                  <a:pt x="66" y="225"/>
                </a:lnTo>
                <a:lnTo>
                  <a:pt x="71" y="215"/>
                </a:lnTo>
                <a:lnTo>
                  <a:pt x="77" y="202"/>
                </a:lnTo>
                <a:lnTo>
                  <a:pt x="82" y="199"/>
                </a:lnTo>
                <a:lnTo>
                  <a:pt x="88" y="207"/>
                </a:lnTo>
                <a:lnTo>
                  <a:pt x="93" y="234"/>
                </a:lnTo>
                <a:lnTo>
                  <a:pt x="99" y="259"/>
                </a:lnTo>
                <a:lnTo>
                  <a:pt x="104" y="272"/>
                </a:lnTo>
                <a:lnTo>
                  <a:pt x="109" y="260"/>
                </a:lnTo>
                <a:lnTo>
                  <a:pt x="115" y="219"/>
                </a:lnTo>
                <a:lnTo>
                  <a:pt x="120" y="161"/>
                </a:lnTo>
                <a:lnTo>
                  <a:pt x="126" y="110"/>
                </a:lnTo>
                <a:lnTo>
                  <a:pt x="131" y="75"/>
                </a:lnTo>
                <a:lnTo>
                  <a:pt x="136" y="68"/>
                </a:lnTo>
                <a:lnTo>
                  <a:pt x="142" y="80"/>
                </a:lnTo>
                <a:lnTo>
                  <a:pt x="148" y="107"/>
                </a:lnTo>
                <a:lnTo>
                  <a:pt x="153" y="144"/>
                </a:lnTo>
                <a:lnTo>
                  <a:pt x="158" y="172"/>
                </a:lnTo>
                <a:lnTo>
                  <a:pt x="163" y="186"/>
                </a:lnTo>
                <a:lnTo>
                  <a:pt x="170" y="184"/>
                </a:lnTo>
                <a:lnTo>
                  <a:pt x="175" y="169"/>
                </a:lnTo>
                <a:lnTo>
                  <a:pt x="180" y="149"/>
                </a:lnTo>
                <a:lnTo>
                  <a:pt x="185" y="137"/>
                </a:lnTo>
                <a:lnTo>
                  <a:pt x="192" y="136"/>
                </a:lnTo>
                <a:lnTo>
                  <a:pt x="197" y="143"/>
                </a:lnTo>
                <a:lnTo>
                  <a:pt x="202" y="164"/>
                </a:lnTo>
                <a:lnTo>
                  <a:pt x="207" y="189"/>
                </a:lnTo>
                <a:lnTo>
                  <a:pt x="212" y="206"/>
                </a:lnTo>
                <a:lnTo>
                  <a:pt x="219" y="212"/>
                </a:lnTo>
                <a:lnTo>
                  <a:pt x="224" y="196"/>
                </a:lnTo>
                <a:lnTo>
                  <a:pt x="229" y="168"/>
                </a:lnTo>
                <a:lnTo>
                  <a:pt x="234" y="138"/>
                </a:lnTo>
                <a:lnTo>
                  <a:pt x="239" y="117"/>
                </a:lnTo>
                <a:lnTo>
                  <a:pt x="246" y="120"/>
                </a:lnTo>
                <a:lnTo>
                  <a:pt x="251" y="144"/>
                </a:lnTo>
                <a:lnTo>
                  <a:pt x="256" y="178"/>
                </a:lnTo>
                <a:lnTo>
                  <a:pt x="261" y="213"/>
                </a:lnTo>
                <a:lnTo>
                  <a:pt x="267" y="224"/>
                </a:lnTo>
                <a:lnTo>
                  <a:pt x="273" y="214"/>
                </a:lnTo>
                <a:lnTo>
                  <a:pt x="278" y="182"/>
                </a:lnTo>
                <a:lnTo>
                  <a:pt x="283" y="144"/>
                </a:lnTo>
                <a:lnTo>
                  <a:pt x="288" y="110"/>
                </a:lnTo>
                <a:lnTo>
                  <a:pt x="294" y="97"/>
                </a:lnTo>
                <a:lnTo>
                  <a:pt x="300" y="105"/>
                </a:lnTo>
                <a:lnTo>
                  <a:pt x="305" y="127"/>
                </a:lnTo>
                <a:lnTo>
                  <a:pt x="310" y="153"/>
                </a:lnTo>
                <a:lnTo>
                  <a:pt x="316" y="176"/>
                </a:lnTo>
                <a:lnTo>
                  <a:pt x="322" y="190"/>
                </a:lnTo>
                <a:lnTo>
                  <a:pt x="327" y="206"/>
                </a:lnTo>
                <a:lnTo>
                  <a:pt x="332" y="215"/>
                </a:lnTo>
                <a:lnTo>
                  <a:pt x="338" y="223"/>
                </a:lnTo>
                <a:lnTo>
                  <a:pt x="343" y="223"/>
                </a:lnTo>
                <a:lnTo>
                  <a:pt x="349" y="208"/>
                </a:lnTo>
                <a:lnTo>
                  <a:pt x="354" y="177"/>
                </a:lnTo>
                <a:lnTo>
                  <a:pt x="360" y="128"/>
                </a:lnTo>
                <a:lnTo>
                  <a:pt x="365" y="71"/>
                </a:lnTo>
                <a:lnTo>
                  <a:pt x="370" y="22"/>
                </a:lnTo>
                <a:lnTo>
                  <a:pt x="376" y="0"/>
                </a:lnTo>
                <a:lnTo>
                  <a:pt x="382" y="15"/>
                </a:lnTo>
                <a:lnTo>
                  <a:pt x="387" y="67"/>
                </a:lnTo>
                <a:lnTo>
                  <a:pt x="392" y="141"/>
                </a:lnTo>
                <a:lnTo>
                  <a:pt x="397" y="222"/>
                </a:lnTo>
                <a:lnTo>
                  <a:pt x="403" y="288"/>
                </a:lnTo>
                <a:lnTo>
                  <a:pt x="409" y="324"/>
                </a:lnTo>
                <a:lnTo>
                  <a:pt x="414" y="329"/>
                </a:lnTo>
                <a:lnTo>
                  <a:pt x="419" y="302"/>
                </a:lnTo>
                <a:lnTo>
                  <a:pt x="424" y="260"/>
                </a:lnTo>
                <a:lnTo>
                  <a:pt x="431" y="208"/>
                </a:lnTo>
                <a:lnTo>
                  <a:pt x="436" y="161"/>
                </a:lnTo>
                <a:lnTo>
                  <a:pt x="441" y="124"/>
                </a:lnTo>
                <a:lnTo>
                  <a:pt x="446" y="107"/>
                </a:lnTo>
                <a:lnTo>
                  <a:pt x="451" y="110"/>
                </a:lnTo>
                <a:lnTo>
                  <a:pt x="458" y="128"/>
                </a:lnTo>
                <a:lnTo>
                  <a:pt x="463" y="153"/>
                </a:lnTo>
                <a:lnTo>
                  <a:pt x="468" y="172"/>
                </a:lnTo>
                <a:lnTo>
                  <a:pt x="473" y="173"/>
                </a:lnTo>
                <a:lnTo>
                  <a:pt x="480" y="148"/>
                </a:lnTo>
                <a:lnTo>
                  <a:pt x="485" y="105"/>
                </a:lnTo>
                <a:lnTo>
                  <a:pt x="490" y="51"/>
                </a:lnTo>
                <a:lnTo>
                  <a:pt x="495" y="15"/>
                </a:lnTo>
                <a:lnTo>
                  <a:pt x="500" y="15"/>
                </a:lnTo>
                <a:lnTo>
                  <a:pt x="507" y="68"/>
                </a:lnTo>
                <a:lnTo>
                  <a:pt x="512" y="164"/>
                </a:lnTo>
                <a:lnTo>
                  <a:pt x="517" y="283"/>
                </a:lnTo>
                <a:lnTo>
                  <a:pt x="522" y="388"/>
                </a:lnTo>
                <a:lnTo>
                  <a:pt x="528" y="437"/>
                </a:lnTo>
                <a:lnTo>
                  <a:pt x="534" y="416"/>
                </a:lnTo>
                <a:lnTo>
                  <a:pt x="539" y="32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48A7D927-EF9F-ED5E-D91F-04DAC224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53" y="6380559"/>
            <a:ext cx="516160" cy="33338"/>
          </a:xfrm>
          <a:custGeom>
            <a:avLst/>
            <a:gdLst/>
            <a:ahLst/>
            <a:cxnLst>
              <a:cxn ang="0">
                <a:pos x="5" y="305"/>
              </a:cxn>
              <a:cxn ang="0">
                <a:pos x="16" y="56"/>
              </a:cxn>
              <a:cxn ang="0">
                <a:pos x="27" y="7"/>
              </a:cxn>
              <a:cxn ang="0">
                <a:pos x="38" y="171"/>
              </a:cxn>
              <a:cxn ang="0">
                <a:pos x="49" y="397"/>
              </a:cxn>
              <a:cxn ang="0">
                <a:pos x="60" y="534"/>
              </a:cxn>
              <a:cxn ang="0">
                <a:pos x="71" y="497"/>
              </a:cxn>
              <a:cxn ang="0">
                <a:pos x="82" y="299"/>
              </a:cxn>
              <a:cxn ang="0">
                <a:pos x="92" y="85"/>
              </a:cxn>
              <a:cxn ang="0">
                <a:pos x="104" y="22"/>
              </a:cxn>
              <a:cxn ang="0">
                <a:pos x="114" y="154"/>
              </a:cxn>
              <a:cxn ang="0">
                <a:pos x="126" y="333"/>
              </a:cxn>
              <a:cxn ang="0">
                <a:pos x="136" y="400"/>
              </a:cxn>
              <a:cxn ang="0">
                <a:pos x="146" y="363"/>
              </a:cxn>
              <a:cxn ang="0">
                <a:pos x="158" y="313"/>
              </a:cxn>
              <a:cxn ang="0">
                <a:pos x="168" y="279"/>
              </a:cxn>
              <a:cxn ang="0">
                <a:pos x="180" y="225"/>
              </a:cxn>
              <a:cxn ang="0">
                <a:pos x="190" y="183"/>
              </a:cxn>
              <a:cxn ang="0">
                <a:pos x="202" y="250"/>
              </a:cxn>
              <a:cxn ang="0">
                <a:pos x="212" y="389"/>
              </a:cxn>
              <a:cxn ang="0">
                <a:pos x="222" y="418"/>
              </a:cxn>
              <a:cxn ang="0">
                <a:pos x="234" y="252"/>
              </a:cxn>
              <a:cxn ang="0">
                <a:pos x="244" y="62"/>
              </a:cxn>
              <a:cxn ang="0">
                <a:pos x="256" y="71"/>
              </a:cxn>
              <a:cxn ang="0">
                <a:pos x="266" y="268"/>
              </a:cxn>
              <a:cxn ang="0">
                <a:pos x="277" y="420"/>
              </a:cxn>
              <a:cxn ang="0">
                <a:pos x="288" y="386"/>
              </a:cxn>
              <a:cxn ang="0">
                <a:pos x="299" y="273"/>
              </a:cxn>
              <a:cxn ang="0">
                <a:pos x="310" y="234"/>
              </a:cxn>
              <a:cxn ang="0">
                <a:pos x="321" y="274"/>
              </a:cxn>
              <a:cxn ang="0">
                <a:pos x="332" y="339"/>
              </a:cxn>
              <a:cxn ang="0">
                <a:pos x="343" y="382"/>
              </a:cxn>
              <a:cxn ang="0">
                <a:pos x="353" y="386"/>
              </a:cxn>
              <a:cxn ang="0">
                <a:pos x="365" y="322"/>
              </a:cxn>
              <a:cxn ang="0">
                <a:pos x="375" y="174"/>
              </a:cxn>
              <a:cxn ang="0">
                <a:pos x="387" y="24"/>
              </a:cxn>
              <a:cxn ang="0">
                <a:pos x="397" y="40"/>
              </a:cxn>
              <a:cxn ang="0">
                <a:pos x="407" y="249"/>
              </a:cxn>
              <a:cxn ang="0">
                <a:pos x="419" y="462"/>
              </a:cxn>
              <a:cxn ang="0">
                <a:pos x="429" y="486"/>
              </a:cxn>
              <a:cxn ang="0">
                <a:pos x="441" y="343"/>
              </a:cxn>
              <a:cxn ang="0">
                <a:pos x="451" y="234"/>
              </a:cxn>
              <a:cxn ang="0">
                <a:pos x="463" y="269"/>
              </a:cxn>
              <a:cxn ang="0">
                <a:pos x="473" y="324"/>
              </a:cxn>
              <a:cxn ang="0">
                <a:pos x="484" y="258"/>
              </a:cxn>
              <a:cxn ang="0">
                <a:pos x="495" y="130"/>
              </a:cxn>
              <a:cxn ang="0">
                <a:pos x="505" y="116"/>
              </a:cxn>
              <a:cxn ang="0">
                <a:pos x="517" y="234"/>
              </a:cxn>
              <a:cxn ang="0">
                <a:pos x="527" y="363"/>
              </a:cxn>
              <a:cxn ang="0">
                <a:pos x="538" y="404"/>
              </a:cxn>
            </a:cxnLst>
            <a:rect l="0" t="0" r="r" b="b"/>
            <a:pathLst>
              <a:path w="538" h="541">
                <a:moveTo>
                  <a:pt x="0" y="438"/>
                </a:moveTo>
                <a:lnTo>
                  <a:pt x="5" y="305"/>
                </a:lnTo>
                <a:lnTo>
                  <a:pt x="11" y="166"/>
                </a:lnTo>
                <a:lnTo>
                  <a:pt x="16" y="56"/>
                </a:lnTo>
                <a:lnTo>
                  <a:pt x="22" y="0"/>
                </a:lnTo>
                <a:lnTo>
                  <a:pt x="27" y="7"/>
                </a:lnTo>
                <a:lnTo>
                  <a:pt x="32" y="70"/>
                </a:lnTo>
                <a:lnTo>
                  <a:pt x="38" y="171"/>
                </a:lnTo>
                <a:lnTo>
                  <a:pt x="43" y="289"/>
                </a:lnTo>
                <a:lnTo>
                  <a:pt x="49" y="397"/>
                </a:lnTo>
                <a:lnTo>
                  <a:pt x="54" y="485"/>
                </a:lnTo>
                <a:lnTo>
                  <a:pt x="60" y="534"/>
                </a:lnTo>
                <a:lnTo>
                  <a:pt x="65" y="541"/>
                </a:lnTo>
                <a:lnTo>
                  <a:pt x="71" y="497"/>
                </a:lnTo>
                <a:lnTo>
                  <a:pt x="76" y="411"/>
                </a:lnTo>
                <a:lnTo>
                  <a:pt x="82" y="299"/>
                </a:lnTo>
                <a:lnTo>
                  <a:pt x="87" y="183"/>
                </a:lnTo>
                <a:lnTo>
                  <a:pt x="92" y="85"/>
                </a:lnTo>
                <a:lnTo>
                  <a:pt x="98" y="28"/>
                </a:lnTo>
                <a:lnTo>
                  <a:pt x="104" y="22"/>
                </a:lnTo>
                <a:lnTo>
                  <a:pt x="109" y="69"/>
                </a:lnTo>
                <a:lnTo>
                  <a:pt x="114" y="154"/>
                </a:lnTo>
                <a:lnTo>
                  <a:pt x="119" y="250"/>
                </a:lnTo>
                <a:lnTo>
                  <a:pt x="126" y="333"/>
                </a:lnTo>
                <a:lnTo>
                  <a:pt x="131" y="384"/>
                </a:lnTo>
                <a:lnTo>
                  <a:pt x="136" y="400"/>
                </a:lnTo>
                <a:lnTo>
                  <a:pt x="141" y="389"/>
                </a:lnTo>
                <a:lnTo>
                  <a:pt x="146" y="363"/>
                </a:lnTo>
                <a:lnTo>
                  <a:pt x="153" y="338"/>
                </a:lnTo>
                <a:lnTo>
                  <a:pt x="158" y="313"/>
                </a:lnTo>
                <a:lnTo>
                  <a:pt x="163" y="297"/>
                </a:lnTo>
                <a:lnTo>
                  <a:pt x="168" y="279"/>
                </a:lnTo>
                <a:lnTo>
                  <a:pt x="173" y="255"/>
                </a:lnTo>
                <a:lnTo>
                  <a:pt x="180" y="225"/>
                </a:lnTo>
                <a:lnTo>
                  <a:pt x="185" y="196"/>
                </a:lnTo>
                <a:lnTo>
                  <a:pt x="190" y="183"/>
                </a:lnTo>
                <a:lnTo>
                  <a:pt x="195" y="200"/>
                </a:lnTo>
                <a:lnTo>
                  <a:pt x="202" y="250"/>
                </a:lnTo>
                <a:lnTo>
                  <a:pt x="207" y="321"/>
                </a:lnTo>
                <a:lnTo>
                  <a:pt x="212" y="389"/>
                </a:lnTo>
                <a:lnTo>
                  <a:pt x="217" y="429"/>
                </a:lnTo>
                <a:lnTo>
                  <a:pt x="222" y="418"/>
                </a:lnTo>
                <a:lnTo>
                  <a:pt x="229" y="353"/>
                </a:lnTo>
                <a:lnTo>
                  <a:pt x="234" y="252"/>
                </a:lnTo>
                <a:lnTo>
                  <a:pt x="239" y="142"/>
                </a:lnTo>
                <a:lnTo>
                  <a:pt x="244" y="62"/>
                </a:lnTo>
                <a:lnTo>
                  <a:pt x="250" y="36"/>
                </a:lnTo>
                <a:lnTo>
                  <a:pt x="256" y="71"/>
                </a:lnTo>
                <a:lnTo>
                  <a:pt x="261" y="159"/>
                </a:lnTo>
                <a:lnTo>
                  <a:pt x="266" y="268"/>
                </a:lnTo>
                <a:lnTo>
                  <a:pt x="272" y="365"/>
                </a:lnTo>
                <a:lnTo>
                  <a:pt x="277" y="420"/>
                </a:lnTo>
                <a:lnTo>
                  <a:pt x="283" y="425"/>
                </a:lnTo>
                <a:lnTo>
                  <a:pt x="288" y="386"/>
                </a:lnTo>
                <a:lnTo>
                  <a:pt x="294" y="327"/>
                </a:lnTo>
                <a:lnTo>
                  <a:pt x="299" y="273"/>
                </a:lnTo>
                <a:lnTo>
                  <a:pt x="304" y="241"/>
                </a:lnTo>
                <a:lnTo>
                  <a:pt x="310" y="234"/>
                </a:lnTo>
                <a:lnTo>
                  <a:pt x="316" y="247"/>
                </a:lnTo>
                <a:lnTo>
                  <a:pt x="321" y="274"/>
                </a:lnTo>
                <a:lnTo>
                  <a:pt x="326" y="308"/>
                </a:lnTo>
                <a:lnTo>
                  <a:pt x="332" y="339"/>
                </a:lnTo>
                <a:lnTo>
                  <a:pt x="337" y="365"/>
                </a:lnTo>
                <a:lnTo>
                  <a:pt x="343" y="382"/>
                </a:lnTo>
                <a:lnTo>
                  <a:pt x="348" y="389"/>
                </a:lnTo>
                <a:lnTo>
                  <a:pt x="353" y="386"/>
                </a:lnTo>
                <a:lnTo>
                  <a:pt x="359" y="363"/>
                </a:lnTo>
                <a:lnTo>
                  <a:pt x="365" y="322"/>
                </a:lnTo>
                <a:lnTo>
                  <a:pt x="370" y="256"/>
                </a:lnTo>
                <a:lnTo>
                  <a:pt x="375" y="174"/>
                </a:lnTo>
                <a:lnTo>
                  <a:pt x="380" y="89"/>
                </a:lnTo>
                <a:lnTo>
                  <a:pt x="387" y="24"/>
                </a:lnTo>
                <a:lnTo>
                  <a:pt x="392" y="3"/>
                </a:lnTo>
                <a:lnTo>
                  <a:pt x="397" y="40"/>
                </a:lnTo>
                <a:lnTo>
                  <a:pt x="402" y="127"/>
                </a:lnTo>
                <a:lnTo>
                  <a:pt x="407" y="249"/>
                </a:lnTo>
                <a:lnTo>
                  <a:pt x="414" y="370"/>
                </a:lnTo>
                <a:lnTo>
                  <a:pt x="419" y="462"/>
                </a:lnTo>
                <a:lnTo>
                  <a:pt x="424" y="503"/>
                </a:lnTo>
                <a:lnTo>
                  <a:pt x="429" y="486"/>
                </a:lnTo>
                <a:lnTo>
                  <a:pt x="434" y="424"/>
                </a:lnTo>
                <a:lnTo>
                  <a:pt x="441" y="343"/>
                </a:lnTo>
                <a:lnTo>
                  <a:pt x="446" y="272"/>
                </a:lnTo>
                <a:lnTo>
                  <a:pt x="451" y="234"/>
                </a:lnTo>
                <a:lnTo>
                  <a:pt x="456" y="236"/>
                </a:lnTo>
                <a:lnTo>
                  <a:pt x="463" y="269"/>
                </a:lnTo>
                <a:lnTo>
                  <a:pt x="468" y="307"/>
                </a:lnTo>
                <a:lnTo>
                  <a:pt x="473" y="324"/>
                </a:lnTo>
                <a:lnTo>
                  <a:pt x="478" y="307"/>
                </a:lnTo>
                <a:lnTo>
                  <a:pt x="484" y="258"/>
                </a:lnTo>
                <a:lnTo>
                  <a:pt x="490" y="190"/>
                </a:lnTo>
                <a:lnTo>
                  <a:pt x="495" y="130"/>
                </a:lnTo>
                <a:lnTo>
                  <a:pt x="500" y="103"/>
                </a:lnTo>
                <a:lnTo>
                  <a:pt x="505" y="116"/>
                </a:lnTo>
                <a:lnTo>
                  <a:pt x="511" y="164"/>
                </a:lnTo>
                <a:lnTo>
                  <a:pt x="517" y="234"/>
                </a:lnTo>
                <a:lnTo>
                  <a:pt x="522" y="304"/>
                </a:lnTo>
                <a:lnTo>
                  <a:pt x="527" y="363"/>
                </a:lnTo>
                <a:lnTo>
                  <a:pt x="533" y="397"/>
                </a:lnTo>
                <a:lnTo>
                  <a:pt x="538" y="404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BA9E002F-25C7-A9A8-E359-57CD37E9D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13" y="6386909"/>
            <a:ext cx="516160" cy="25400"/>
          </a:xfrm>
          <a:custGeom>
            <a:avLst/>
            <a:gdLst/>
            <a:ahLst/>
            <a:cxnLst>
              <a:cxn ang="0">
                <a:pos x="6" y="298"/>
              </a:cxn>
              <a:cxn ang="0">
                <a:pos x="17" y="220"/>
              </a:cxn>
              <a:cxn ang="0">
                <a:pos x="27" y="153"/>
              </a:cxn>
              <a:cxn ang="0">
                <a:pos x="39" y="145"/>
              </a:cxn>
              <a:cxn ang="0">
                <a:pos x="49" y="181"/>
              </a:cxn>
              <a:cxn ang="0">
                <a:pos x="61" y="185"/>
              </a:cxn>
              <a:cxn ang="0">
                <a:pos x="71" y="120"/>
              </a:cxn>
              <a:cxn ang="0">
                <a:pos x="82" y="60"/>
              </a:cxn>
              <a:cxn ang="0">
                <a:pos x="93" y="97"/>
              </a:cxn>
              <a:cxn ang="0">
                <a:pos x="103" y="210"/>
              </a:cxn>
              <a:cxn ang="0">
                <a:pos x="115" y="317"/>
              </a:cxn>
              <a:cxn ang="0">
                <a:pos x="125" y="351"/>
              </a:cxn>
              <a:cxn ang="0">
                <a:pos x="137" y="292"/>
              </a:cxn>
              <a:cxn ang="0">
                <a:pos x="146" y="187"/>
              </a:cxn>
              <a:cxn ang="0">
                <a:pos x="156" y="138"/>
              </a:cxn>
              <a:cxn ang="0">
                <a:pos x="168" y="174"/>
              </a:cxn>
              <a:cxn ang="0">
                <a:pos x="178" y="209"/>
              </a:cxn>
              <a:cxn ang="0">
                <a:pos x="190" y="143"/>
              </a:cxn>
              <a:cxn ang="0">
                <a:pos x="200" y="29"/>
              </a:cxn>
              <a:cxn ang="0">
                <a:pos x="212" y="47"/>
              </a:cxn>
              <a:cxn ang="0">
                <a:pos x="222" y="226"/>
              </a:cxn>
              <a:cxn ang="0">
                <a:pos x="232" y="396"/>
              </a:cxn>
              <a:cxn ang="0">
                <a:pos x="244" y="380"/>
              </a:cxn>
              <a:cxn ang="0">
                <a:pos x="254" y="196"/>
              </a:cxn>
              <a:cxn ang="0">
                <a:pos x="266" y="27"/>
              </a:cxn>
              <a:cxn ang="0">
                <a:pos x="276" y="22"/>
              </a:cxn>
              <a:cxn ang="0">
                <a:pos x="287" y="167"/>
              </a:cxn>
              <a:cxn ang="0">
                <a:pos x="298" y="301"/>
              </a:cxn>
              <a:cxn ang="0">
                <a:pos x="309" y="302"/>
              </a:cxn>
              <a:cxn ang="0">
                <a:pos x="320" y="207"/>
              </a:cxn>
              <a:cxn ang="0">
                <a:pos x="331" y="110"/>
              </a:cxn>
              <a:cxn ang="0">
                <a:pos x="342" y="66"/>
              </a:cxn>
              <a:cxn ang="0">
                <a:pos x="353" y="73"/>
              </a:cxn>
              <a:cxn ang="0">
                <a:pos x="363" y="122"/>
              </a:cxn>
              <a:cxn ang="0">
                <a:pos x="375" y="196"/>
              </a:cxn>
              <a:cxn ang="0">
                <a:pos x="385" y="271"/>
              </a:cxn>
              <a:cxn ang="0">
                <a:pos x="397" y="309"/>
              </a:cxn>
              <a:cxn ang="0">
                <a:pos x="407" y="289"/>
              </a:cxn>
              <a:cxn ang="0">
                <a:pos x="417" y="212"/>
              </a:cxn>
              <a:cxn ang="0">
                <a:pos x="429" y="105"/>
              </a:cxn>
              <a:cxn ang="0">
                <a:pos x="439" y="40"/>
              </a:cxn>
              <a:cxn ang="0">
                <a:pos x="451" y="71"/>
              </a:cxn>
              <a:cxn ang="0">
                <a:pos x="461" y="190"/>
              </a:cxn>
              <a:cxn ang="0">
                <a:pos x="473" y="306"/>
              </a:cxn>
              <a:cxn ang="0">
                <a:pos x="483" y="332"/>
              </a:cxn>
              <a:cxn ang="0">
                <a:pos x="493" y="257"/>
              </a:cxn>
              <a:cxn ang="0">
                <a:pos x="505" y="137"/>
              </a:cxn>
              <a:cxn ang="0">
                <a:pos x="515" y="95"/>
              </a:cxn>
              <a:cxn ang="0">
                <a:pos x="527" y="161"/>
              </a:cxn>
              <a:cxn ang="0">
                <a:pos x="537" y="260"/>
              </a:cxn>
            </a:cxnLst>
            <a:rect l="0" t="0" r="r" b="b"/>
            <a:pathLst>
              <a:path w="537" h="415">
                <a:moveTo>
                  <a:pt x="0" y="316"/>
                </a:moveTo>
                <a:lnTo>
                  <a:pt x="6" y="298"/>
                </a:lnTo>
                <a:lnTo>
                  <a:pt x="11" y="262"/>
                </a:lnTo>
                <a:lnTo>
                  <a:pt x="17" y="220"/>
                </a:lnTo>
                <a:lnTo>
                  <a:pt x="22" y="180"/>
                </a:lnTo>
                <a:lnTo>
                  <a:pt x="27" y="153"/>
                </a:lnTo>
                <a:lnTo>
                  <a:pt x="33" y="141"/>
                </a:lnTo>
                <a:lnTo>
                  <a:pt x="39" y="145"/>
                </a:lnTo>
                <a:lnTo>
                  <a:pt x="44" y="162"/>
                </a:lnTo>
                <a:lnTo>
                  <a:pt x="49" y="181"/>
                </a:lnTo>
                <a:lnTo>
                  <a:pt x="55" y="194"/>
                </a:lnTo>
                <a:lnTo>
                  <a:pt x="61" y="185"/>
                </a:lnTo>
                <a:lnTo>
                  <a:pt x="66" y="159"/>
                </a:lnTo>
                <a:lnTo>
                  <a:pt x="71" y="120"/>
                </a:lnTo>
                <a:lnTo>
                  <a:pt x="76" y="81"/>
                </a:lnTo>
                <a:lnTo>
                  <a:pt x="82" y="60"/>
                </a:lnTo>
                <a:lnTo>
                  <a:pt x="88" y="65"/>
                </a:lnTo>
                <a:lnTo>
                  <a:pt x="93" y="97"/>
                </a:lnTo>
                <a:lnTo>
                  <a:pt x="98" y="148"/>
                </a:lnTo>
                <a:lnTo>
                  <a:pt x="103" y="210"/>
                </a:lnTo>
                <a:lnTo>
                  <a:pt x="110" y="268"/>
                </a:lnTo>
                <a:lnTo>
                  <a:pt x="115" y="317"/>
                </a:lnTo>
                <a:lnTo>
                  <a:pt x="120" y="345"/>
                </a:lnTo>
                <a:lnTo>
                  <a:pt x="125" y="351"/>
                </a:lnTo>
                <a:lnTo>
                  <a:pt x="130" y="331"/>
                </a:lnTo>
                <a:lnTo>
                  <a:pt x="137" y="292"/>
                </a:lnTo>
                <a:lnTo>
                  <a:pt x="141" y="239"/>
                </a:lnTo>
                <a:lnTo>
                  <a:pt x="146" y="187"/>
                </a:lnTo>
                <a:lnTo>
                  <a:pt x="151" y="151"/>
                </a:lnTo>
                <a:lnTo>
                  <a:pt x="156" y="138"/>
                </a:lnTo>
                <a:lnTo>
                  <a:pt x="163" y="148"/>
                </a:lnTo>
                <a:lnTo>
                  <a:pt x="168" y="174"/>
                </a:lnTo>
                <a:lnTo>
                  <a:pt x="173" y="200"/>
                </a:lnTo>
                <a:lnTo>
                  <a:pt x="178" y="209"/>
                </a:lnTo>
                <a:lnTo>
                  <a:pt x="185" y="190"/>
                </a:lnTo>
                <a:lnTo>
                  <a:pt x="190" y="143"/>
                </a:lnTo>
                <a:lnTo>
                  <a:pt x="195" y="81"/>
                </a:lnTo>
                <a:lnTo>
                  <a:pt x="200" y="29"/>
                </a:lnTo>
                <a:lnTo>
                  <a:pt x="205" y="13"/>
                </a:lnTo>
                <a:lnTo>
                  <a:pt x="212" y="47"/>
                </a:lnTo>
                <a:lnTo>
                  <a:pt x="217" y="124"/>
                </a:lnTo>
                <a:lnTo>
                  <a:pt x="222" y="226"/>
                </a:lnTo>
                <a:lnTo>
                  <a:pt x="227" y="326"/>
                </a:lnTo>
                <a:lnTo>
                  <a:pt x="232" y="396"/>
                </a:lnTo>
                <a:lnTo>
                  <a:pt x="239" y="415"/>
                </a:lnTo>
                <a:lnTo>
                  <a:pt x="244" y="380"/>
                </a:lnTo>
                <a:lnTo>
                  <a:pt x="249" y="299"/>
                </a:lnTo>
                <a:lnTo>
                  <a:pt x="254" y="196"/>
                </a:lnTo>
                <a:lnTo>
                  <a:pt x="260" y="96"/>
                </a:lnTo>
                <a:lnTo>
                  <a:pt x="266" y="27"/>
                </a:lnTo>
                <a:lnTo>
                  <a:pt x="271" y="0"/>
                </a:lnTo>
                <a:lnTo>
                  <a:pt x="276" y="22"/>
                </a:lnTo>
                <a:lnTo>
                  <a:pt x="282" y="85"/>
                </a:lnTo>
                <a:lnTo>
                  <a:pt x="287" y="167"/>
                </a:lnTo>
                <a:lnTo>
                  <a:pt x="293" y="248"/>
                </a:lnTo>
                <a:lnTo>
                  <a:pt x="298" y="301"/>
                </a:lnTo>
                <a:lnTo>
                  <a:pt x="303" y="320"/>
                </a:lnTo>
                <a:lnTo>
                  <a:pt x="309" y="302"/>
                </a:lnTo>
                <a:lnTo>
                  <a:pt x="315" y="261"/>
                </a:lnTo>
                <a:lnTo>
                  <a:pt x="320" y="207"/>
                </a:lnTo>
                <a:lnTo>
                  <a:pt x="325" y="154"/>
                </a:lnTo>
                <a:lnTo>
                  <a:pt x="331" y="110"/>
                </a:lnTo>
                <a:lnTo>
                  <a:pt x="336" y="80"/>
                </a:lnTo>
                <a:lnTo>
                  <a:pt x="342" y="66"/>
                </a:lnTo>
                <a:lnTo>
                  <a:pt x="347" y="62"/>
                </a:lnTo>
                <a:lnTo>
                  <a:pt x="353" y="73"/>
                </a:lnTo>
                <a:lnTo>
                  <a:pt x="358" y="93"/>
                </a:lnTo>
                <a:lnTo>
                  <a:pt x="363" y="122"/>
                </a:lnTo>
                <a:lnTo>
                  <a:pt x="369" y="157"/>
                </a:lnTo>
                <a:lnTo>
                  <a:pt x="375" y="196"/>
                </a:lnTo>
                <a:lnTo>
                  <a:pt x="380" y="235"/>
                </a:lnTo>
                <a:lnTo>
                  <a:pt x="385" y="271"/>
                </a:lnTo>
                <a:lnTo>
                  <a:pt x="390" y="296"/>
                </a:lnTo>
                <a:lnTo>
                  <a:pt x="397" y="309"/>
                </a:lnTo>
                <a:lnTo>
                  <a:pt x="402" y="307"/>
                </a:lnTo>
                <a:lnTo>
                  <a:pt x="407" y="289"/>
                </a:lnTo>
                <a:lnTo>
                  <a:pt x="412" y="258"/>
                </a:lnTo>
                <a:lnTo>
                  <a:pt x="417" y="212"/>
                </a:lnTo>
                <a:lnTo>
                  <a:pt x="424" y="158"/>
                </a:lnTo>
                <a:lnTo>
                  <a:pt x="429" y="105"/>
                </a:lnTo>
                <a:lnTo>
                  <a:pt x="434" y="62"/>
                </a:lnTo>
                <a:lnTo>
                  <a:pt x="439" y="40"/>
                </a:lnTo>
                <a:lnTo>
                  <a:pt x="446" y="41"/>
                </a:lnTo>
                <a:lnTo>
                  <a:pt x="451" y="71"/>
                </a:lnTo>
                <a:lnTo>
                  <a:pt x="456" y="124"/>
                </a:lnTo>
                <a:lnTo>
                  <a:pt x="461" y="190"/>
                </a:lnTo>
                <a:lnTo>
                  <a:pt x="466" y="254"/>
                </a:lnTo>
                <a:lnTo>
                  <a:pt x="473" y="306"/>
                </a:lnTo>
                <a:lnTo>
                  <a:pt x="478" y="333"/>
                </a:lnTo>
                <a:lnTo>
                  <a:pt x="483" y="332"/>
                </a:lnTo>
                <a:lnTo>
                  <a:pt x="488" y="306"/>
                </a:lnTo>
                <a:lnTo>
                  <a:pt x="493" y="257"/>
                </a:lnTo>
                <a:lnTo>
                  <a:pt x="500" y="194"/>
                </a:lnTo>
                <a:lnTo>
                  <a:pt x="505" y="137"/>
                </a:lnTo>
                <a:lnTo>
                  <a:pt x="510" y="102"/>
                </a:lnTo>
                <a:lnTo>
                  <a:pt x="515" y="95"/>
                </a:lnTo>
                <a:lnTo>
                  <a:pt x="521" y="119"/>
                </a:lnTo>
                <a:lnTo>
                  <a:pt x="527" y="161"/>
                </a:lnTo>
                <a:lnTo>
                  <a:pt x="532" y="213"/>
                </a:lnTo>
                <a:lnTo>
                  <a:pt x="537" y="260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F7D3B9F-2F88-E0C9-F989-FBC26052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974" y="6391671"/>
            <a:ext cx="516160" cy="15875"/>
          </a:xfrm>
          <a:custGeom>
            <a:avLst/>
            <a:gdLst/>
            <a:ahLst/>
            <a:cxnLst>
              <a:cxn ang="0">
                <a:pos x="6" y="216"/>
              </a:cxn>
              <a:cxn ang="0">
                <a:pos x="17" y="197"/>
              </a:cxn>
              <a:cxn ang="0">
                <a:pos x="28" y="128"/>
              </a:cxn>
              <a:cxn ang="0">
                <a:pos x="39" y="72"/>
              </a:cxn>
              <a:cxn ang="0">
                <a:pos x="49" y="52"/>
              </a:cxn>
              <a:cxn ang="0">
                <a:pos x="60" y="48"/>
              </a:cxn>
              <a:cxn ang="0">
                <a:pos x="71" y="49"/>
              </a:cxn>
              <a:cxn ang="0">
                <a:pos x="82" y="78"/>
              </a:cxn>
              <a:cxn ang="0">
                <a:pos x="93" y="142"/>
              </a:cxn>
              <a:cxn ang="0">
                <a:pos x="104" y="212"/>
              </a:cxn>
              <a:cxn ang="0">
                <a:pos x="114" y="223"/>
              </a:cxn>
              <a:cxn ang="0">
                <a:pos x="126" y="144"/>
              </a:cxn>
              <a:cxn ang="0">
                <a:pos x="136" y="43"/>
              </a:cxn>
              <a:cxn ang="0">
                <a:pos x="148" y="0"/>
              </a:cxn>
              <a:cxn ang="0">
                <a:pos x="158" y="9"/>
              </a:cxn>
              <a:cxn ang="0">
                <a:pos x="170" y="26"/>
              </a:cxn>
              <a:cxn ang="0">
                <a:pos x="180" y="55"/>
              </a:cxn>
              <a:cxn ang="0">
                <a:pos x="190" y="135"/>
              </a:cxn>
              <a:cxn ang="0">
                <a:pos x="202" y="231"/>
              </a:cxn>
              <a:cxn ang="0">
                <a:pos x="212" y="251"/>
              </a:cxn>
              <a:cxn ang="0">
                <a:pos x="224" y="186"/>
              </a:cxn>
              <a:cxn ang="0">
                <a:pos x="234" y="130"/>
              </a:cxn>
              <a:cxn ang="0">
                <a:pos x="245" y="131"/>
              </a:cxn>
              <a:cxn ang="0">
                <a:pos x="256" y="135"/>
              </a:cxn>
              <a:cxn ang="0">
                <a:pos x="267" y="105"/>
              </a:cxn>
              <a:cxn ang="0">
                <a:pos x="278" y="88"/>
              </a:cxn>
              <a:cxn ang="0">
                <a:pos x="289" y="121"/>
              </a:cxn>
              <a:cxn ang="0">
                <a:pos x="300" y="159"/>
              </a:cxn>
              <a:cxn ang="0">
                <a:pos x="311" y="145"/>
              </a:cxn>
              <a:cxn ang="0">
                <a:pos x="321" y="100"/>
              </a:cxn>
              <a:cxn ang="0">
                <a:pos x="333" y="78"/>
              </a:cxn>
              <a:cxn ang="0">
                <a:pos x="343" y="93"/>
              </a:cxn>
              <a:cxn ang="0">
                <a:pos x="354" y="103"/>
              </a:cxn>
              <a:cxn ang="0">
                <a:pos x="365" y="80"/>
              </a:cxn>
              <a:cxn ang="0">
                <a:pos x="375" y="52"/>
              </a:cxn>
              <a:cxn ang="0">
                <a:pos x="387" y="68"/>
              </a:cxn>
              <a:cxn ang="0">
                <a:pos x="397" y="115"/>
              </a:cxn>
              <a:cxn ang="0">
                <a:pos x="409" y="126"/>
              </a:cxn>
              <a:cxn ang="0">
                <a:pos x="419" y="87"/>
              </a:cxn>
              <a:cxn ang="0">
                <a:pos x="431" y="61"/>
              </a:cxn>
              <a:cxn ang="0">
                <a:pos x="441" y="90"/>
              </a:cxn>
              <a:cxn ang="0">
                <a:pos x="451" y="140"/>
              </a:cxn>
              <a:cxn ang="0">
                <a:pos x="463" y="153"/>
              </a:cxn>
              <a:cxn ang="0">
                <a:pos x="473" y="134"/>
              </a:cxn>
              <a:cxn ang="0">
                <a:pos x="485" y="123"/>
              </a:cxn>
              <a:cxn ang="0">
                <a:pos x="495" y="133"/>
              </a:cxn>
              <a:cxn ang="0">
                <a:pos x="506" y="153"/>
              </a:cxn>
              <a:cxn ang="0">
                <a:pos x="517" y="186"/>
              </a:cxn>
              <a:cxn ang="0">
                <a:pos x="528" y="213"/>
              </a:cxn>
              <a:cxn ang="0">
                <a:pos x="539" y="203"/>
              </a:cxn>
            </a:cxnLst>
            <a:rect l="0" t="0" r="r" b="b"/>
            <a:pathLst>
              <a:path w="539" h="255">
                <a:moveTo>
                  <a:pt x="0" y="189"/>
                </a:moveTo>
                <a:lnTo>
                  <a:pt x="6" y="216"/>
                </a:lnTo>
                <a:lnTo>
                  <a:pt x="11" y="217"/>
                </a:lnTo>
                <a:lnTo>
                  <a:pt x="17" y="197"/>
                </a:lnTo>
                <a:lnTo>
                  <a:pt x="22" y="163"/>
                </a:lnTo>
                <a:lnTo>
                  <a:pt x="28" y="128"/>
                </a:lnTo>
                <a:lnTo>
                  <a:pt x="33" y="95"/>
                </a:lnTo>
                <a:lnTo>
                  <a:pt x="39" y="72"/>
                </a:lnTo>
                <a:lnTo>
                  <a:pt x="44" y="58"/>
                </a:lnTo>
                <a:lnTo>
                  <a:pt x="49" y="52"/>
                </a:lnTo>
                <a:lnTo>
                  <a:pt x="55" y="49"/>
                </a:lnTo>
                <a:lnTo>
                  <a:pt x="60" y="48"/>
                </a:lnTo>
                <a:lnTo>
                  <a:pt x="66" y="47"/>
                </a:lnTo>
                <a:lnTo>
                  <a:pt x="71" y="49"/>
                </a:lnTo>
                <a:lnTo>
                  <a:pt x="77" y="58"/>
                </a:lnTo>
                <a:lnTo>
                  <a:pt x="82" y="78"/>
                </a:lnTo>
                <a:lnTo>
                  <a:pt x="87" y="106"/>
                </a:lnTo>
                <a:lnTo>
                  <a:pt x="93" y="142"/>
                </a:lnTo>
                <a:lnTo>
                  <a:pt x="99" y="180"/>
                </a:lnTo>
                <a:lnTo>
                  <a:pt x="104" y="212"/>
                </a:lnTo>
                <a:lnTo>
                  <a:pt x="109" y="230"/>
                </a:lnTo>
                <a:lnTo>
                  <a:pt x="114" y="223"/>
                </a:lnTo>
                <a:lnTo>
                  <a:pt x="121" y="193"/>
                </a:lnTo>
                <a:lnTo>
                  <a:pt x="126" y="144"/>
                </a:lnTo>
                <a:lnTo>
                  <a:pt x="131" y="91"/>
                </a:lnTo>
                <a:lnTo>
                  <a:pt x="136" y="43"/>
                </a:lnTo>
                <a:lnTo>
                  <a:pt x="141" y="12"/>
                </a:lnTo>
                <a:lnTo>
                  <a:pt x="148" y="0"/>
                </a:lnTo>
                <a:lnTo>
                  <a:pt x="153" y="2"/>
                </a:lnTo>
                <a:lnTo>
                  <a:pt x="158" y="9"/>
                </a:lnTo>
                <a:lnTo>
                  <a:pt x="163" y="19"/>
                </a:lnTo>
                <a:lnTo>
                  <a:pt x="170" y="26"/>
                </a:lnTo>
                <a:lnTo>
                  <a:pt x="175" y="36"/>
                </a:lnTo>
                <a:lnTo>
                  <a:pt x="180" y="55"/>
                </a:lnTo>
                <a:lnTo>
                  <a:pt x="185" y="88"/>
                </a:lnTo>
                <a:lnTo>
                  <a:pt x="190" y="135"/>
                </a:lnTo>
                <a:lnTo>
                  <a:pt x="197" y="187"/>
                </a:lnTo>
                <a:lnTo>
                  <a:pt x="202" y="231"/>
                </a:lnTo>
                <a:lnTo>
                  <a:pt x="207" y="255"/>
                </a:lnTo>
                <a:lnTo>
                  <a:pt x="212" y="251"/>
                </a:lnTo>
                <a:lnTo>
                  <a:pt x="218" y="223"/>
                </a:lnTo>
                <a:lnTo>
                  <a:pt x="224" y="186"/>
                </a:lnTo>
                <a:lnTo>
                  <a:pt x="229" y="150"/>
                </a:lnTo>
                <a:lnTo>
                  <a:pt x="234" y="130"/>
                </a:lnTo>
                <a:lnTo>
                  <a:pt x="239" y="125"/>
                </a:lnTo>
                <a:lnTo>
                  <a:pt x="245" y="131"/>
                </a:lnTo>
                <a:lnTo>
                  <a:pt x="251" y="138"/>
                </a:lnTo>
                <a:lnTo>
                  <a:pt x="256" y="135"/>
                </a:lnTo>
                <a:lnTo>
                  <a:pt x="261" y="123"/>
                </a:lnTo>
                <a:lnTo>
                  <a:pt x="267" y="105"/>
                </a:lnTo>
                <a:lnTo>
                  <a:pt x="272" y="92"/>
                </a:lnTo>
                <a:lnTo>
                  <a:pt x="278" y="88"/>
                </a:lnTo>
                <a:lnTo>
                  <a:pt x="283" y="100"/>
                </a:lnTo>
                <a:lnTo>
                  <a:pt x="289" y="121"/>
                </a:lnTo>
                <a:lnTo>
                  <a:pt x="294" y="144"/>
                </a:lnTo>
                <a:lnTo>
                  <a:pt x="300" y="159"/>
                </a:lnTo>
                <a:lnTo>
                  <a:pt x="305" y="159"/>
                </a:lnTo>
                <a:lnTo>
                  <a:pt x="311" y="145"/>
                </a:lnTo>
                <a:lnTo>
                  <a:pt x="316" y="123"/>
                </a:lnTo>
                <a:lnTo>
                  <a:pt x="321" y="100"/>
                </a:lnTo>
                <a:lnTo>
                  <a:pt x="327" y="83"/>
                </a:lnTo>
                <a:lnTo>
                  <a:pt x="333" y="78"/>
                </a:lnTo>
                <a:lnTo>
                  <a:pt x="338" y="83"/>
                </a:lnTo>
                <a:lnTo>
                  <a:pt x="343" y="93"/>
                </a:lnTo>
                <a:lnTo>
                  <a:pt x="348" y="102"/>
                </a:lnTo>
                <a:lnTo>
                  <a:pt x="354" y="103"/>
                </a:lnTo>
                <a:lnTo>
                  <a:pt x="360" y="95"/>
                </a:lnTo>
                <a:lnTo>
                  <a:pt x="365" y="80"/>
                </a:lnTo>
                <a:lnTo>
                  <a:pt x="370" y="63"/>
                </a:lnTo>
                <a:lnTo>
                  <a:pt x="375" y="52"/>
                </a:lnTo>
                <a:lnTo>
                  <a:pt x="382" y="54"/>
                </a:lnTo>
                <a:lnTo>
                  <a:pt x="387" y="68"/>
                </a:lnTo>
                <a:lnTo>
                  <a:pt x="392" y="93"/>
                </a:lnTo>
                <a:lnTo>
                  <a:pt x="397" y="115"/>
                </a:lnTo>
                <a:lnTo>
                  <a:pt x="402" y="129"/>
                </a:lnTo>
                <a:lnTo>
                  <a:pt x="409" y="126"/>
                </a:lnTo>
                <a:lnTo>
                  <a:pt x="414" y="111"/>
                </a:lnTo>
                <a:lnTo>
                  <a:pt x="419" y="87"/>
                </a:lnTo>
                <a:lnTo>
                  <a:pt x="424" y="67"/>
                </a:lnTo>
                <a:lnTo>
                  <a:pt x="431" y="61"/>
                </a:lnTo>
                <a:lnTo>
                  <a:pt x="436" y="68"/>
                </a:lnTo>
                <a:lnTo>
                  <a:pt x="441" y="90"/>
                </a:lnTo>
                <a:lnTo>
                  <a:pt x="446" y="116"/>
                </a:lnTo>
                <a:lnTo>
                  <a:pt x="451" y="140"/>
                </a:lnTo>
                <a:lnTo>
                  <a:pt x="458" y="152"/>
                </a:lnTo>
                <a:lnTo>
                  <a:pt x="463" y="153"/>
                </a:lnTo>
                <a:lnTo>
                  <a:pt x="468" y="145"/>
                </a:lnTo>
                <a:lnTo>
                  <a:pt x="473" y="134"/>
                </a:lnTo>
                <a:lnTo>
                  <a:pt x="479" y="125"/>
                </a:lnTo>
                <a:lnTo>
                  <a:pt x="485" y="123"/>
                </a:lnTo>
                <a:lnTo>
                  <a:pt x="490" y="125"/>
                </a:lnTo>
                <a:lnTo>
                  <a:pt x="495" y="133"/>
                </a:lnTo>
                <a:lnTo>
                  <a:pt x="501" y="141"/>
                </a:lnTo>
                <a:lnTo>
                  <a:pt x="506" y="153"/>
                </a:lnTo>
                <a:lnTo>
                  <a:pt x="512" y="168"/>
                </a:lnTo>
                <a:lnTo>
                  <a:pt x="517" y="186"/>
                </a:lnTo>
                <a:lnTo>
                  <a:pt x="522" y="202"/>
                </a:lnTo>
                <a:lnTo>
                  <a:pt x="528" y="213"/>
                </a:lnTo>
                <a:lnTo>
                  <a:pt x="533" y="215"/>
                </a:lnTo>
                <a:lnTo>
                  <a:pt x="539" y="20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349EF7E9-7EDB-19EE-9FF2-6D58F11F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134" y="6388496"/>
            <a:ext cx="516160" cy="15875"/>
          </a:xfrm>
          <a:custGeom>
            <a:avLst/>
            <a:gdLst/>
            <a:ahLst/>
            <a:cxnLst>
              <a:cxn ang="0">
                <a:pos x="5" y="221"/>
              </a:cxn>
              <a:cxn ang="0">
                <a:pos x="16" y="153"/>
              </a:cxn>
              <a:cxn ang="0">
                <a:pos x="27" y="100"/>
              </a:cxn>
              <a:cxn ang="0">
                <a:pos x="38" y="110"/>
              </a:cxn>
              <a:cxn ang="0">
                <a:pos x="49" y="173"/>
              </a:cxn>
              <a:cxn ang="0">
                <a:pos x="60" y="220"/>
              </a:cxn>
              <a:cxn ang="0">
                <a:pos x="70" y="183"/>
              </a:cxn>
              <a:cxn ang="0">
                <a:pos x="82" y="84"/>
              </a:cxn>
              <a:cxn ang="0">
                <a:pos x="92" y="11"/>
              </a:cxn>
              <a:cxn ang="0">
                <a:pos x="104" y="37"/>
              </a:cxn>
              <a:cxn ang="0">
                <a:pos x="114" y="143"/>
              </a:cxn>
              <a:cxn ang="0">
                <a:pos x="124" y="234"/>
              </a:cxn>
              <a:cxn ang="0">
                <a:pos x="136" y="239"/>
              </a:cxn>
              <a:cxn ang="0">
                <a:pos x="146" y="152"/>
              </a:cxn>
              <a:cxn ang="0">
                <a:pos x="158" y="50"/>
              </a:cxn>
              <a:cxn ang="0">
                <a:pos x="168" y="21"/>
              </a:cxn>
              <a:cxn ang="0">
                <a:pos x="180" y="83"/>
              </a:cxn>
              <a:cxn ang="0">
                <a:pos x="190" y="172"/>
              </a:cxn>
              <a:cxn ang="0">
                <a:pos x="201" y="229"/>
              </a:cxn>
              <a:cxn ang="0">
                <a:pos x="212" y="246"/>
              </a:cxn>
              <a:cxn ang="0">
                <a:pos x="223" y="249"/>
              </a:cxn>
              <a:cxn ang="0">
                <a:pos x="234" y="242"/>
              </a:cxn>
              <a:cxn ang="0">
                <a:pos x="245" y="220"/>
              </a:cxn>
              <a:cxn ang="0">
                <a:pos x="255" y="191"/>
              </a:cxn>
              <a:cxn ang="0">
                <a:pos x="267" y="173"/>
              </a:cxn>
              <a:cxn ang="0">
                <a:pos x="277" y="164"/>
              </a:cxn>
              <a:cxn ang="0">
                <a:pos x="288" y="151"/>
              </a:cxn>
              <a:cxn ang="0">
                <a:pos x="299" y="131"/>
              </a:cxn>
              <a:cxn ang="0">
                <a:pos x="310" y="123"/>
              </a:cxn>
              <a:cxn ang="0">
                <a:pos x="321" y="133"/>
              </a:cxn>
              <a:cxn ang="0">
                <a:pos x="331" y="130"/>
              </a:cxn>
              <a:cxn ang="0">
                <a:pos x="343" y="85"/>
              </a:cxn>
              <a:cxn ang="0">
                <a:pos x="353" y="21"/>
              </a:cxn>
              <a:cxn ang="0">
                <a:pos x="365" y="0"/>
              </a:cxn>
              <a:cxn ang="0">
                <a:pos x="375" y="56"/>
              </a:cxn>
              <a:cxn ang="0">
                <a:pos x="385" y="166"/>
              </a:cxn>
              <a:cxn ang="0">
                <a:pos x="397" y="252"/>
              </a:cxn>
              <a:cxn ang="0">
                <a:pos x="407" y="261"/>
              </a:cxn>
              <a:cxn ang="0">
                <a:pos x="419" y="210"/>
              </a:cxn>
              <a:cxn ang="0">
                <a:pos x="429" y="168"/>
              </a:cxn>
              <a:cxn ang="0">
                <a:pos x="441" y="183"/>
              </a:cxn>
              <a:cxn ang="0">
                <a:pos x="451" y="236"/>
              </a:cxn>
              <a:cxn ang="0">
                <a:pos x="462" y="267"/>
              </a:cxn>
              <a:cxn ang="0">
                <a:pos x="473" y="243"/>
              </a:cxn>
              <a:cxn ang="0">
                <a:pos x="484" y="198"/>
              </a:cxn>
              <a:cxn ang="0">
                <a:pos x="495" y="179"/>
              </a:cxn>
              <a:cxn ang="0">
                <a:pos x="506" y="197"/>
              </a:cxn>
              <a:cxn ang="0">
                <a:pos x="516" y="209"/>
              </a:cxn>
              <a:cxn ang="0">
                <a:pos x="528" y="163"/>
              </a:cxn>
              <a:cxn ang="0">
                <a:pos x="538" y="72"/>
              </a:cxn>
            </a:cxnLst>
            <a:rect l="0" t="0" r="r" b="b"/>
            <a:pathLst>
              <a:path w="538" h="267">
                <a:moveTo>
                  <a:pt x="0" y="243"/>
                </a:moveTo>
                <a:lnTo>
                  <a:pt x="5" y="221"/>
                </a:lnTo>
                <a:lnTo>
                  <a:pt x="11" y="190"/>
                </a:lnTo>
                <a:lnTo>
                  <a:pt x="16" y="153"/>
                </a:lnTo>
                <a:lnTo>
                  <a:pt x="22" y="121"/>
                </a:lnTo>
                <a:lnTo>
                  <a:pt x="27" y="100"/>
                </a:lnTo>
                <a:lnTo>
                  <a:pt x="33" y="95"/>
                </a:lnTo>
                <a:lnTo>
                  <a:pt x="38" y="110"/>
                </a:lnTo>
                <a:lnTo>
                  <a:pt x="43" y="137"/>
                </a:lnTo>
                <a:lnTo>
                  <a:pt x="49" y="173"/>
                </a:lnTo>
                <a:lnTo>
                  <a:pt x="55" y="204"/>
                </a:lnTo>
                <a:lnTo>
                  <a:pt x="60" y="220"/>
                </a:lnTo>
                <a:lnTo>
                  <a:pt x="65" y="213"/>
                </a:lnTo>
                <a:lnTo>
                  <a:pt x="70" y="183"/>
                </a:lnTo>
                <a:lnTo>
                  <a:pt x="77" y="136"/>
                </a:lnTo>
                <a:lnTo>
                  <a:pt x="82" y="84"/>
                </a:lnTo>
                <a:lnTo>
                  <a:pt x="87" y="38"/>
                </a:lnTo>
                <a:lnTo>
                  <a:pt x="92" y="11"/>
                </a:lnTo>
                <a:lnTo>
                  <a:pt x="97" y="10"/>
                </a:lnTo>
                <a:lnTo>
                  <a:pt x="104" y="37"/>
                </a:lnTo>
                <a:lnTo>
                  <a:pt x="109" y="85"/>
                </a:lnTo>
                <a:lnTo>
                  <a:pt x="114" y="143"/>
                </a:lnTo>
                <a:lnTo>
                  <a:pt x="119" y="197"/>
                </a:lnTo>
                <a:lnTo>
                  <a:pt x="124" y="234"/>
                </a:lnTo>
                <a:lnTo>
                  <a:pt x="131" y="250"/>
                </a:lnTo>
                <a:lnTo>
                  <a:pt x="136" y="239"/>
                </a:lnTo>
                <a:lnTo>
                  <a:pt x="141" y="203"/>
                </a:lnTo>
                <a:lnTo>
                  <a:pt x="146" y="152"/>
                </a:lnTo>
                <a:lnTo>
                  <a:pt x="153" y="96"/>
                </a:lnTo>
                <a:lnTo>
                  <a:pt x="158" y="50"/>
                </a:lnTo>
                <a:lnTo>
                  <a:pt x="163" y="24"/>
                </a:lnTo>
                <a:lnTo>
                  <a:pt x="168" y="21"/>
                </a:lnTo>
                <a:lnTo>
                  <a:pt x="173" y="44"/>
                </a:lnTo>
                <a:lnTo>
                  <a:pt x="180" y="83"/>
                </a:lnTo>
                <a:lnTo>
                  <a:pt x="185" y="128"/>
                </a:lnTo>
                <a:lnTo>
                  <a:pt x="190" y="172"/>
                </a:lnTo>
                <a:lnTo>
                  <a:pt x="195" y="205"/>
                </a:lnTo>
                <a:lnTo>
                  <a:pt x="201" y="229"/>
                </a:lnTo>
                <a:lnTo>
                  <a:pt x="207" y="240"/>
                </a:lnTo>
                <a:lnTo>
                  <a:pt x="212" y="246"/>
                </a:lnTo>
                <a:lnTo>
                  <a:pt x="217" y="248"/>
                </a:lnTo>
                <a:lnTo>
                  <a:pt x="223" y="249"/>
                </a:lnTo>
                <a:lnTo>
                  <a:pt x="228" y="247"/>
                </a:lnTo>
                <a:lnTo>
                  <a:pt x="234" y="242"/>
                </a:lnTo>
                <a:lnTo>
                  <a:pt x="239" y="233"/>
                </a:lnTo>
                <a:lnTo>
                  <a:pt x="245" y="220"/>
                </a:lnTo>
                <a:lnTo>
                  <a:pt x="250" y="205"/>
                </a:lnTo>
                <a:lnTo>
                  <a:pt x="255" y="191"/>
                </a:lnTo>
                <a:lnTo>
                  <a:pt x="261" y="181"/>
                </a:lnTo>
                <a:lnTo>
                  <a:pt x="267" y="173"/>
                </a:lnTo>
                <a:lnTo>
                  <a:pt x="272" y="168"/>
                </a:lnTo>
                <a:lnTo>
                  <a:pt x="277" y="164"/>
                </a:lnTo>
                <a:lnTo>
                  <a:pt x="283" y="159"/>
                </a:lnTo>
                <a:lnTo>
                  <a:pt x="288" y="151"/>
                </a:lnTo>
                <a:lnTo>
                  <a:pt x="294" y="140"/>
                </a:lnTo>
                <a:lnTo>
                  <a:pt x="299" y="131"/>
                </a:lnTo>
                <a:lnTo>
                  <a:pt x="304" y="124"/>
                </a:lnTo>
                <a:lnTo>
                  <a:pt x="310" y="123"/>
                </a:lnTo>
                <a:lnTo>
                  <a:pt x="316" y="127"/>
                </a:lnTo>
                <a:lnTo>
                  <a:pt x="321" y="133"/>
                </a:lnTo>
                <a:lnTo>
                  <a:pt x="326" y="135"/>
                </a:lnTo>
                <a:lnTo>
                  <a:pt x="331" y="130"/>
                </a:lnTo>
                <a:lnTo>
                  <a:pt x="338" y="113"/>
                </a:lnTo>
                <a:lnTo>
                  <a:pt x="343" y="85"/>
                </a:lnTo>
                <a:lnTo>
                  <a:pt x="348" y="52"/>
                </a:lnTo>
                <a:lnTo>
                  <a:pt x="353" y="21"/>
                </a:lnTo>
                <a:lnTo>
                  <a:pt x="358" y="2"/>
                </a:lnTo>
                <a:lnTo>
                  <a:pt x="365" y="0"/>
                </a:lnTo>
                <a:lnTo>
                  <a:pt x="370" y="18"/>
                </a:lnTo>
                <a:lnTo>
                  <a:pt x="375" y="56"/>
                </a:lnTo>
                <a:lnTo>
                  <a:pt x="380" y="108"/>
                </a:lnTo>
                <a:lnTo>
                  <a:pt x="385" y="166"/>
                </a:lnTo>
                <a:lnTo>
                  <a:pt x="392" y="217"/>
                </a:lnTo>
                <a:lnTo>
                  <a:pt x="397" y="252"/>
                </a:lnTo>
                <a:lnTo>
                  <a:pt x="402" y="267"/>
                </a:lnTo>
                <a:lnTo>
                  <a:pt x="407" y="261"/>
                </a:lnTo>
                <a:lnTo>
                  <a:pt x="413" y="240"/>
                </a:lnTo>
                <a:lnTo>
                  <a:pt x="419" y="210"/>
                </a:lnTo>
                <a:lnTo>
                  <a:pt x="424" y="183"/>
                </a:lnTo>
                <a:lnTo>
                  <a:pt x="429" y="168"/>
                </a:lnTo>
                <a:lnTo>
                  <a:pt x="435" y="168"/>
                </a:lnTo>
                <a:lnTo>
                  <a:pt x="441" y="183"/>
                </a:lnTo>
                <a:lnTo>
                  <a:pt x="446" y="208"/>
                </a:lnTo>
                <a:lnTo>
                  <a:pt x="451" y="236"/>
                </a:lnTo>
                <a:lnTo>
                  <a:pt x="456" y="258"/>
                </a:lnTo>
                <a:lnTo>
                  <a:pt x="462" y="267"/>
                </a:lnTo>
                <a:lnTo>
                  <a:pt x="468" y="261"/>
                </a:lnTo>
                <a:lnTo>
                  <a:pt x="473" y="243"/>
                </a:lnTo>
                <a:lnTo>
                  <a:pt x="478" y="220"/>
                </a:lnTo>
                <a:lnTo>
                  <a:pt x="484" y="198"/>
                </a:lnTo>
                <a:lnTo>
                  <a:pt x="489" y="183"/>
                </a:lnTo>
                <a:lnTo>
                  <a:pt x="495" y="179"/>
                </a:lnTo>
                <a:lnTo>
                  <a:pt x="500" y="184"/>
                </a:lnTo>
                <a:lnTo>
                  <a:pt x="506" y="197"/>
                </a:lnTo>
                <a:lnTo>
                  <a:pt x="511" y="208"/>
                </a:lnTo>
                <a:lnTo>
                  <a:pt x="516" y="209"/>
                </a:lnTo>
                <a:lnTo>
                  <a:pt x="522" y="194"/>
                </a:lnTo>
                <a:lnTo>
                  <a:pt x="528" y="163"/>
                </a:lnTo>
                <a:lnTo>
                  <a:pt x="533" y="120"/>
                </a:lnTo>
                <a:lnTo>
                  <a:pt x="538" y="72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AB495962-CDDA-DBB5-1717-C92595337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94" y="6378971"/>
            <a:ext cx="516160" cy="38100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30"/>
              </a:cxn>
              <a:cxn ang="0">
                <a:pos x="27" y="136"/>
              </a:cxn>
              <a:cxn ang="0">
                <a:pos x="39" y="196"/>
              </a:cxn>
              <a:cxn ang="0">
                <a:pos x="49" y="276"/>
              </a:cxn>
              <a:cxn ang="0">
                <a:pos x="61" y="340"/>
              </a:cxn>
              <a:cxn ang="0">
                <a:pos x="71" y="359"/>
              </a:cxn>
              <a:cxn ang="0">
                <a:pos x="81" y="328"/>
              </a:cxn>
              <a:cxn ang="0">
                <a:pos x="93" y="289"/>
              </a:cxn>
              <a:cxn ang="0">
                <a:pos x="103" y="310"/>
              </a:cxn>
              <a:cxn ang="0">
                <a:pos x="115" y="420"/>
              </a:cxn>
              <a:cxn ang="0">
                <a:pos x="125" y="553"/>
              </a:cxn>
              <a:cxn ang="0">
                <a:pos x="136" y="611"/>
              </a:cxn>
              <a:cxn ang="0">
                <a:pos x="147" y="555"/>
              </a:cxn>
              <a:cxn ang="0">
                <a:pos x="158" y="422"/>
              </a:cxn>
              <a:cxn ang="0">
                <a:pos x="169" y="253"/>
              </a:cxn>
              <a:cxn ang="0">
                <a:pos x="180" y="86"/>
              </a:cxn>
              <a:cxn ang="0">
                <a:pos x="191" y="0"/>
              </a:cxn>
              <a:cxn ang="0">
                <a:pos x="201" y="67"/>
              </a:cxn>
              <a:cxn ang="0">
                <a:pos x="212" y="234"/>
              </a:cxn>
              <a:cxn ang="0">
                <a:pos x="223" y="349"/>
              </a:cxn>
              <a:cxn ang="0">
                <a:pos x="234" y="351"/>
              </a:cxn>
              <a:cxn ang="0">
                <a:pos x="245" y="318"/>
              </a:cxn>
              <a:cxn ang="0">
                <a:pos x="256" y="329"/>
              </a:cxn>
              <a:cxn ang="0">
                <a:pos x="266" y="360"/>
              </a:cxn>
              <a:cxn ang="0">
                <a:pos x="278" y="366"/>
              </a:cxn>
              <a:cxn ang="0">
                <a:pos x="288" y="347"/>
              </a:cxn>
              <a:cxn ang="0">
                <a:pos x="300" y="328"/>
              </a:cxn>
              <a:cxn ang="0">
                <a:pos x="310" y="316"/>
              </a:cxn>
              <a:cxn ang="0">
                <a:pos x="322" y="295"/>
              </a:cxn>
              <a:cxn ang="0">
                <a:pos x="332" y="284"/>
              </a:cxn>
              <a:cxn ang="0">
                <a:pos x="342" y="308"/>
              </a:cxn>
              <a:cxn ang="0">
                <a:pos x="354" y="354"/>
              </a:cxn>
              <a:cxn ang="0">
                <a:pos x="364" y="377"/>
              </a:cxn>
              <a:cxn ang="0">
                <a:pos x="376" y="354"/>
              </a:cxn>
              <a:cxn ang="0">
                <a:pos x="386" y="322"/>
              </a:cxn>
              <a:cxn ang="0">
                <a:pos x="397" y="320"/>
              </a:cxn>
              <a:cxn ang="0">
                <a:pos x="408" y="348"/>
              </a:cxn>
              <a:cxn ang="0">
                <a:pos x="419" y="366"/>
              </a:cxn>
              <a:cxn ang="0">
                <a:pos x="430" y="353"/>
              </a:cxn>
              <a:cxn ang="0">
                <a:pos x="441" y="328"/>
              </a:cxn>
              <a:cxn ang="0">
                <a:pos x="452" y="281"/>
              </a:cxn>
              <a:cxn ang="0">
                <a:pos x="463" y="226"/>
              </a:cxn>
              <a:cxn ang="0">
                <a:pos x="473" y="194"/>
              </a:cxn>
              <a:cxn ang="0">
                <a:pos x="485" y="218"/>
              </a:cxn>
              <a:cxn ang="0">
                <a:pos x="495" y="285"/>
              </a:cxn>
              <a:cxn ang="0">
                <a:pos x="506" y="341"/>
              </a:cxn>
              <a:cxn ang="0">
                <a:pos x="517" y="351"/>
              </a:cxn>
              <a:cxn ang="0">
                <a:pos x="527" y="310"/>
              </a:cxn>
              <a:cxn ang="0">
                <a:pos x="539" y="259"/>
              </a:cxn>
            </a:cxnLst>
            <a:rect l="0" t="0" r="r" b="b"/>
            <a:pathLst>
              <a:path w="539" h="611">
                <a:moveTo>
                  <a:pt x="0" y="231"/>
                </a:moveTo>
                <a:lnTo>
                  <a:pt x="5" y="186"/>
                </a:lnTo>
                <a:lnTo>
                  <a:pt x="12" y="151"/>
                </a:lnTo>
                <a:lnTo>
                  <a:pt x="17" y="130"/>
                </a:lnTo>
                <a:lnTo>
                  <a:pt x="22" y="125"/>
                </a:lnTo>
                <a:lnTo>
                  <a:pt x="27" y="136"/>
                </a:lnTo>
                <a:lnTo>
                  <a:pt x="33" y="161"/>
                </a:lnTo>
                <a:lnTo>
                  <a:pt x="39" y="196"/>
                </a:lnTo>
                <a:lnTo>
                  <a:pt x="44" y="236"/>
                </a:lnTo>
                <a:lnTo>
                  <a:pt x="49" y="276"/>
                </a:lnTo>
                <a:lnTo>
                  <a:pt x="54" y="312"/>
                </a:lnTo>
                <a:lnTo>
                  <a:pt x="61" y="340"/>
                </a:lnTo>
                <a:lnTo>
                  <a:pt x="66" y="357"/>
                </a:lnTo>
                <a:lnTo>
                  <a:pt x="71" y="359"/>
                </a:lnTo>
                <a:lnTo>
                  <a:pt x="76" y="348"/>
                </a:lnTo>
                <a:lnTo>
                  <a:pt x="81" y="328"/>
                </a:lnTo>
                <a:lnTo>
                  <a:pt x="88" y="305"/>
                </a:lnTo>
                <a:lnTo>
                  <a:pt x="93" y="289"/>
                </a:lnTo>
                <a:lnTo>
                  <a:pt x="98" y="287"/>
                </a:lnTo>
                <a:lnTo>
                  <a:pt x="103" y="310"/>
                </a:lnTo>
                <a:lnTo>
                  <a:pt x="108" y="357"/>
                </a:lnTo>
                <a:lnTo>
                  <a:pt x="115" y="420"/>
                </a:lnTo>
                <a:lnTo>
                  <a:pt x="120" y="490"/>
                </a:lnTo>
                <a:lnTo>
                  <a:pt x="125" y="553"/>
                </a:lnTo>
                <a:lnTo>
                  <a:pt x="130" y="595"/>
                </a:lnTo>
                <a:lnTo>
                  <a:pt x="136" y="611"/>
                </a:lnTo>
                <a:lnTo>
                  <a:pt x="142" y="596"/>
                </a:lnTo>
                <a:lnTo>
                  <a:pt x="147" y="555"/>
                </a:lnTo>
                <a:lnTo>
                  <a:pt x="152" y="495"/>
                </a:lnTo>
                <a:lnTo>
                  <a:pt x="158" y="422"/>
                </a:lnTo>
                <a:lnTo>
                  <a:pt x="164" y="341"/>
                </a:lnTo>
                <a:lnTo>
                  <a:pt x="169" y="253"/>
                </a:lnTo>
                <a:lnTo>
                  <a:pt x="174" y="166"/>
                </a:lnTo>
                <a:lnTo>
                  <a:pt x="180" y="86"/>
                </a:lnTo>
                <a:lnTo>
                  <a:pt x="185" y="27"/>
                </a:lnTo>
                <a:lnTo>
                  <a:pt x="191" y="0"/>
                </a:lnTo>
                <a:lnTo>
                  <a:pt x="196" y="13"/>
                </a:lnTo>
                <a:lnTo>
                  <a:pt x="201" y="67"/>
                </a:lnTo>
                <a:lnTo>
                  <a:pt x="207" y="147"/>
                </a:lnTo>
                <a:lnTo>
                  <a:pt x="212" y="234"/>
                </a:lnTo>
                <a:lnTo>
                  <a:pt x="218" y="306"/>
                </a:lnTo>
                <a:lnTo>
                  <a:pt x="223" y="349"/>
                </a:lnTo>
                <a:lnTo>
                  <a:pt x="229" y="362"/>
                </a:lnTo>
                <a:lnTo>
                  <a:pt x="234" y="351"/>
                </a:lnTo>
                <a:lnTo>
                  <a:pt x="239" y="331"/>
                </a:lnTo>
                <a:lnTo>
                  <a:pt x="245" y="318"/>
                </a:lnTo>
                <a:lnTo>
                  <a:pt x="251" y="318"/>
                </a:lnTo>
                <a:lnTo>
                  <a:pt x="256" y="329"/>
                </a:lnTo>
                <a:lnTo>
                  <a:pt x="261" y="345"/>
                </a:lnTo>
                <a:lnTo>
                  <a:pt x="266" y="360"/>
                </a:lnTo>
                <a:lnTo>
                  <a:pt x="273" y="368"/>
                </a:lnTo>
                <a:lnTo>
                  <a:pt x="278" y="366"/>
                </a:lnTo>
                <a:lnTo>
                  <a:pt x="283" y="357"/>
                </a:lnTo>
                <a:lnTo>
                  <a:pt x="288" y="347"/>
                </a:lnTo>
                <a:lnTo>
                  <a:pt x="295" y="337"/>
                </a:lnTo>
                <a:lnTo>
                  <a:pt x="300" y="328"/>
                </a:lnTo>
                <a:lnTo>
                  <a:pt x="305" y="322"/>
                </a:lnTo>
                <a:lnTo>
                  <a:pt x="310" y="316"/>
                </a:lnTo>
                <a:lnTo>
                  <a:pt x="315" y="306"/>
                </a:lnTo>
                <a:lnTo>
                  <a:pt x="322" y="295"/>
                </a:lnTo>
                <a:lnTo>
                  <a:pt x="327" y="286"/>
                </a:lnTo>
                <a:lnTo>
                  <a:pt x="332" y="284"/>
                </a:lnTo>
                <a:lnTo>
                  <a:pt x="337" y="292"/>
                </a:lnTo>
                <a:lnTo>
                  <a:pt x="342" y="308"/>
                </a:lnTo>
                <a:lnTo>
                  <a:pt x="349" y="331"/>
                </a:lnTo>
                <a:lnTo>
                  <a:pt x="354" y="354"/>
                </a:lnTo>
                <a:lnTo>
                  <a:pt x="359" y="372"/>
                </a:lnTo>
                <a:lnTo>
                  <a:pt x="364" y="377"/>
                </a:lnTo>
                <a:lnTo>
                  <a:pt x="369" y="370"/>
                </a:lnTo>
                <a:lnTo>
                  <a:pt x="376" y="354"/>
                </a:lnTo>
                <a:lnTo>
                  <a:pt x="381" y="337"/>
                </a:lnTo>
                <a:lnTo>
                  <a:pt x="386" y="322"/>
                </a:lnTo>
                <a:lnTo>
                  <a:pt x="391" y="315"/>
                </a:lnTo>
                <a:lnTo>
                  <a:pt x="397" y="320"/>
                </a:lnTo>
                <a:lnTo>
                  <a:pt x="403" y="332"/>
                </a:lnTo>
                <a:lnTo>
                  <a:pt x="408" y="348"/>
                </a:lnTo>
                <a:lnTo>
                  <a:pt x="413" y="360"/>
                </a:lnTo>
                <a:lnTo>
                  <a:pt x="419" y="366"/>
                </a:lnTo>
                <a:lnTo>
                  <a:pt x="425" y="362"/>
                </a:lnTo>
                <a:lnTo>
                  <a:pt x="430" y="353"/>
                </a:lnTo>
                <a:lnTo>
                  <a:pt x="435" y="341"/>
                </a:lnTo>
                <a:lnTo>
                  <a:pt x="441" y="328"/>
                </a:lnTo>
                <a:lnTo>
                  <a:pt x="446" y="306"/>
                </a:lnTo>
                <a:lnTo>
                  <a:pt x="452" y="281"/>
                </a:lnTo>
                <a:lnTo>
                  <a:pt x="457" y="253"/>
                </a:lnTo>
                <a:lnTo>
                  <a:pt x="463" y="226"/>
                </a:lnTo>
                <a:lnTo>
                  <a:pt x="468" y="204"/>
                </a:lnTo>
                <a:lnTo>
                  <a:pt x="473" y="194"/>
                </a:lnTo>
                <a:lnTo>
                  <a:pt x="479" y="198"/>
                </a:lnTo>
                <a:lnTo>
                  <a:pt x="485" y="218"/>
                </a:lnTo>
                <a:lnTo>
                  <a:pt x="490" y="250"/>
                </a:lnTo>
                <a:lnTo>
                  <a:pt x="495" y="285"/>
                </a:lnTo>
                <a:lnTo>
                  <a:pt x="500" y="318"/>
                </a:lnTo>
                <a:lnTo>
                  <a:pt x="506" y="341"/>
                </a:lnTo>
                <a:lnTo>
                  <a:pt x="512" y="353"/>
                </a:lnTo>
                <a:lnTo>
                  <a:pt x="517" y="351"/>
                </a:lnTo>
                <a:lnTo>
                  <a:pt x="522" y="335"/>
                </a:lnTo>
                <a:lnTo>
                  <a:pt x="527" y="310"/>
                </a:lnTo>
                <a:lnTo>
                  <a:pt x="534" y="282"/>
                </a:lnTo>
                <a:lnTo>
                  <a:pt x="539" y="25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EA3DE83F-0B68-E24C-E203-A6081AC8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454" y="6380559"/>
            <a:ext cx="517665" cy="30163"/>
          </a:xfrm>
          <a:custGeom>
            <a:avLst/>
            <a:gdLst/>
            <a:ahLst/>
            <a:cxnLst>
              <a:cxn ang="0">
                <a:pos x="5" y="224"/>
              </a:cxn>
              <a:cxn ang="0">
                <a:pos x="17" y="271"/>
              </a:cxn>
              <a:cxn ang="0">
                <a:pos x="27" y="374"/>
              </a:cxn>
              <a:cxn ang="0">
                <a:pos x="37" y="438"/>
              </a:cxn>
              <a:cxn ang="0">
                <a:pos x="49" y="416"/>
              </a:cxn>
              <a:cxn ang="0">
                <a:pos x="59" y="351"/>
              </a:cxn>
              <a:cxn ang="0">
                <a:pos x="71" y="300"/>
              </a:cxn>
              <a:cxn ang="0">
                <a:pos x="81" y="276"/>
              </a:cxn>
              <a:cxn ang="0">
                <a:pos x="92" y="266"/>
              </a:cxn>
              <a:cxn ang="0">
                <a:pos x="103" y="254"/>
              </a:cxn>
              <a:cxn ang="0">
                <a:pos x="114" y="243"/>
              </a:cxn>
              <a:cxn ang="0">
                <a:pos x="125" y="227"/>
              </a:cxn>
              <a:cxn ang="0">
                <a:pos x="135" y="215"/>
              </a:cxn>
              <a:cxn ang="0">
                <a:pos x="147" y="224"/>
              </a:cxn>
              <a:cxn ang="0">
                <a:pos x="157" y="252"/>
              </a:cxn>
              <a:cxn ang="0">
                <a:pos x="168" y="272"/>
              </a:cxn>
              <a:cxn ang="0">
                <a:pos x="179" y="276"/>
              </a:cxn>
              <a:cxn ang="0">
                <a:pos x="190" y="275"/>
              </a:cxn>
              <a:cxn ang="0">
                <a:pos x="201" y="290"/>
              </a:cxn>
              <a:cxn ang="0">
                <a:pos x="212" y="330"/>
              </a:cxn>
              <a:cxn ang="0">
                <a:pos x="222" y="364"/>
              </a:cxn>
              <a:cxn ang="0">
                <a:pos x="234" y="343"/>
              </a:cxn>
              <a:cxn ang="0">
                <a:pos x="244" y="282"/>
              </a:cxn>
              <a:cxn ang="0">
                <a:pos x="256" y="247"/>
              </a:cxn>
              <a:cxn ang="0">
                <a:pos x="266" y="278"/>
              </a:cxn>
              <a:cxn ang="0">
                <a:pos x="278" y="341"/>
              </a:cxn>
              <a:cxn ang="0">
                <a:pos x="288" y="364"/>
              </a:cxn>
              <a:cxn ang="0">
                <a:pos x="298" y="340"/>
              </a:cxn>
              <a:cxn ang="0">
                <a:pos x="310" y="315"/>
              </a:cxn>
              <a:cxn ang="0">
                <a:pos x="320" y="304"/>
              </a:cxn>
              <a:cxn ang="0">
                <a:pos x="332" y="281"/>
              </a:cxn>
              <a:cxn ang="0">
                <a:pos x="342" y="234"/>
              </a:cxn>
              <a:cxn ang="0">
                <a:pos x="353" y="177"/>
              </a:cxn>
              <a:cxn ang="0">
                <a:pos x="364" y="131"/>
              </a:cxn>
              <a:cxn ang="0">
                <a:pos x="375" y="128"/>
              </a:cxn>
              <a:cxn ang="0">
                <a:pos x="386" y="199"/>
              </a:cxn>
              <a:cxn ang="0">
                <a:pos x="397" y="332"/>
              </a:cxn>
              <a:cxn ang="0">
                <a:pos x="408" y="450"/>
              </a:cxn>
              <a:cxn ang="0">
                <a:pos x="418" y="475"/>
              </a:cxn>
              <a:cxn ang="0">
                <a:pos x="429" y="422"/>
              </a:cxn>
              <a:cxn ang="0">
                <a:pos x="440" y="354"/>
              </a:cxn>
              <a:cxn ang="0">
                <a:pos x="451" y="287"/>
              </a:cxn>
              <a:cxn ang="0">
                <a:pos x="462" y="225"/>
              </a:cxn>
              <a:cxn ang="0">
                <a:pos x="473" y="222"/>
              </a:cxn>
              <a:cxn ang="0">
                <a:pos x="483" y="310"/>
              </a:cxn>
              <a:cxn ang="0">
                <a:pos x="495" y="398"/>
              </a:cxn>
              <a:cxn ang="0">
                <a:pos x="505" y="352"/>
              </a:cxn>
              <a:cxn ang="0">
                <a:pos x="517" y="173"/>
              </a:cxn>
              <a:cxn ang="0">
                <a:pos x="527" y="16"/>
              </a:cxn>
              <a:cxn ang="0">
                <a:pos x="539" y="28"/>
              </a:cxn>
            </a:cxnLst>
            <a:rect l="0" t="0" r="r" b="b"/>
            <a:pathLst>
              <a:path w="539" h="476">
                <a:moveTo>
                  <a:pt x="0" y="231"/>
                </a:moveTo>
                <a:lnTo>
                  <a:pt x="5" y="224"/>
                </a:lnTo>
                <a:lnTo>
                  <a:pt x="10" y="236"/>
                </a:lnTo>
                <a:lnTo>
                  <a:pt x="17" y="271"/>
                </a:lnTo>
                <a:lnTo>
                  <a:pt x="22" y="321"/>
                </a:lnTo>
                <a:lnTo>
                  <a:pt x="27" y="374"/>
                </a:lnTo>
                <a:lnTo>
                  <a:pt x="32" y="417"/>
                </a:lnTo>
                <a:lnTo>
                  <a:pt x="37" y="438"/>
                </a:lnTo>
                <a:lnTo>
                  <a:pt x="44" y="436"/>
                </a:lnTo>
                <a:lnTo>
                  <a:pt x="49" y="416"/>
                </a:lnTo>
                <a:lnTo>
                  <a:pt x="54" y="384"/>
                </a:lnTo>
                <a:lnTo>
                  <a:pt x="59" y="351"/>
                </a:lnTo>
                <a:lnTo>
                  <a:pt x="64" y="321"/>
                </a:lnTo>
                <a:lnTo>
                  <a:pt x="71" y="300"/>
                </a:lnTo>
                <a:lnTo>
                  <a:pt x="76" y="285"/>
                </a:lnTo>
                <a:lnTo>
                  <a:pt x="81" y="276"/>
                </a:lnTo>
                <a:lnTo>
                  <a:pt x="86" y="271"/>
                </a:lnTo>
                <a:lnTo>
                  <a:pt x="92" y="266"/>
                </a:lnTo>
                <a:lnTo>
                  <a:pt x="98" y="261"/>
                </a:lnTo>
                <a:lnTo>
                  <a:pt x="103" y="254"/>
                </a:lnTo>
                <a:lnTo>
                  <a:pt x="108" y="248"/>
                </a:lnTo>
                <a:lnTo>
                  <a:pt x="114" y="243"/>
                </a:lnTo>
                <a:lnTo>
                  <a:pt x="119" y="235"/>
                </a:lnTo>
                <a:lnTo>
                  <a:pt x="125" y="227"/>
                </a:lnTo>
                <a:lnTo>
                  <a:pt x="130" y="219"/>
                </a:lnTo>
                <a:lnTo>
                  <a:pt x="135" y="215"/>
                </a:lnTo>
                <a:lnTo>
                  <a:pt x="141" y="216"/>
                </a:lnTo>
                <a:lnTo>
                  <a:pt x="147" y="224"/>
                </a:lnTo>
                <a:lnTo>
                  <a:pt x="152" y="237"/>
                </a:lnTo>
                <a:lnTo>
                  <a:pt x="157" y="252"/>
                </a:lnTo>
                <a:lnTo>
                  <a:pt x="163" y="263"/>
                </a:lnTo>
                <a:lnTo>
                  <a:pt x="168" y="272"/>
                </a:lnTo>
                <a:lnTo>
                  <a:pt x="174" y="275"/>
                </a:lnTo>
                <a:lnTo>
                  <a:pt x="179" y="276"/>
                </a:lnTo>
                <a:lnTo>
                  <a:pt x="185" y="275"/>
                </a:lnTo>
                <a:lnTo>
                  <a:pt x="190" y="275"/>
                </a:lnTo>
                <a:lnTo>
                  <a:pt x="195" y="278"/>
                </a:lnTo>
                <a:lnTo>
                  <a:pt x="201" y="290"/>
                </a:lnTo>
                <a:lnTo>
                  <a:pt x="207" y="307"/>
                </a:lnTo>
                <a:lnTo>
                  <a:pt x="212" y="330"/>
                </a:lnTo>
                <a:lnTo>
                  <a:pt x="217" y="351"/>
                </a:lnTo>
                <a:lnTo>
                  <a:pt x="222" y="364"/>
                </a:lnTo>
                <a:lnTo>
                  <a:pt x="229" y="361"/>
                </a:lnTo>
                <a:lnTo>
                  <a:pt x="234" y="343"/>
                </a:lnTo>
                <a:lnTo>
                  <a:pt x="239" y="314"/>
                </a:lnTo>
                <a:lnTo>
                  <a:pt x="244" y="282"/>
                </a:lnTo>
                <a:lnTo>
                  <a:pt x="249" y="257"/>
                </a:lnTo>
                <a:lnTo>
                  <a:pt x="256" y="247"/>
                </a:lnTo>
                <a:lnTo>
                  <a:pt x="261" y="255"/>
                </a:lnTo>
                <a:lnTo>
                  <a:pt x="266" y="278"/>
                </a:lnTo>
                <a:lnTo>
                  <a:pt x="271" y="311"/>
                </a:lnTo>
                <a:lnTo>
                  <a:pt x="278" y="341"/>
                </a:lnTo>
                <a:lnTo>
                  <a:pt x="283" y="361"/>
                </a:lnTo>
                <a:lnTo>
                  <a:pt x="288" y="364"/>
                </a:lnTo>
                <a:lnTo>
                  <a:pt x="293" y="355"/>
                </a:lnTo>
                <a:lnTo>
                  <a:pt x="298" y="340"/>
                </a:lnTo>
                <a:lnTo>
                  <a:pt x="305" y="325"/>
                </a:lnTo>
                <a:lnTo>
                  <a:pt x="310" y="315"/>
                </a:lnTo>
                <a:lnTo>
                  <a:pt x="315" y="310"/>
                </a:lnTo>
                <a:lnTo>
                  <a:pt x="320" y="304"/>
                </a:lnTo>
                <a:lnTo>
                  <a:pt x="325" y="295"/>
                </a:lnTo>
                <a:lnTo>
                  <a:pt x="332" y="281"/>
                </a:lnTo>
                <a:lnTo>
                  <a:pt x="337" y="259"/>
                </a:lnTo>
                <a:lnTo>
                  <a:pt x="342" y="234"/>
                </a:lnTo>
                <a:lnTo>
                  <a:pt x="347" y="206"/>
                </a:lnTo>
                <a:lnTo>
                  <a:pt x="353" y="177"/>
                </a:lnTo>
                <a:lnTo>
                  <a:pt x="359" y="151"/>
                </a:lnTo>
                <a:lnTo>
                  <a:pt x="364" y="131"/>
                </a:lnTo>
                <a:lnTo>
                  <a:pt x="369" y="122"/>
                </a:lnTo>
                <a:lnTo>
                  <a:pt x="375" y="128"/>
                </a:lnTo>
                <a:lnTo>
                  <a:pt x="380" y="154"/>
                </a:lnTo>
                <a:lnTo>
                  <a:pt x="386" y="199"/>
                </a:lnTo>
                <a:lnTo>
                  <a:pt x="391" y="262"/>
                </a:lnTo>
                <a:lnTo>
                  <a:pt x="397" y="332"/>
                </a:lnTo>
                <a:lnTo>
                  <a:pt x="402" y="399"/>
                </a:lnTo>
                <a:lnTo>
                  <a:pt x="408" y="450"/>
                </a:lnTo>
                <a:lnTo>
                  <a:pt x="413" y="476"/>
                </a:lnTo>
                <a:lnTo>
                  <a:pt x="418" y="475"/>
                </a:lnTo>
                <a:lnTo>
                  <a:pt x="424" y="455"/>
                </a:lnTo>
                <a:lnTo>
                  <a:pt x="429" y="422"/>
                </a:lnTo>
                <a:lnTo>
                  <a:pt x="435" y="388"/>
                </a:lnTo>
                <a:lnTo>
                  <a:pt x="440" y="354"/>
                </a:lnTo>
                <a:lnTo>
                  <a:pt x="446" y="321"/>
                </a:lnTo>
                <a:lnTo>
                  <a:pt x="451" y="287"/>
                </a:lnTo>
                <a:lnTo>
                  <a:pt x="456" y="253"/>
                </a:lnTo>
                <a:lnTo>
                  <a:pt x="462" y="225"/>
                </a:lnTo>
                <a:lnTo>
                  <a:pt x="468" y="212"/>
                </a:lnTo>
                <a:lnTo>
                  <a:pt x="473" y="222"/>
                </a:lnTo>
                <a:lnTo>
                  <a:pt x="478" y="257"/>
                </a:lnTo>
                <a:lnTo>
                  <a:pt x="483" y="310"/>
                </a:lnTo>
                <a:lnTo>
                  <a:pt x="490" y="364"/>
                </a:lnTo>
                <a:lnTo>
                  <a:pt x="495" y="398"/>
                </a:lnTo>
                <a:lnTo>
                  <a:pt x="500" y="397"/>
                </a:lnTo>
                <a:lnTo>
                  <a:pt x="505" y="352"/>
                </a:lnTo>
                <a:lnTo>
                  <a:pt x="510" y="272"/>
                </a:lnTo>
                <a:lnTo>
                  <a:pt x="517" y="173"/>
                </a:lnTo>
                <a:lnTo>
                  <a:pt x="522" y="80"/>
                </a:lnTo>
                <a:lnTo>
                  <a:pt x="527" y="16"/>
                </a:lnTo>
                <a:lnTo>
                  <a:pt x="532" y="0"/>
                </a:lnTo>
                <a:lnTo>
                  <a:pt x="539" y="2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ED4FC8C4-6188-345F-E952-F5076939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119" y="6353571"/>
            <a:ext cx="516160" cy="87313"/>
          </a:xfrm>
          <a:custGeom>
            <a:avLst/>
            <a:gdLst/>
            <a:ahLst/>
            <a:cxnLst>
              <a:cxn ang="0">
                <a:pos x="5" y="527"/>
              </a:cxn>
              <a:cxn ang="0">
                <a:pos x="15" y="700"/>
              </a:cxn>
              <a:cxn ang="0">
                <a:pos x="27" y="819"/>
              </a:cxn>
              <a:cxn ang="0">
                <a:pos x="37" y="854"/>
              </a:cxn>
              <a:cxn ang="0">
                <a:pos x="47" y="846"/>
              </a:cxn>
              <a:cxn ang="0">
                <a:pos x="59" y="850"/>
              </a:cxn>
              <a:cxn ang="0">
                <a:pos x="69" y="873"/>
              </a:cxn>
              <a:cxn ang="0">
                <a:pos x="81" y="856"/>
              </a:cxn>
              <a:cxn ang="0">
                <a:pos x="91" y="749"/>
              </a:cxn>
              <a:cxn ang="0">
                <a:pos x="102" y="601"/>
              </a:cxn>
              <a:cxn ang="0">
                <a:pos x="113" y="525"/>
              </a:cxn>
              <a:cxn ang="0">
                <a:pos x="124" y="581"/>
              </a:cxn>
              <a:cxn ang="0">
                <a:pos x="135" y="713"/>
              </a:cxn>
              <a:cxn ang="0">
                <a:pos x="146" y="824"/>
              </a:cxn>
              <a:cxn ang="0">
                <a:pos x="157" y="844"/>
              </a:cxn>
              <a:cxn ang="0">
                <a:pos x="168" y="767"/>
              </a:cxn>
              <a:cxn ang="0">
                <a:pos x="178" y="630"/>
              </a:cxn>
              <a:cxn ang="0">
                <a:pos x="190" y="498"/>
              </a:cxn>
              <a:cxn ang="0">
                <a:pos x="200" y="471"/>
              </a:cxn>
              <a:cxn ang="0">
                <a:pos x="212" y="608"/>
              </a:cxn>
              <a:cxn ang="0">
                <a:pos x="222" y="852"/>
              </a:cxn>
              <a:cxn ang="0">
                <a:pos x="232" y="1065"/>
              </a:cxn>
              <a:cxn ang="0">
                <a:pos x="244" y="1121"/>
              </a:cxn>
              <a:cxn ang="0">
                <a:pos x="254" y="995"/>
              </a:cxn>
              <a:cxn ang="0">
                <a:pos x="266" y="760"/>
              </a:cxn>
              <a:cxn ang="0">
                <a:pos x="276" y="531"/>
              </a:cxn>
              <a:cxn ang="0">
                <a:pos x="288" y="412"/>
              </a:cxn>
              <a:cxn ang="0">
                <a:pos x="298" y="460"/>
              </a:cxn>
              <a:cxn ang="0">
                <a:pos x="309" y="641"/>
              </a:cxn>
              <a:cxn ang="0">
                <a:pos x="320" y="829"/>
              </a:cxn>
              <a:cxn ang="0">
                <a:pos x="331" y="883"/>
              </a:cxn>
              <a:cxn ang="0">
                <a:pos x="342" y="740"/>
              </a:cxn>
              <a:cxn ang="0">
                <a:pos x="352" y="494"/>
              </a:cxn>
              <a:cxn ang="0">
                <a:pos x="363" y="350"/>
              </a:cxn>
              <a:cxn ang="0">
                <a:pos x="374" y="468"/>
              </a:cxn>
              <a:cxn ang="0">
                <a:pos x="385" y="824"/>
              </a:cxn>
              <a:cxn ang="0">
                <a:pos x="396" y="1210"/>
              </a:cxn>
              <a:cxn ang="0">
                <a:pos x="407" y="1393"/>
              </a:cxn>
              <a:cxn ang="0">
                <a:pos x="418" y="1271"/>
              </a:cxn>
              <a:cxn ang="0">
                <a:pos x="429" y="903"/>
              </a:cxn>
              <a:cxn ang="0">
                <a:pos x="439" y="447"/>
              </a:cxn>
              <a:cxn ang="0">
                <a:pos x="451" y="100"/>
              </a:cxn>
              <a:cxn ang="0">
                <a:pos x="461" y="0"/>
              </a:cxn>
              <a:cxn ang="0">
                <a:pos x="473" y="155"/>
              </a:cxn>
              <a:cxn ang="0">
                <a:pos x="483" y="476"/>
              </a:cxn>
              <a:cxn ang="0">
                <a:pos x="493" y="837"/>
              </a:cxn>
              <a:cxn ang="0">
                <a:pos x="505" y="1147"/>
              </a:cxn>
              <a:cxn ang="0">
                <a:pos x="515" y="1345"/>
              </a:cxn>
              <a:cxn ang="0">
                <a:pos x="527" y="1365"/>
              </a:cxn>
              <a:cxn ang="0">
                <a:pos x="537" y="1173"/>
              </a:cxn>
            </a:cxnLst>
            <a:rect l="0" t="0" r="r" b="b"/>
            <a:pathLst>
              <a:path w="537" h="1393">
                <a:moveTo>
                  <a:pt x="0" y="463"/>
                </a:moveTo>
                <a:lnTo>
                  <a:pt x="5" y="527"/>
                </a:lnTo>
                <a:lnTo>
                  <a:pt x="10" y="613"/>
                </a:lnTo>
                <a:lnTo>
                  <a:pt x="15" y="700"/>
                </a:lnTo>
                <a:lnTo>
                  <a:pt x="20" y="771"/>
                </a:lnTo>
                <a:lnTo>
                  <a:pt x="27" y="819"/>
                </a:lnTo>
                <a:lnTo>
                  <a:pt x="32" y="846"/>
                </a:lnTo>
                <a:lnTo>
                  <a:pt x="37" y="854"/>
                </a:lnTo>
                <a:lnTo>
                  <a:pt x="42" y="851"/>
                </a:lnTo>
                <a:lnTo>
                  <a:pt x="47" y="846"/>
                </a:lnTo>
                <a:lnTo>
                  <a:pt x="54" y="844"/>
                </a:lnTo>
                <a:lnTo>
                  <a:pt x="59" y="850"/>
                </a:lnTo>
                <a:lnTo>
                  <a:pt x="64" y="862"/>
                </a:lnTo>
                <a:lnTo>
                  <a:pt x="69" y="873"/>
                </a:lnTo>
                <a:lnTo>
                  <a:pt x="75" y="875"/>
                </a:lnTo>
                <a:lnTo>
                  <a:pt x="81" y="856"/>
                </a:lnTo>
                <a:lnTo>
                  <a:pt x="86" y="814"/>
                </a:lnTo>
                <a:lnTo>
                  <a:pt x="91" y="749"/>
                </a:lnTo>
                <a:lnTo>
                  <a:pt x="97" y="673"/>
                </a:lnTo>
                <a:lnTo>
                  <a:pt x="102" y="601"/>
                </a:lnTo>
                <a:lnTo>
                  <a:pt x="108" y="547"/>
                </a:lnTo>
                <a:lnTo>
                  <a:pt x="113" y="525"/>
                </a:lnTo>
                <a:lnTo>
                  <a:pt x="119" y="537"/>
                </a:lnTo>
                <a:lnTo>
                  <a:pt x="124" y="581"/>
                </a:lnTo>
                <a:lnTo>
                  <a:pt x="130" y="644"/>
                </a:lnTo>
                <a:lnTo>
                  <a:pt x="135" y="713"/>
                </a:lnTo>
                <a:lnTo>
                  <a:pt x="141" y="777"/>
                </a:lnTo>
                <a:lnTo>
                  <a:pt x="146" y="824"/>
                </a:lnTo>
                <a:lnTo>
                  <a:pt x="151" y="846"/>
                </a:lnTo>
                <a:lnTo>
                  <a:pt x="157" y="844"/>
                </a:lnTo>
                <a:lnTo>
                  <a:pt x="163" y="816"/>
                </a:lnTo>
                <a:lnTo>
                  <a:pt x="168" y="767"/>
                </a:lnTo>
                <a:lnTo>
                  <a:pt x="173" y="703"/>
                </a:lnTo>
                <a:lnTo>
                  <a:pt x="178" y="630"/>
                </a:lnTo>
                <a:lnTo>
                  <a:pt x="184" y="557"/>
                </a:lnTo>
                <a:lnTo>
                  <a:pt x="190" y="498"/>
                </a:lnTo>
                <a:lnTo>
                  <a:pt x="195" y="466"/>
                </a:lnTo>
                <a:lnTo>
                  <a:pt x="200" y="471"/>
                </a:lnTo>
                <a:lnTo>
                  <a:pt x="205" y="519"/>
                </a:lnTo>
                <a:lnTo>
                  <a:pt x="212" y="608"/>
                </a:lnTo>
                <a:lnTo>
                  <a:pt x="217" y="723"/>
                </a:lnTo>
                <a:lnTo>
                  <a:pt x="222" y="852"/>
                </a:lnTo>
                <a:lnTo>
                  <a:pt x="227" y="971"/>
                </a:lnTo>
                <a:lnTo>
                  <a:pt x="232" y="1065"/>
                </a:lnTo>
                <a:lnTo>
                  <a:pt x="239" y="1116"/>
                </a:lnTo>
                <a:lnTo>
                  <a:pt x="244" y="1121"/>
                </a:lnTo>
                <a:lnTo>
                  <a:pt x="249" y="1077"/>
                </a:lnTo>
                <a:lnTo>
                  <a:pt x="254" y="995"/>
                </a:lnTo>
                <a:lnTo>
                  <a:pt x="261" y="884"/>
                </a:lnTo>
                <a:lnTo>
                  <a:pt x="266" y="760"/>
                </a:lnTo>
                <a:lnTo>
                  <a:pt x="271" y="638"/>
                </a:lnTo>
                <a:lnTo>
                  <a:pt x="276" y="531"/>
                </a:lnTo>
                <a:lnTo>
                  <a:pt x="281" y="454"/>
                </a:lnTo>
                <a:lnTo>
                  <a:pt x="288" y="412"/>
                </a:lnTo>
                <a:lnTo>
                  <a:pt x="293" y="415"/>
                </a:lnTo>
                <a:lnTo>
                  <a:pt x="298" y="460"/>
                </a:lnTo>
                <a:lnTo>
                  <a:pt x="303" y="539"/>
                </a:lnTo>
                <a:lnTo>
                  <a:pt x="309" y="641"/>
                </a:lnTo>
                <a:lnTo>
                  <a:pt x="315" y="744"/>
                </a:lnTo>
                <a:lnTo>
                  <a:pt x="320" y="829"/>
                </a:lnTo>
                <a:lnTo>
                  <a:pt x="325" y="880"/>
                </a:lnTo>
                <a:lnTo>
                  <a:pt x="331" y="883"/>
                </a:lnTo>
                <a:lnTo>
                  <a:pt x="336" y="834"/>
                </a:lnTo>
                <a:lnTo>
                  <a:pt x="342" y="740"/>
                </a:lnTo>
                <a:lnTo>
                  <a:pt x="347" y="619"/>
                </a:lnTo>
                <a:lnTo>
                  <a:pt x="352" y="494"/>
                </a:lnTo>
                <a:lnTo>
                  <a:pt x="358" y="396"/>
                </a:lnTo>
                <a:lnTo>
                  <a:pt x="363" y="350"/>
                </a:lnTo>
                <a:lnTo>
                  <a:pt x="369" y="372"/>
                </a:lnTo>
                <a:lnTo>
                  <a:pt x="374" y="468"/>
                </a:lnTo>
                <a:lnTo>
                  <a:pt x="380" y="626"/>
                </a:lnTo>
                <a:lnTo>
                  <a:pt x="385" y="824"/>
                </a:lnTo>
                <a:lnTo>
                  <a:pt x="391" y="1029"/>
                </a:lnTo>
                <a:lnTo>
                  <a:pt x="396" y="1210"/>
                </a:lnTo>
                <a:lnTo>
                  <a:pt x="402" y="1336"/>
                </a:lnTo>
                <a:lnTo>
                  <a:pt x="407" y="1393"/>
                </a:lnTo>
                <a:lnTo>
                  <a:pt x="412" y="1370"/>
                </a:lnTo>
                <a:lnTo>
                  <a:pt x="418" y="1271"/>
                </a:lnTo>
                <a:lnTo>
                  <a:pt x="424" y="1110"/>
                </a:lnTo>
                <a:lnTo>
                  <a:pt x="429" y="903"/>
                </a:lnTo>
                <a:lnTo>
                  <a:pt x="434" y="673"/>
                </a:lnTo>
                <a:lnTo>
                  <a:pt x="439" y="447"/>
                </a:lnTo>
                <a:lnTo>
                  <a:pt x="446" y="248"/>
                </a:lnTo>
                <a:lnTo>
                  <a:pt x="451" y="100"/>
                </a:lnTo>
                <a:lnTo>
                  <a:pt x="456" y="15"/>
                </a:lnTo>
                <a:lnTo>
                  <a:pt x="461" y="0"/>
                </a:lnTo>
                <a:lnTo>
                  <a:pt x="466" y="49"/>
                </a:lnTo>
                <a:lnTo>
                  <a:pt x="473" y="155"/>
                </a:lnTo>
                <a:lnTo>
                  <a:pt x="478" y="303"/>
                </a:lnTo>
                <a:lnTo>
                  <a:pt x="483" y="476"/>
                </a:lnTo>
                <a:lnTo>
                  <a:pt x="488" y="659"/>
                </a:lnTo>
                <a:lnTo>
                  <a:pt x="493" y="837"/>
                </a:lnTo>
                <a:lnTo>
                  <a:pt x="500" y="1002"/>
                </a:lnTo>
                <a:lnTo>
                  <a:pt x="505" y="1147"/>
                </a:lnTo>
                <a:lnTo>
                  <a:pt x="510" y="1263"/>
                </a:lnTo>
                <a:lnTo>
                  <a:pt x="515" y="1345"/>
                </a:lnTo>
                <a:lnTo>
                  <a:pt x="522" y="1380"/>
                </a:lnTo>
                <a:lnTo>
                  <a:pt x="527" y="1365"/>
                </a:lnTo>
                <a:lnTo>
                  <a:pt x="532" y="1295"/>
                </a:lnTo>
                <a:lnTo>
                  <a:pt x="537" y="1173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338454E-018F-99E1-FD32-A0785D62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784" y="6361509"/>
            <a:ext cx="516160" cy="65088"/>
          </a:xfrm>
          <a:custGeom>
            <a:avLst/>
            <a:gdLst/>
            <a:ahLst/>
            <a:cxnLst>
              <a:cxn ang="0">
                <a:pos x="5" y="884"/>
              </a:cxn>
              <a:cxn ang="0">
                <a:pos x="17" y="490"/>
              </a:cxn>
              <a:cxn ang="0">
                <a:pos x="27" y="154"/>
              </a:cxn>
              <a:cxn ang="0">
                <a:pos x="39" y="0"/>
              </a:cxn>
              <a:cxn ang="0">
                <a:pos x="49" y="72"/>
              </a:cxn>
              <a:cxn ang="0">
                <a:pos x="60" y="331"/>
              </a:cxn>
              <a:cxn ang="0">
                <a:pos x="71" y="663"/>
              </a:cxn>
              <a:cxn ang="0">
                <a:pos x="82" y="914"/>
              </a:cxn>
              <a:cxn ang="0">
                <a:pos x="93" y="980"/>
              </a:cxn>
              <a:cxn ang="0">
                <a:pos x="104" y="886"/>
              </a:cxn>
              <a:cxn ang="0">
                <a:pos x="115" y="742"/>
              </a:cxn>
              <a:cxn ang="0">
                <a:pos x="126" y="632"/>
              </a:cxn>
              <a:cxn ang="0">
                <a:pos x="136" y="553"/>
              </a:cxn>
              <a:cxn ang="0">
                <a:pos x="148" y="487"/>
              </a:cxn>
              <a:cxn ang="0">
                <a:pos x="158" y="451"/>
              </a:cxn>
              <a:cxn ang="0">
                <a:pos x="170" y="452"/>
              </a:cxn>
              <a:cxn ang="0">
                <a:pos x="180" y="462"/>
              </a:cxn>
              <a:cxn ang="0">
                <a:pos x="190" y="480"/>
              </a:cxn>
              <a:cxn ang="0">
                <a:pos x="202" y="544"/>
              </a:cxn>
              <a:cxn ang="0">
                <a:pos x="212" y="673"/>
              </a:cxn>
              <a:cxn ang="0">
                <a:pos x="224" y="806"/>
              </a:cxn>
              <a:cxn ang="0">
                <a:pos x="234" y="848"/>
              </a:cxn>
              <a:cxn ang="0">
                <a:pos x="246" y="761"/>
              </a:cxn>
              <a:cxn ang="0">
                <a:pos x="256" y="599"/>
              </a:cxn>
              <a:cxn ang="0">
                <a:pos x="267" y="448"/>
              </a:cxn>
              <a:cxn ang="0">
                <a:pos x="278" y="381"/>
              </a:cxn>
              <a:cxn ang="0">
                <a:pos x="288" y="429"/>
              </a:cxn>
              <a:cxn ang="0">
                <a:pos x="300" y="549"/>
              </a:cxn>
              <a:cxn ang="0">
                <a:pos x="310" y="662"/>
              </a:cxn>
              <a:cxn ang="0">
                <a:pos x="321" y="715"/>
              </a:cxn>
              <a:cxn ang="0">
                <a:pos x="332" y="716"/>
              </a:cxn>
              <a:cxn ang="0">
                <a:pos x="343" y="684"/>
              </a:cxn>
              <a:cxn ang="0">
                <a:pos x="354" y="637"/>
              </a:cxn>
              <a:cxn ang="0">
                <a:pos x="365" y="602"/>
              </a:cxn>
              <a:cxn ang="0">
                <a:pos x="375" y="579"/>
              </a:cxn>
              <a:cxn ang="0">
                <a:pos x="387" y="555"/>
              </a:cxn>
              <a:cxn ang="0">
                <a:pos x="397" y="525"/>
              </a:cxn>
              <a:cxn ang="0">
                <a:pos x="409" y="519"/>
              </a:cxn>
              <a:cxn ang="0">
                <a:pos x="419" y="563"/>
              </a:cxn>
              <a:cxn ang="0">
                <a:pos x="431" y="637"/>
              </a:cxn>
              <a:cxn ang="0">
                <a:pos x="441" y="681"/>
              </a:cxn>
              <a:cxn ang="0">
                <a:pos x="451" y="663"/>
              </a:cxn>
              <a:cxn ang="0">
                <a:pos x="463" y="619"/>
              </a:cxn>
              <a:cxn ang="0">
                <a:pos x="473" y="596"/>
              </a:cxn>
              <a:cxn ang="0">
                <a:pos x="485" y="592"/>
              </a:cxn>
              <a:cxn ang="0">
                <a:pos x="495" y="578"/>
              </a:cxn>
              <a:cxn ang="0">
                <a:pos x="506" y="553"/>
              </a:cxn>
              <a:cxn ang="0">
                <a:pos x="517" y="538"/>
              </a:cxn>
              <a:cxn ang="0">
                <a:pos x="528" y="558"/>
              </a:cxn>
              <a:cxn ang="0">
                <a:pos x="539" y="598"/>
              </a:cxn>
            </a:cxnLst>
            <a:rect l="0" t="0" r="r" b="b"/>
            <a:pathLst>
              <a:path w="539" h="1050">
                <a:moveTo>
                  <a:pt x="0" y="1050"/>
                </a:moveTo>
                <a:lnTo>
                  <a:pt x="5" y="884"/>
                </a:lnTo>
                <a:lnTo>
                  <a:pt x="12" y="690"/>
                </a:lnTo>
                <a:lnTo>
                  <a:pt x="17" y="490"/>
                </a:lnTo>
                <a:lnTo>
                  <a:pt x="22" y="306"/>
                </a:lnTo>
                <a:lnTo>
                  <a:pt x="27" y="154"/>
                </a:lnTo>
                <a:lnTo>
                  <a:pt x="33" y="50"/>
                </a:lnTo>
                <a:lnTo>
                  <a:pt x="39" y="0"/>
                </a:lnTo>
                <a:lnTo>
                  <a:pt x="44" y="8"/>
                </a:lnTo>
                <a:lnTo>
                  <a:pt x="49" y="72"/>
                </a:lnTo>
                <a:lnTo>
                  <a:pt x="55" y="183"/>
                </a:lnTo>
                <a:lnTo>
                  <a:pt x="60" y="331"/>
                </a:lnTo>
                <a:lnTo>
                  <a:pt x="66" y="497"/>
                </a:lnTo>
                <a:lnTo>
                  <a:pt x="71" y="663"/>
                </a:lnTo>
                <a:lnTo>
                  <a:pt x="77" y="808"/>
                </a:lnTo>
                <a:lnTo>
                  <a:pt x="82" y="914"/>
                </a:lnTo>
                <a:lnTo>
                  <a:pt x="87" y="972"/>
                </a:lnTo>
                <a:lnTo>
                  <a:pt x="93" y="980"/>
                </a:lnTo>
                <a:lnTo>
                  <a:pt x="99" y="946"/>
                </a:lnTo>
                <a:lnTo>
                  <a:pt x="104" y="886"/>
                </a:lnTo>
                <a:lnTo>
                  <a:pt x="109" y="814"/>
                </a:lnTo>
                <a:lnTo>
                  <a:pt x="115" y="742"/>
                </a:lnTo>
                <a:lnTo>
                  <a:pt x="120" y="682"/>
                </a:lnTo>
                <a:lnTo>
                  <a:pt x="126" y="632"/>
                </a:lnTo>
                <a:lnTo>
                  <a:pt x="131" y="590"/>
                </a:lnTo>
                <a:lnTo>
                  <a:pt x="136" y="553"/>
                </a:lnTo>
                <a:lnTo>
                  <a:pt x="142" y="518"/>
                </a:lnTo>
                <a:lnTo>
                  <a:pt x="148" y="487"/>
                </a:lnTo>
                <a:lnTo>
                  <a:pt x="153" y="463"/>
                </a:lnTo>
                <a:lnTo>
                  <a:pt x="158" y="451"/>
                </a:lnTo>
                <a:lnTo>
                  <a:pt x="163" y="449"/>
                </a:lnTo>
                <a:lnTo>
                  <a:pt x="170" y="452"/>
                </a:lnTo>
                <a:lnTo>
                  <a:pt x="175" y="458"/>
                </a:lnTo>
                <a:lnTo>
                  <a:pt x="180" y="462"/>
                </a:lnTo>
                <a:lnTo>
                  <a:pt x="185" y="469"/>
                </a:lnTo>
                <a:lnTo>
                  <a:pt x="190" y="480"/>
                </a:lnTo>
                <a:lnTo>
                  <a:pt x="197" y="502"/>
                </a:lnTo>
                <a:lnTo>
                  <a:pt x="202" y="544"/>
                </a:lnTo>
                <a:lnTo>
                  <a:pt x="207" y="602"/>
                </a:lnTo>
                <a:lnTo>
                  <a:pt x="212" y="673"/>
                </a:lnTo>
                <a:lnTo>
                  <a:pt x="217" y="745"/>
                </a:lnTo>
                <a:lnTo>
                  <a:pt x="224" y="806"/>
                </a:lnTo>
                <a:lnTo>
                  <a:pt x="229" y="844"/>
                </a:lnTo>
                <a:lnTo>
                  <a:pt x="234" y="848"/>
                </a:lnTo>
                <a:lnTo>
                  <a:pt x="239" y="819"/>
                </a:lnTo>
                <a:lnTo>
                  <a:pt x="246" y="761"/>
                </a:lnTo>
                <a:lnTo>
                  <a:pt x="251" y="684"/>
                </a:lnTo>
                <a:lnTo>
                  <a:pt x="256" y="599"/>
                </a:lnTo>
                <a:lnTo>
                  <a:pt x="261" y="517"/>
                </a:lnTo>
                <a:lnTo>
                  <a:pt x="267" y="448"/>
                </a:lnTo>
                <a:lnTo>
                  <a:pt x="273" y="401"/>
                </a:lnTo>
                <a:lnTo>
                  <a:pt x="278" y="381"/>
                </a:lnTo>
                <a:lnTo>
                  <a:pt x="283" y="392"/>
                </a:lnTo>
                <a:lnTo>
                  <a:pt x="288" y="429"/>
                </a:lnTo>
                <a:lnTo>
                  <a:pt x="294" y="485"/>
                </a:lnTo>
                <a:lnTo>
                  <a:pt x="300" y="549"/>
                </a:lnTo>
                <a:lnTo>
                  <a:pt x="305" y="611"/>
                </a:lnTo>
                <a:lnTo>
                  <a:pt x="310" y="662"/>
                </a:lnTo>
                <a:lnTo>
                  <a:pt x="316" y="696"/>
                </a:lnTo>
                <a:lnTo>
                  <a:pt x="321" y="715"/>
                </a:lnTo>
                <a:lnTo>
                  <a:pt x="327" y="721"/>
                </a:lnTo>
                <a:lnTo>
                  <a:pt x="332" y="716"/>
                </a:lnTo>
                <a:lnTo>
                  <a:pt x="338" y="704"/>
                </a:lnTo>
                <a:lnTo>
                  <a:pt x="343" y="684"/>
                </a:lnTo>
                <a:lnTo>
                  <a:pt x="348" y="661"/>
                </a:lnTo>
                <a:lnTo>
                  <a:pt x="354" y="637"/>
                </a:lnTo>
                <a:lnTo>
                  <a:pt x="360" y="617"/>
                </a:lnTo>
                <a:lnTo>
                  <a:pt x="365" y="602"/>
                </a:lnTo>
                <a:lnTo>
                  <a:pt x="370" y="589"/>
                </a:lnTo>
                <a:lnTo>
                  <a:pt x="375" y="579"/>
                </a:lnTo>
                <a:lnTo>
                  <a:pt x="382" y="568"/>
                </a:lnTo>
                <a:lnTo>
                  <a:pt x="387" y="555"/>
                </a:lnTo>
                <a:lnTo>
                  <a:pt x="392" y="539"/>
                </a:lnTo>
                <a:lnTo>
                  <a:pt x="397" y="525"/>
                </a:lnTo>
                <a:lnTo>
                  <a:pt x="403" y="517"/>
                </a:lnTo>
                <a:lnTo>
                  <a:pt x="409" y="519"/>
                </a:lnTo>
                <a:lnTo>
                  <a:pt x="414" y="534"/>
                </a:lnTo>
                <a:lnTo>
                  <a:pt x="419" y="563"/>
                </a:lnTo>
                <a:lnTo>
                  <a:pt x="424" y="599"/>
                </a:lnTo>
                <a:lnTo>
                  <a:pt x="431" y="637"/>
                </a:lnTo>
                <a:lnTo>
                  <a:pt x="436" y="666"/>
                </a:lnTo>
                <a:lnTo>
                  <a:pt x="441" y="681"/>
                </a:lnTo>
                <a:lnTo>
                  <a:pt x="446" y="679"/>
                </a:lnTo>
                <a:lnTo>
                  <a:pt x="451" y="663"/>
                </a:lnTo>
                <a:lnTo>
                  <a:pt x="458" y="641"/>
                </a:lnTo>
                <a:lnTo>
                  <a:pt x="463" y="619"/>
                </a:lnTo>
                <a:lnTo>
                  <a:pt x="468" y="604"/>
                </a:lnTo>
                <a:lnTo>
                  <a:pt x="473" y="596"/>
                </a:lnTo>
                <a:lnTo>
                  <a:pt x="478" y="593"/>
                </a:lnTo>
                <a:lnTo>
                  <a:pt x="485" y="592"/>
                </a:lnTo>
                <a:lnTo>
                  <a:pt x="490" y="586"/>
                </a:lnTo>
                <a:lnTo>
                  <a:pt x="495" y="578"/>
                </a:lnTo>
                <a:lnTo>
                  <a:pt x="500" y="566"/>
                </a:lnTo>
                <a:lnTo>
                  <a:pt x="506" y="553"/>
                </a:lnTo>
                <a:lnTo>
                  <a:pt x="512" y="541"/>
                </a:lnTo>
                <a:lnTo>
                  <a:pt x="517" y="538"/>
                </a:lnTo>
                <a:lnTo>
                  <a:pt x="522" y="543"/>
                </a:lnTo>
                <a:lnTo>
                  <a:pt x="528" y="558"/>
                </a:lnTo>
                <a:lnTo>
                  <a:pt x="534" y="578"/>
                </a:lnTo>
                <a:lnTo>
                  <a:pt x="539" y="598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9E7CE1A0-2EB1-D32C-F3E2-0601F7190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4945" y="6388496"/>
            <a:ext cx="516160" cy="19050"/>
          </a:xfrm>
          <a:custGeom>
            <a:avLst/>
            <a:gdLst/>
            <a:ahLst/>
            <a:cxnLst>
              <a:cxn ang="0">
                <a:pos x="5" y="179"/>
              </a:cxn>
              <a:cxn ang="0">
                <a:pos x="16" y="182"/>
              </a:cxn>
              <a:cxn ang="0">
                <a:pos x="27" y="172"/>
              </a:cxn>
              <a:cxn ang="0">
                <a:pos x="38" y="193"/>
              </a:cxn>
              <a:cxn ang="0">
                <a:pos x="49" y="248"/>
              </a:cxn>
              <a:cxn ang="0">
                <a:pos x="60" y="281"/>
              </a:cxn>
              <a:cxn ang="0">
                <a:pos x="70" y="237"/>
              </a:cxn>
              <a:cxn ang="0">
                <a:pos x="82" y="132"/>
              </a:cxn>
              <a:cxn ang="0">
                <a:pos x="92" y="45"/>
              </a:cxn>
              <a:cxn ang="0">
                <a:pos x="104" y="23"/>
              </a:cxn>
              <a:cxn ang="0">
                <a:pos x="114" y="54"/>
              </a:cxn>
              <a:cxn ang="0">
                <a:pos x="126" y="105"/>
              </a:cxn>
              <a:cxn ang="0">
                <a:pos x="136" y="163"/>
              </a:cxn>
              <a:cxn ang="0">
                <a:pos x="146" y="224"/>
              </a:cxn>
              <a:cxn ang="0">
                <a:pos x="158" y="280"/>
              </a:cxn>
              <a:cxn ang="0">
                <a:pos x="168" y="314"/>
              </a:cxn>
              <a:cxn ang="0">
                <a:pos x="180" y="308"/>
              </a:cxn>
              <a:cxn ang="0">
                <a:pos x="190" y="249"/>
              </a:cxn>
              <a:cxn ang="0">
                <a:pos x="200" y="148"/>
              </a:cxn>
              <a:cxn ang="0">
                <a:pos x="212" y="48"/>
              </a:cxn>
              <a:cxn ang="0">
                <a:pos x="222" y="0"/>
              </a:cxn>
              <a:cxn ang="0">
                <a:pos x="234" y="19"/>
              </a:cxn>
              <a:cxn ang="0">
                <a:pos x="244" y="84"/>
              </a:cxn>
              <a:cxn ang="0">
                <a:pos x="256" y="159"/>
              </a:cxn>
              <a:cxn ang="0">
                <a:pos x="266" y="220"/>
              </a:cxn>
              <a:cxn ang="0">
                <a:pos x="277" y="259"/>
              </a:cxn>
              <a:cxn ang="0">
                <a:pos x="288" y="270"/>
              </a:cxn>
              <a:cxn ang="0">
                <a:pos x="299" y="251"/>
              </a:cxn>
              <a:cxn ang="0">
                <a:pos x="310" y="201"/>
              </a:cxn>
              <a:cxn ang="0">
                <a:pos x="321" y="136"/>
              </a:cxn>
              <a:cxn ang="0">
                <a:pos x="331" y="84"/>
              </a:cxn>
              <a:cxn ang="0">
                <a:pos x="343" y="65"/>
              </a:cxn>
              <a:cxn ang="0">
                <a:pos x="353" y="88"/>
              </a:cxn>
              <a:cxn ang="0">
                <a:pos x="365" y="132"/>
              </a:cxn>
              <a:cxn ang="0">
                <a:pos x="375" y="170"/>
              </a:cxn>
              <a:cxn ang="0">
                <a:pos x="387" y="198"/>
              </a:cxn>
              <a:cxn ang="0">
                <a:pos x="397" y="217"/>
              </a:cxn>
              <a:cxn ang="0">
                <a:pos x="407" y="223"/>
              </a:cxn>
              <a:cxn ang="0">
                <a:pos x="419" y="204"/>
              </a:cxn>
              <a:cxn ang="0">
                <a:pos x="429" y="168"/>
              </a:cxn>
              <a:cxn ang="0">
                <a:pos x="441" y="142"/>
              </a:cxn>
              <a:cxn ang="0">
                <a:pos x="451" y="154"/>
              </a:cxn>
              <a:cxn ang="0">
                <a:pos x="462" y="190"/>
              </a:cxn>
              <a:cxn ang="0">
                <a:pos x="473" y="208"/>
              </a:cxn>
              <a:cxn ang="0">
                <a:pos x="484" y="189"/>
              </a:cxn>
              <a:cxn ang="0">
                <a:pos x="495" y="160"/>
              </a:cxn>
              <a:cxn ang="0">
                <a:pos x="505" y="155"/>
              </a:cxn>
              <a:cxn ang="0">
                <a:pos x="517" y="175"/>
              </a:cxn>
              <a:cxn ang="0">
                <a:pos x="527" y="191"/>
              </a:cxn>
              <a:cxn ang="0">
                <a:pos x="538" y="179"/>
              </a:cxn>
            </a:cxnLst>
            <a:rect l="0" t="0" r="r" b="b"/>
            <a:pathLst>
              <a:path w="538" h="317">
                <a:moveTo>
                  <a:pt x="0" y="164"/>
                </a:moveTo>
                <a:lnTo>
                  <a:pt x="5" y="179"/>
                </a:lnTo>
                <a:lnTo>
                  <a:pt x="11" y="184"/>
                </a:lnTo>
                <a:lnTo>
                  <a:pt x="16" y="182"/>
                </a:lnTo>
                <a:lnTo>
                  <a:pt x="22" y="175"/>
                </a:lnTo>
                <a:lnTo>
                  <a:pt x="27" y="172"/>
                </a:lnTo>
                <a:lnTo>
                  <a:pt x="32" y="177"/>
                </a:lnTo>
                <a:lnTo>
                  <a:pt x="38" y="193"/>
                </a:lnTo>
                <a:lnTo>
                  <a:pt x="43" y="219"/>
                </a:lnTo>
                <a:lnTo>
                  <a:pt x="49" y="248"/>
                </a:lnTo>
                <a:lnTo>
                  <a:pt x="54" y="272"/>
                </a:lnTo>
                <a:lnTo>
                  <a:pt x="60" y="281"/>
                </a:lnTo>
                <a:lnTo>
                  <a:pt x="65" y="270"/>
                </a:lnTo>
                <a:lnTo>
                  <a:pt x="70" y="237"/>
                </a:lnTo>
                <a:lnTo>
                  <a:pt x="76" y="188"/>
                </a:lnTo>
                <a:lnTo>
                  <a:pt x="82" y="132"/>
                </a:lnTo>
                <a:lnTo>
                  <a:pt x="87" y="83"/>
                </a:lnTo>
                <a:lnTo>
                  <a:pt x="92" y="45"/>
                </a:lnTo>
                <a:lnTo>
                  <a:pt x="97" y="26"/>
                </a:lnTo>
                <a:lnTo>
                  <a:pt x="104" y="23"/>
                </a:lnTo>
                <a:lnTo>
                  <a:pt x="109" y="34"/>
                </a:lnTo>
                <a:lnTo>
                  <a:pt x="114" y="54"/>
                </a:lnTo>
                <a:lnTo>
                  <a:pt x="119" y="78"/>
                </a:lnTo>
                <a:lnTo>
                  <a:pt x="126" y="105"/>
                </a:lnTo>
                <a:lnTo>
                  <a:pt x="131" y="133"/>
                </a:lnTo>
                <a:lnTo>
                  <a:pt x="136" y="163"/>
                </a:lnTo>
                <a:lnTo>
                  <a:pt x="141" y="194"/>
                </a:lnTo>
                <a:lnTo>
                  <a:pt x="146" y="224"/>
                </a:lnTo>
                <a:lnTo>
                  <a:pt x="153" y="255"/>
                </a:lnTo>
                <a:lnTo>
                  <a:pt x="158" y="280"/>
                </a:lnTo>
                <a:lnTo>
                  <a:pt x="163" y="300"/>
                </a:lnTo>
                <a:lnTo>
                  <a:pt x="168" y="314"/>
                </a:lnTo>
                <a:lnTo>
                  <a:pt x="173" y="317"/>
                </a:lnTo>
                <a:lnTo>
                  <a:pt x="180" y="308"/>
                </a:lnTo>
                <a:lnTo>
                  <a:pt x="185" y="286"/>
                </a:lnTo>
                <a:lnTo>
                  <a:pt x="190" y="249"/>
                </a:lnTo>
                <a:lnTo>
                  <a:pt x="195" y="202"/>
                </a:lnTo>
                <a:lnTo>
                  <a:pt x="200" y="148"/>
                </a:lnTo>
                <a:lnTo>
                  <a:pt x="207" y="95"/>
                </a:lnTo>
                <a:lnTo>
                  <a:pt x="212" y="48"/>
                </a:lnTo>
                <a:lnTo>
                  <a:pt x="217" y="16"/>
                </a:lnTo>
                <a:lnTo>
                  <a:pt x="222" y="0"/>
                </a:lnTo>
                <a:lnTo>
                  <a:pt x="228" y="1"/>
                </a:lnTo>
                <a:lnTo>
                  <a:pt x="234" y="19"/>
                </a:lnTo>
                <a:lnTo>
                  <a:pt x="239" y="48"/>
                </a:lnTo>
                <a:lnTo>
                  <a:pt x="244" y="84"/>
                </a:lnTo>
                <a:lnTo>
                  <a:pt x="250" y="122"/>
                </a:lnTo>
                <a:lnTo>
                  <a:pt x="256" y="159"/>
                </a:lnTo>
                <a:lnTo>
                  <a:pt x="261" y="192"/>
                </a:lnTo>
                <a:lnTo>
                  <a:pt x="266" y="220"/>
                </a:lnTo>
                <a:lnTo>
                  <a:pt x="272" y="242"/>
                </a:lnTo>
                <a:lnTo>
                  <a:pt x="277" y="259"/>
                </a:lnTo>
                <a:lnTo>
                  <a:pt x="283" y="268"/>
                </a:lnTo>
                <a:lnTo>
                  <a:pt x="288" y="270"/>
                </a:lnTo>
                <a:lnTo>
                  <a:pt x="294" y="265"/>
                </a:lnTo>
                <a:lnTo>
                  <a:pt x="299" y="251"/>
                </a:lnTo>
                <a:lnTo>
                  <a:pt x="304" y="229"/>
                </a:lnTo>
                <a:lnTo>
                  <a:pt x="310" y="201"/>
                </a:lnTo>
                <a:lnTo>
                  <a:pt x="316" y="169"/>
                </a:lnTo>
                <a:lnTo>
                  <a:pt x="321" y="136"/>
                </a:lnTo>
                <a:lnTo>
                  <a:pt x="326" y="107"/>
                </a:lnTo>
                <a:lnTo>
                  <a:pt x="331" y="84"/>
                </a:lnTo>
                <a:lnTo>
                  <a:pt x="337" y="68"/>
                </a:lnTo>
                <a:lnTo>
                  <a:pt x="343" y="65"/>
                </a:lnTo>
                <a:lnTo>
                  <a:pt x="348" y="72"/>
                </a:lnTo>
                <a:lnTo>
                  <a:pt x="353" y="88"/>
                </a:lnTo>
                <a:lnTo>
                  <a:pt x="358" y="109"/>
                </a:lnTo>
                <a:lnTo>
                  <a:pt x="365" y="132"/>
                </a:lnTo>
                <a:lnTo>
                  <a:pt x="370" y="152"/>
                </a:lnTo>
                <a:lnTo>
                  <a:pt x="375" y="170"/>
                </a:lnTo>
                <a:lnTo>
                  <a:pt x="380" y="184"/>
                </a:lnTo>
                <a:lnTo>
                  <a:pt x="387" y="198"/>
                </a:lnTo>
                <a:lnTo>
                  <a:pt x="392" y="208"/>
                </a:lnTo>
                <a:lnTo>
                  <a:pt x="397" y="217"/>
                </a:lnTo>
                <a:lnTo>
                  <a:pt x="402" y="222"/>
                </a:lnTo>
                <a:lnTo>
                  <a:pt x="407" y="223"/>
                </a:lnTo>
                <a:lnTo>
                  <a:pt x="414" y="217"/>
                </a:lnTo>
                <a:lnTo>
                  <a:pt x="419" y="204"/>
                </a:lnTo>
                <a:lnTo>
                  <a:pt x="424" y="187"/>
                </a:lnTo>
                <a:lnTo>
                  <a:pt x="429" y="168"/>
                </a:lnTo>
                <a:lnTo>
                  <a:pt x="434" y="151"/>
                </a:lnTo>
                <a:lnTo>
                  <a:pt x="441" y="142"/>
                </a:lnTo>
                <a:lnTo>
                  <a:pt x="446" y="143"/>
                </a:lnTo>
                <a:lnTo>
                  <a:pt x="451" y="154"/>
                </a:lnTo>
                <a:lnTo>
                  <a:pt x="456" y="172"/>
                </a:lnTo>
                <a:lnTo>
                  <a:pt x="462" y="190"/>
                </a:lnTo>
                <a:lnTo>
                  <a:pt x="468" y="203"/>
                </a:lnTo>
                <a:lnTo>
                  <a:pt x="473" y="208"/>
                </a:lnTo>
                <a:lnTo>
                  <a:pt x="478" y="202"/>
                </a:lnTo>
                <a:lnTo>
                  <a:pt x="484" y="189"/>
                </a:lnTo>
                <a:lnTo>
                  <a:pt x="489" y="173"/>
                </a:lnTo>
                <a:lnTo>
                  <a:pt x="495" y="160"/>
                </a:lnTo>
                <a:lnTo>
                  <a:pt x="500" y="153"/>
                </a:lnTo>
                <a:lnTo>
                  <a:pt x="505" y="155"/>
                </a:lnTo>
                <a:lnTo>
                  <a:pt x="511" y="164"/>
                </a:lnTo>
                <a:lnTo>
                  <a:pt x="517" y="175"/>
                </a:lnTo>
                <a:lnTo>
                  <a:pt x="522" y="187"/>
                </a:lnTo>
                <a:lnTo>
                  <a:pt x="527" y="191"/>
                </a:lnTo>
                <a:lnTo>
                  <a:pt x="533" y="188"/>
                </a:lnTo>
                <a:lnTo>
                  <a:pt x="538" y="179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8E13E936-EC2C-EF88-0015-B3DFE52C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600" y="6396434"/>
            <a:ext cx="93300" cy="31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6" y="40"/>
              </a:cxn>
              <a:cxn ang="0">
                <a:pos x="11" y="29"/>
              </a:cxn>
              <a:cxn ang="0">
                <a:pos x="17" y="22"/>
              </a:cxn>
              <a:cxn ang="0">
                <a:pos x="22" y="18"/>
              </a:cxn>
              <a:cxn ang="0">
                <a:pos x="27" y="20"/>
              </a:cxn>
              <a:cxn ang="0">
                <a:pos x="33" y="27"/>
              </a:cxn>
              <a:cxn ang="0">
                <a:pos x="39" y="36"/>
              </a:cxn>
              <a:cxn ang="0">
                <a:pos x="44" y="43"/>
              </a:cxn>
              <a:cxn ang="0">
                <a:pos x="49" y="47"/>
              </a:cxn>
              <a:cxn ang="0">
                <a:pos x="54" y="46"/>
              </a:cxn>
              <a:cxn ang="0">
                <a:pos x="61" y="42"/>
              </a:cxn>
              <a:cxn ang="0">
                <a:pos x="66" y="33"/>
              </a:cxn>
              <a:cxn ang="0">
                <a:pos x="71" y="22"/>
              </a:cxn>
              <a:cxn ang="0">
                <a:pos x="76" y="10"/>
              </a:cxn>
              <a:cxn ang="0">
                <a:pos x="81" y="3"/>
              </a:cxn>
              <a:cxn ang="0">
                <a:pos x="88" y="0"/>
              </a:cxn>
              <a:cxn ang="0">
                <a:pos x="93" y="4"/>
              </a:cxn>
              <a:cxn ang="0">
                <a:pos x="98" y="11"/>
              </a:cxn>
            </a:cxnLst>
            <a:rect l="0" t="0" r="r" b="b"/>
            <a:pathLst>
              <a:path w="98" h="53">
                <a:moveTo>
                  <a:pt x="0" y="53"/>
                </a:moveTo>
                <a:lnTo>
                  <a:pt x="6" y="40"/>
                </a:lnTo>
                <a:lnTo>
                  <a:pt x="11" y="29"/>
                </a:lnTo>
                <a:lnTo>
                  <a:pt x="17" y="22"/>
                </a:lnTo>
                <a:lnTo>
                  <a:pt x="22" y="18"/>
                </a:lnTo>
                <a:lnTo>
                  <a:pt x="27" y="20"/>
                </a:lnTo>
                <a:lnTo>
                  <a:pt x="33" y="27"/>
                </a:lnTo>
                <a:lnTo>
                  <a:pt x="39" y="36"/>
                </a:lnTo>
                <a:lnTo>
                  <a:pt x="44" y="43"/>
                </a:lnTo>
                <a:lnTo>
                  <a:pt x="49" y="47"/>
                </a:lnTo>
                <a:lnTo>
                  <a:pt x="54" y="46"/>
                </a:lnTo>
                <a:lnTo>
                  <a:pt x="61" y="42"/>
                </a:lnTo>
                <a:lnTo>
                  <a:pt x="66" y="33"/>
                </a:lnTo>
                <a:lnTo>
                  <a:pt x="71" y="22"/>
                </a:lnTo>
                <a:lnTo>
                  <a:pt x="76" y="10"/>
                </a:lnTo>
                <a:lnTo>
                  <a:pt x="81" y="3"/>
                </a:lnTo>
                <a:lnTo>
                  <a:pt x="88" y="0"/>
                </a:lnTo>
                <a:lnTo>
                  <a:pt x="93" y="4"/>
                </a:lnTo>
                <a:lnTo>
                  <a:pt x="98" y="11"/>
                </a:lnTo>
              </a:path>
            </a:pathLst>
          </a:custGeom>
          <a:noFill/>
          <a:ln w="126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17400</TotalTime>
  <Words>1146</Words>
  <Application>Microsoft Macintosh PowerPoint</Application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Aptos</vt:lpstr>
      <vt:lpstr>Arial</vt:lpstr>
      <vt:lpstr>Arial Black</vt:lpstr>
      <vt:lpstr>Calibri</vt:lpstr>
      <vt:lpstr>Calibri Light</vt:lpstr>
      <vt:lpstr>Comic Sans MS</vt:lpstr>
      <vt:lpstr>Symbol</vt:lpstr>
      <vt:lpstr>Times New Roman</vt:lpstr>
      <vt:lpstr>Wingdings</vt:lpstr>
      <vt:lpstr>Wingdings 2</vt:lpstr>
      <vt:lpstr>Wingdings 3</vt:lpstr>
      <vt:lpstr>ZapfDingbats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73</cp:revision>
  <dcterms:created xsi:type="dcterms:W3CDTF">2022-08-29T13:41:31Z</dcterms:created>
  <dcterms:modified xsi:type="dcterms:W3CDTF">2024-11-19T17:19:53Z</dcterms:modified>
</cp:coreProperties>
</file>